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4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8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9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8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1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9266-09A2-4200-9840-F0C741FA648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ACD1-7373-4440-A074-8C79C07D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13859">
            <a:off x="1501140" y="1145223"/>
            <a:ext cx="9144000" cy="2387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8000" b="1" dirty="0" smtClean="0">
                <a:ln/>
                <a:solidFill>
                  <a:srgbClr val="C00000"/>
                </a:solidFill>
                <a:latin typeface="+mn-lt"/>
              </a:rPr>
              <a:t>Интересные факты </a:t>
            </a:r>
            <a:br>
              <a:rPr lang="ru-RU" sz="8000" b="1" dirty="0" smtClean="0">
                <a:ln/>
                <a:solidFill>
                  <a:srgbClr val="C00000"/>
                </a:solidFill>
                <a:latin typeface="+mn-lt"/>
              </a:rPr>
            </a:br>
            <a:r>
              <a:rPr lang="ru-RU" sz="8000" b="1" dirty="0" smtClean="0">
                <a:ln/>
                <a:solidFill>
                  <a:srgbClr val="C00000"/>
                </a:solidFill>
                <a:latin typeface="+mn-lt"/>
              </a:rPr>
              <a:t>об одуванчиках</a:t>
            </a:r>
            <a:endParaRPr lang="ru-RU" sz="8000" b="1" dirty="0">
              <a:ln/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48406">
            <a:off x="8272620" y="4957519"/>
            <a:ext cx="2981810" cy="8817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Воспитатель: Козловская О.А.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3088" y="5827587"/>
            <a:ext cx="9213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США, штат Огайо, каждую первую субботу мая празднуется День одуванчика. В этот день люди украшают одежду одуванчиками и готовят из этих цветков различные блюда.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Мая – всемирный день одуванчика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i?id=64e6adddefc9ad9c944fc3b239ad88b6a8bf9276-124220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57213"/>
            <a:ext cx="6806161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5e819f712939754b57851504d425c4e606b71dc9-12472594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r="19626" b="20758"/>
          <a:stretch/>
        </p:blipFill>
        <p:spPr bwMode="auto">
          <a:xfrm>
            <a:off x="7900987" y="523875"/>
            <a:ext cx="3614738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8057a93095cb5967e18d2c32ab3b180046805d35-11431503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7448" b="19876"/>
          <a:stretch/>
        </p:blipFill>
        <p:spPr bwMode="auto">
          <a:xfrm>
            <a:off x="7886700" y="2983459"/>
            <a:ext cx="3594643" cy="26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Ð´ÑÐ²Ð°Ð½ÑÐ¸Ðº"/>
          <p:cNvPicPr>
            <a:picLocks noChangeAspect="1" noChangeArrowheads="1"/>
          </p:cNvPicPr>
          <p:nvPr/>
        </p:nvPicPr>
        <p:blipFill rotWithShape="1">
          <a:blip r:embed="rId2"/>
          <a:srcRect r="2" b="6739"/>
          <a:stretch/>
        </p:blipFill>
        <p:spPr bwMode="auto">
          <a:xfrm>
            <a:off x="0" y="0"/>
            <a:ext cx="122759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" y="6211669"/>
            <a:ext cx="82753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 нам одуванчики называются «лекарственными», так как именно они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 народной медицине уже много столетий.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6219" y="355475"/>
            <a:ext cx="464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укусе пчелы млечный сок одуванчика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избавляет от боли и опухоли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95ec2a1a2440d7c852fee996e03cfc56f91a31df-1070232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01" y="2882210"/>
            <a:ext cx="6876823" cy="38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620bb61807a48a196b3a953464e43e0a5b39d755-52366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" y="118334"/>
            <a:ext cx="5905948" cy="44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511" y="3496806"/>
            <a:ext cx="464461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 одуванчик называют овощем, поскольку здесь он часто употребляется для приготовления различных блюд.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Зелень одуванчика – превосходный источник витаминов, железа, кальция и фосфора. В них много протеина, то есть они еще и очень питательны.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 можно найти блюда из одуванчиков даже в меню ресторанов, настолько они популярны.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avatars.mds.yandex.net/i?id=c9c056ffe3c68d32a4e1371fe6378385ef51acbe-511598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2"/>
          <a:stretch/>
        </p:blipFill>
        <p:spPr bwMode="auto">
          <a:xfrm>
            <a:off x="4156076" y="249957"/>
            <a:ext cx="3630612" cy="26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edbcf61a1397214ca512e2effe4a9d47d056fa87-1087322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"/>
          <a:stretch/>
        </p:blipFill>
        <p:spPr bwMode="auto">
          <a:xfrm>
            <a:off x="169862" y="228600"/>
            <a:ext cx="3759201" cy="26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08514137cd262fbd34d11c00770e934bdffe7a8d-522248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99" y="257175"/>
            <a:ext cx="3944939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0" y="3067992"/>
            <a:ext cx="3790008" cy="3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12901"/>
            <a:ext cx="3683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лепестков одуванчиков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варенье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9bc8a66bc22326060ef2f51604bd97dd42d7b111-121553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09551"/>
            <a:ext cx="3247385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303dc632df7eae2508a7a81f5d1a1fb083e836f7-10491961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0"/>
          <a:stretch/>
        </p:blipFill>
        <p:spPr bwMode="auto">
          <a:xfrm>
            <a:off x="3970337" y="196850"/>
            <a:ext cx="3673327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69387" y="2693861"/>
            <a:ext cx="301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Настойка из одуванчиков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avatars.mds.yandex.net/i?id=78c802ec50ddd6f51dcc2a09f57d4bae9776629b-1084834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8589"/>
            <a:ext cx="3756025" cy="2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65162" y="2774824"/>
            <a:ext cx="301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из одуванчиков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s://avatars.mds.yandex.net/i?id=580847f7e5d342bfe6bc8902669b3fcc0259b517-1015932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3667124"/>
            <a:ext cx="4230688" cy="23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9822" y="6187559"/>
            <a:ext cx="21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одуванчиков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0045" y="6230422"/>
            <a:ext cx="290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Пиво, вино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одуванчиков</a:t>
            </a:r>
          </a:p>
        </p:txBody>
      </p:sp>
      <p:pic>
        <p:nvPicPr>
          <p:cNvPr id="3082" name="Picture 10" descr="https://avatars.mds.yandex.net/i?id=c987d6bac0eb896e435ee743eef33e364740d8aa-1292569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4" y="3671889"/>
            <a:ext cx="360044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f491dbb86cea2a1a722a8b1dd7b06c7d51f0913f-12532894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7" y="3622952"/>
            <a:ext cx="3459163" cy="24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00354" y="6211372"/>
            <a:ext cx="232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Сиропиз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одуванчиков</a:t>
            </a:r>
          </a:p>
        </p:txBody>
      </p:sp>
    </p:spTree>
    <p:extLst>
      <p:ext uri="{BB962C8B-B14F-4D97-AF65-F5344CB8AC3E}">
        <p14:creationId xmlns:p14="http://schemas.microsoft.com/office/powerpoint/2010/main" val="1597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" y="6211669"/>
            <a:ext cx="10872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одуванчикам можно следить за временем. На рассвете, около шести утра (в средней полосе России) эти цветы раскрываются, а в три часа дня закрываются, с точностью до нескольких минут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0"/>
            <a:ext cx="6471633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9050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пользуется широкой популярностью и в народной косметике: маска из его свежих листьев питает, увлажняет и омолаживает кожу, а настой цветков отбеливает веснушки и пигментные пятна.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i?id=281df55edb36b8b3aa96b0ea09550798279e6265-92289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68972"/>
            <a:ext cx="8160597" cy="54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7332" y="6256212"/>
            <a:ext cx="4644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Одуванчики бывают не только желтые!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2fe67141e66a85623f9d81af1788b8a581e7f622-881922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09575"/>
            <a:ext cx="6093618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9376" y="4715946"/>
            <a:ext cx="209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одуванчик</a:t>
            </a:r>
            <a:endParaRPr lang="ru-RU" dirty="0"/>
          </a:p>
        </p:txBody>
      </p:sp>
      <p:pic>
        <p:nvPicPr>
          <p:cNvPr id="6148" name="Picture 4" descr="https://avatars.mds.yandex.net/i?id=961ba6775d045e7d73a27deb68eb59dce009bafb-52336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7" y="423862"/>
            <a:ext cx="540171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61733" y="4701659"/>
            <a:ext cx="2973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Белоязычковый  одуванчик.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 в Красную книгу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7513" y="5956175"/>
            <a:ext cx="6355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головке одуванчика около 200 пушистых семян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f73af029769d2884968d089d17ffaeb2ce1d536b-1251306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52473"/>
            <a:ext cx="5573302" cy="4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50abc17fc5e2925dafcf28cd21d9692a7766ddbf-1281776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66762"/>
            <a:ext cx="6243637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239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Интересные факты  об одуванчиках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 об одуванчиках</dc:title>
  <dc:creator>RePack by Diakov</dc:creator>
  <cp:lastModifiedBy>Пользователь Windows</cp:lastModifiedBy>
  <cp:revision>12</cp:revision>
  <dcterms:created xsi:type="dcterms:W3CDTF">2024-05-19T15:34:37Z</dcterms:created>
  <dcterms:modified xsi:type="dcterms:W3CDTF">2025-05-15T05:55:24Z</dcterms:modified>
</cp:coreProperties>
</file>