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5" r:id="rId7"/>
    <p:sldId id="259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772400" cy="122413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Консультация для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родителей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36192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«МУЗЫКОТЕРАПИЯ»</a:t>
            </a:r>
          </a:p>
          <a:p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музыки,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педагог дополнительного образования: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Растегаева Елена Валентиновна</a:t>
            </a:r>
          </a:p>
          <a:p>
            <a:pPr algn="r"/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883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255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ТАКОЕ МУЗЫКОТЕРАПИЯ?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Музыкотерапия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«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исцеление музыкой». Это лекарство, которое слушают. Врачуют не только естественные, но и искусственно созданные, упорядоченные звуки. Музыкотерапия строится на подборе необходимых мелодий и звуков, с помощью которых можно оказывать положительное воздействие на человеческий организм. Это способствует общему оздоровлению, улучшению самочувствия, поднятию настроения, повышению работоспособности.</a:t>
            </a:r>
          </a:p>
        </p:txBody>
      </p:sp>
    </p:spTree>
    <p:extLst>
      <p:ext uri="{BB962C8B-B14F-4D97-AF65-F5344CB8AC3E}">
        <p14:creationId xmlns:p14="http://schemas.microsoft.com/office/powerpoint/2010/main" val="1103562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ТРИ ОСНОВНЫЕ ФОРМЫ МУЗЫКОТЕРАПИИ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Рецептивная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музыкотерапия (пассивная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AutoNum type="arabicPeriod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Активная музыкотерапия</a:t>
            </a:r>
          </a:p>
          <a:p>
            <a:pPr marL="514350" indent="-514350">
              <a:buAutoNum type="arabicPeriod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Интегративная музыкотерапия</a:t>
            </a:r>
          </a:p>
        </p:txBody>
      </p:sp>
    </p:spTree>
    <p:extLst>
      <p:ext uri="{BB962C8B-B14F-4D97-AF65-F5344CB8AC3E}">
        <p14:creationId xmlns:p14="http://schemas.microsoft.com/office/powerpoint/2010/main" val="940698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ОТДЕЛЬНЫЕ ЭЛЕМЕНТЫ МУЗЫКИ ИМЕЮТ ПРЯМОЕ ВЛИЯНИЕ НА РАЗЛИЧНЫЕ СИСТЕМЫ  ЧЕЛОВЕЧЕСКОГО ОРГАНИЗМА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Ритм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Правильно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подобранный музыкальный ритм путем нормализации биологических ритмов способствует правильному перераспределению энергии, гармонии, хорошему самочувствию.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379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Тональность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Минорные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тональности обнаруживают депрессивный, подавляющий эффект. Мажорные - поднимают настроение, приводят в хорошее расположение духа, повышают артериальное давление и мускульный тонус.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089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Частотность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Высокочастотные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звуки вызывают в мозге резонанс, пагубно воздействуя на познавательные процессы. Длительный и громкий звук вообще способен привести к полному истощению организма. Звуки среднего диапазона стимулируют сердечную деятельность, дыхание и эмоциональный фон. Низкие воздействуют на физическое движение, вызывают напряжение и даже спазмы в мускулатуре. 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19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ЗВУКИ РАЗЛИЧНЫХМУЗЫКАЛЬНЫХ ИНСТРУМЕНТОВ ПО-РАЗНОМУ ВЛИЯЮТ НА ОРГАНИЗМ ЧЕЛОВЕКА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 descr="C:\Users\Алексей\Desktop\музыкотерапия\pngtree-musical-instruments-vector-png-image_1777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56792"/>
            <a:ext cx="4680520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187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 СЛУШАТЬ?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Продолжительность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- 15-30 минут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Лучше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всего прослушивать нужные произведения утром после пробуждения или вечером перед сном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время прослушивания старайтесь не сосредотачиваться на чем-то серьезном, можно выполнять обычные бытовые дела.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61804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МУЗЫКОТЕРАПИЯ ПРОТИВОПОКАЗАНА: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Младенцам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предрасположенностью к судорогам, при резкой возбудимости . </a:t>
            </a:r>
          </a:p>
          <a:p>
            <a:pPr marL="0" indent="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Детям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тяжелом состоянии, которое сопровождается интоксикацией организма.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Больным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отитом. </a:t>
            </a:r>
          </a:p>
          <a:p>
            <a:pPr marL="0" indent="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 Детям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 которых резко нарастает внутричерепное давление. 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7450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289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Консультация для родителей</vt:lpstr>
      <vt:lpstr>ЧТО ТАКОЕ МУЗЫКОТЕРАПИЯ?</vt:lpstr>
      <vt:lpstr>ТРИ ОСНОВНЫЕ ФОРМЫ МУЗЫКОТЕРАПИИ</vt:lpstr>
      <vt:lpstr>ОТДЕЛЬНЫЕ ЭЛЕМЕНТЫ МУЗЫКИ ИМЕЮТ ПРЯМОЕ ВЛИЯНИЕ НА РАЗЛИЧНЫЕ СИСТЕМЫ  ЧЕЛОВЕЧЕСКОГО ОРГАНИЗМА</vt:lpstr>
      <vt:lpstr>Презентация PowerPoint</vt:lpstr>
      <vt:lpstr>Презентация PowerPoint</vt:lpstr>
      <vt:lpstr>ЗВУКИ РАЗЛИЧНЫХМУЗЫКАЛЬНЫХ ИНСТРУМЕНТОВ ПО-РАЗНОМУ ВЛИЯЮТ НА ОРГАНИЗМ ЧЕЛОВЕКА</vt:lpstr>
      <vt:lpstr>КАК СЛУШАТЬ?</vt:lpstr>
      <vt:lpstr>МУЗЫКОТЕРАПИЯ ПРОТИВОПОКАЗАНА: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детский сад №27 «Микки-Маус»</dc:title>
  <dc:creator>Алексей</dc:creator>
  <cp:lastModifiedBy>Алексей</cp:lastModifiedBy>
  <cp:revision>30</cp:revision>
  <dcterms:created xsi:type="dcterms:W3CDTF">2022-04-12T16:45:57Z</dcterms:created>
  <dcterms:modified xsi:type="dcterms:W3CDTF">2025-05-13T18:28:10Z</dcterms:modified>
</cp:coreProperties>
</file>