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ведение" id="{8EC98D54-7410-490F-A467-F829B416673E}">
          <p14:sldIdLst>
            <p14:sldId id="256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192"/>
    <a:srgbClr val="001D58"/>
    <a:srgbClr val="001132"/>
    <a:srgbClr val="010D63"/>
    <a:srgbClr val="8FE179"/>
    <a:srgbClr val="42A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8" autoAdjust="0"/>
    <p:restoredTop sz="90760" autoAdjust="0"/>
  </p:normalViewPr>
  <p:slideViewPr>
    <p:cSldViewPr snapToGrid="0">
      <p:cViewPr varScale="1">
        <p:scale>
          <a:sx n="72" d="100"/>
          <a:sy n="72" d="100"/>
        </p:scale>
        <p:origin x="4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F186A-CF0A-4ACE-8DAE-5D1A0FAC757E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2BAF4-189D-4EF5-90A6-C4539FFE3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053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12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78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98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01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6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69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45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4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36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67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78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CF2A-47BB-41F3-BB0E-DFF96892DCA9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E310B-0A2E-4E72-AC12-AB4B410FD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58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5" t="23391" r="311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251489"/>
            <a:ext cx="12188824" cy="2077327"/>
          </a:xfrm>
          <a:prstGeom prst="rect">
            <a:avLst/>
          </a:prstGeom>
          <a:solidFill>
            <a:schemeClr val="bg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8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4126832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6448927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726" y="4779822"/>
            <a:ext cx="12188804" cy="116902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6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66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66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6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6600" b="1" dirty="0" smtClean="0">
                <a:solidFill>
                  <a:srgbClr val="00B050"/>
                </a:solidFill>
              </a:rPr>
              <a:t>Мастер </a:t>
            </a:r>
            <a:r>
              <a:rPr lang="ru-RU" sz="6600" b="1" smtClean="0">
                <a:solidFill>
                  <a:srgbClr val="00B050"/>
                </a:solidFill>
              </a:rPr>
              <a:t>класс </a:t>
            </a:r>
            <a:r>
              <a:rPr lang="ru-RU" sz="6600" b="1" smtClean="0">
                <a:solidFill>
                  <a:srgbClr val="00B050"/>
                </a:solidFill>
              </a:rPr>
              <a:t/>
            </a:r>
            <a:br>
              <a:rPr lang="ru-RU" sz="6600" b="1" smtClean="0">
                <a:solidFill>
                  <a:srgbClr val="00B050"/>
                </a:solidFill>
              </a:rPr>
            </a:br>
            <a:r>
              <a:rPr lang="ru-RU" sz="6600" b="1" smtClean="0">
                <a:solidFill>
                  <a:srgbClr val="00B050"/>
                </a:solidFill>
              </a:rPr>
              <a:t>«</a:t>
            </a:r>
            <a:r>
              <a:rPr lang="ru-RU" sz="6600" b="1" dirty="0" smtClean="0">
                <a:solidFill>
                  <a:srgbClr val="00B050"/>
                </a:solidFill>
              </a:rPr>
              <a:t>Финансовая грамотность»</a:t>
            </a:r>
            <a:endParaRPr lang="ru-RU" sz="6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0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320" y="318052"/>
            <a:ext cx="10168007" cy="123617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Курс валюты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5" name="Picture 2" descr="Картинки по запросу финансовая грамот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346" y="329588"/>
            <a:ext cx="3670229" cy="2449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5530" y="1554231"/>
            <a:ext cx="83356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Азербайджан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манат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45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</a:t>
            </a:r>
            <a:endParaRPr lang="ru-RU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Турция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1 тур.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лира = 6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</a:t>
            </a:r>
            <a:endParaRPr lang="ru-RU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Египет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фунт = 5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</a:t>
            </a:r>
            <a:endParaRPr lang="ru-RU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3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-interierro.ru/wp-content/uploads/2020/09/FSA-028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57" y="166342"/>
            <a:ext cx="97536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93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Разница времени</a:t>
            </a:r>
            <a:endParaRPr lang="ru-RU" sz="6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783" y="1457739"/>
            <a:ext cx="111550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Египет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отстает от МВ на один час</a:t>
            </a:r>
          </a:p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Турция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отстает от МВ на один час</a:t>
            </a:r>
          </a:p>
          <a:p>
            <a:pPr marL="457200" algn="ctr">
              <a:lnSpc>
                <a:spcPct val="150000"/>
              </a:lnSpc>
              <a:spcAft>
                <a:spcPts val="800"/>
              </a:spcAft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Азербайджан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один час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вперед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МВ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2851" y="92766"/>
            <a:ext cx="10747513" cy="2734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таблице дана информация о гостиницах со свободными номерами на время путешествия. Гостиница находится не далее 2,4 км от центральной площади города и цена номера в которой не превышает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манат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500 лир 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400 фунтов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сутки. Среди гостиниц, удовлетворяющих этим условиям, выберите предложение с наивысшим рейтингом. Сколько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будет стоить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проживание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гостинице в течение 3х суток?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785608"/>
              </p:ext>
            </p:extLst>
          </p:nvPr>
        </p:nvGraphicFramePr>
        <p:xfrm>
          <a:off x="980660" y="2201778"/>
          <a:ext cx="10031894" cy="4573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7705"/>
                <a:gridCol w="2507705"/>
                <a:gridCol w="2507705"/>
                <a:gridCol w="627999"/>
                <a:gridCol w="950051"/>
                <a:gridCol w="930729"/>
              </a:tblGrid>
              <a:tr h="11473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Название гостиницы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Рейтинг гостиницы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Расстояние до центральной площади (км)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Цена номера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(за сутки)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«Южная»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7,5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</a:rPr>
                        <a:t>200</a:t>
                      </a:r>
                      <a:endParaRPr lang="ru-R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</a:rPr>
                        <a:t>250</a:t>
                      </a:r>
                      <a:endParaRPr lang="ru-RU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5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«Уют – плюс»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8,6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</a:rPr>
                        <a:t>400</a:t>
                      </a:r>
                      <a:endParaRPr lang="ru-R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</a:rPr>
                        <a:t>300</a:t>
                      </a:r>
                      <a:endParaRPr lang="ru-RU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«Центральная»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6.4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</a:rPr>
                        <a:t>300</a:t>
                      </a:r>
                      <a:endParaRPr lang="ru-R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</a:rPr>
                        <a:t>400</a:t>
                      </a:r>
                      <a:endParaRPr lang="ru-RU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«Вокзальная»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9.2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3,2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</a:rPr>
                        <a:t>150</a:t>
                      </a:r>
                      <a:endParaRPr lang="ru-R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</a:rPr>
                        <a:t>270</a:t>
                      </a:r>
                      <a:endParaRPr lang="ru-RU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«Турист»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8,7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</a:rPr>
                        <a:t>450</a:t>
                      </a:r>
                      <a:endParaRPr lang="ru-R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</a:rPr>
                        <a:t>380</a:t>
                      </a:r>
                      <a:endParaRPr lang="ru-RU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«Эльдорадо»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8,8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1,9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90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</a:rPr>
                        <a:t>480</a:t>
                      </a:r>
                      <a:endParaRPr lang="ru-R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</a:rPr>
                        <a:t>350</a:t>
                      </a:r>
                      <a:endParaRPr lang="ru-RU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5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474765"/>
              </p:ext>
            </p:extLst>
          </p:nvPr>
        </p:nvGraphicFramePr>
        <p:xfrm>
          <a:off x="1852863" y="24063"/>
          <a:ext cx="6389062" cy="6691886"/>
        </p:xfrm>
        <a:graphic>
          <a:graphicData uri="http://schemas.openxmlformats.org/drawingml/2006/table">
            <a:tbl>
              <a:tblPr firstRow="1" firstCol="1" bandRow="1"/>
              <a:tblGrid>
                <a:gridCol w="3621505"/>
                <a:gridCol w="877555"/>
                <a:gridCol w="535518"/>
                <a:gridCol w="410314"/>
                <a:gridCol w="944170"/>
              </a:tblGrid>
              <a:tr h="85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продуктов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Стоимость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3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Арбуз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7л</a:t>
                      </a: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Лимон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6л</a:t>
                      </a: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Помидоры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20л</a:t>
                      </a: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Фрукты (бананы, яблоки,груши)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10м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25л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Виноград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11л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Баклажаны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8ф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9л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Перец острый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5л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Овощи(капуста,картофель,морковь)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10м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25л</a:t>
                      </a:r>
                      <a:endParaRPr lang="ru-RU" sz="18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1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Кукуруза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13ф</a:t>
                      </a:r>
                      <a:endParaRPr lang="ru-RU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Ананас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5ф</a:t>
                      </a:r>
                      <a:endParaRPr lang="ru-RU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Апельсины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9ф</a:t>
                      </a:r>
                      <a:endParaRPr lang="ru-RU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Набор в дорогу (хлеб, сыр,курица)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Брокколи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5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Перец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1кг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5ф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Груша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1шт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18ф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2a4d70c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460" y="490330"/>
            <a:ext cx="5406887" cy="5632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54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252</Words>
  <Application>Microsoft Office PowerPoint</Application>
  <PresentationFormat>Широкоэкранный</PresentationFormat>
  <Paragraphs>129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  Мастер класс  «Финансовая грамотность»</vt:lpstr>
      <vt:lpstr>Курс валюты</vt:lpstr>
      <vt:lpstr>Презентация PowerPoint</vt:lpstr>
      <vt:lpstr>Разница времени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Sony</dc:creator>
  <cp:lastModifiedBy>user</cp:lastModifiedBy>
  <cp:revision>173</cp:revision>
  <dcterms:created xsi:type="dcterms:W3CDTF">2016-08-27T07:46:40Z</dcterms:created>
  <dcterms:modified xsi:type="dcterms:W3CDTF">2022-02-16T17:02:32Z</dcterms:modified>
</cp:coreProperties>
</file>