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>
      <p:cViewPr varScale="1">
        <p:scale>
          <a:sx n="109" d="100"/>
          <a:sy n="109" d="100"/>
        </p:scale>
        <p:origin x="87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33525" y="2619375"/>
            <a:ext cx="8201025" cy="2228850"/>
          </a:xfrm>
          <a:custGeom>
            <a:avLst/>
            <a:gdLst/>
            <a:ahLst/>
            <a:cxnLst/>
            <a:rect l="l" t="t" r="r" b="b"/>
            <a:pathLst>
              <a:path w="8201025" h="2228850">
                <a:moveTo>
                  <a:pt x="7829550" y="0"/>
                </a:moveTo>
                <a:lnTo>
                  <a:pt x="371475" y="0"/>
                </a:lnTo>
                <a:lnTo>
                  <a:pt x="324888" y="2895"/>
                </a:lnTo>
                <a:lnTo>
                  <a:pt x="280026" y="11348"/>
                </a:lnTo>
                <a:lnTo>
                  <a:pt x="237236" y="25011"/>
                </a:lnTo>
                <a:lnTo>
                  <a:pt x="196867" y="43534"/>
                </a:lnTo>
                <a:lnTo>
                  <a:pt x="159267" y="66570"/>
                </a:lnTo>
                <a:lnTo>
                  <a:pt x="124785" y="93770"/>
                </a:lnTo>
                <a:lnTo>
                  <a:pt x="93770" y="124785"/>
                </a:lnTo>
                <a:lnTo>
                  <a:pt x="66570" y="159267"/>
                </a:lnTo>
                <a:lnTo>
                  <a:pt x="43534" y="196867"/>
                </a:lnTo>
                <a:lnTo>
                  <a:pt x="25011" y="237236"/>
                </a:lnTo>
                <a:lnTo>
                  <a:pt x="11348" y="280026"/>
                </a:lnTo>
                <a:lnTo>
                  <a:pt x="2895" y="324888"/>
                </a:lnTo>
                <a:lnTo>
                  <a:pt x="0" y="371475"/>
                </a:lnTo>
                <a:lnTo>
                  <a:pt x="0" y="1857375"/>
                </a:lnTo>
                <a:lnTo>
                  <a:pt x="2895" y="1903961"/>
                </a:lnTo>
                <a:lnTo>
                  <a:pt x="11348" y="1948823"/>
                </a:lnTo>
                <a:lnTo>
                  <a:pt x="25011" y="1991613"/>
                </a:lnTo>
                <a:lnTo>
                  <a:pt x="43534" y="2031982"/>
                </a:lnTo>
                <a:lnTo>
                  <a:pt x="66570" y="2069582"/>
                </a:lnTo>
                <a:lnTo>
                  <a:pt x="93770" y="2104064"/>
                </a:lnTo>
                <a:lnTo>
                  <a:pt x="124785" y="2135079"/>
                </a:lnTo>
                <a:lnTo>
                  <a:pt x="159267" y="2162279"/>
                </a:lnTo>
                <a:lnTo>
                  <a:pt x="196867" y="2185315"/>
                </a:lnTo>
                <a:lnTo>
                  <a:pt x="237236" y="2203838"/>
                </a:lnTo>
                <a:lnTo>
                  <a:pt x="280026" y="2217501"/>
                </a:lnTo>
                <a:lnTo>
                  <a:pt x="324888" y="2225954"/>
                </a:lnTo>
                <a:lnTo>
                  <a:pt x="371475" y="2228850"/>
                </a:lnTo>
                <a:lnTo>
                  <a:pt x="7829550" y="2228850"/>
                </a:lnTo>
                <a:lnTo>
                  <a:pt x="7876136" y="2225954"/>
                </a:lnTo>
                <a:lnTo>
                  <a:pt x="7920998" y="2217501"/>
                </a:lnTo>
                <a:lnTo>
                  <a:pt x="7963788" y="2203838"/>
                </a:lnTo>
                <a:lnTo>
                  <a:pt x="8004157" y="2185315"/>
                </a:lnTo>
                <a:lnTo>
                  <a:pt x="8041757" y="2162279"/>
                </a:lnTo>
                <a:lnTo>
                  <a:pt x="8076239" y="2135079"/>
                </a:lnTo>
                <a:lnTo>
                  <a:pt x="8107254" y="2104064"/>
                </a:lnTo>
                <a:lnTo>
                  <a:pt x="8134454" y="2069582"/>
                </a:lnTo>
                <a:lnTo>
                  <a:pt x="8157490" y="2031982"/>
                </a:lnTo>
                <a:lnTo>
                  <a:pt x="8176013" y="1991613"/>
                </a:lnTo>
                <a:lnTo>
                  <a:pt x="8189676" y="1948823"/>
                </a:lnTo>
                <a:lnTo>
                  <a:pt x="8198129" y="1903961"/>
                </a:lnTo>
                <a:lnTo>
                  <a:pt x="8201025" y="1857375"/>
                </a:lnTo>
                <a:lnTo>
                  <a:pt x="8201025" y="371475"/>
                </a:lnTo>
                <a:lnTo>
                  <a:pt x="8198129" y="324888"/>
                </a:lnTo>
                <a:lnTo>
                  <a:pt x="8189676" y="280026"/>
                </a:lnTo>
                <a:lnTo>
                  <a:pt x="8176013" y="237236"/>
                </a:lnTo>
                <a:lnTo>
                  <a:pt x="8157490" y="196867"/>
                </a:lnTo>
                <a:lnTo>
                  <a:pt x="8134454" y="159267"/>
                </a:lnTo>
                <a:lnTo>
                  <a:pt x="8107254" y="124785"/>
                </a:lnTo>
                <a:lnTo>
                  <a:pt x="8076239" y="93770"/>
                </a:lnTo>
                <a:lnTo>
                  <a:pt x="8041757" y="66570"/>
                </a:lnTo>
                <a:lnTo>
                  <a:pt x="8004157" y="43534"/>
                </a:lnTo>
                <a:lnTo>
                  <a:pt x="7963788" y="25011"/>
                </a:lnTo>
                <a:lnTo>
                  <a:pt x="7920998" y="11348"/>
                </a:lnTo>
                <a:lnTo>
                  <a:pt x="7876136" y="2895"/>
                </a:lnTo>
                <a:lnTo>
                  <a:pt x="7829550" y="0"/>
                </a:lnTo>
                <a:close/>
              </a:path>
            </a:pathLst>
          </a:custGeom>
          <a:solidFill>
            <a:srgbClr val="A0E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05376" y="1419796"/>
            <a:ext cx="6190615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523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12192000" y="0"/>
                </a:moveTo>
                <a:lnTo>
                  <a:pt x="0" y="0"/>
                </a:lnTo>
                <a:lnTo>
                  <a:pt x="0" y="6848476"/>
                </a:lnTo>
                <a:lnTo>
                  <a:pt x="12192000" y="68484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9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709" y="368363"/>
            <a:ext cx="5789930" cy="167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615" y="2200910"/>
            <a:ext cx="5187950" cy="386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0E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976" y="780668"/>
            <a:ext cx="8028624" cy="298806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145" marR="1700530" algn="l">
              <a:lnSpc>
                <a:spcPct val="102499"/>
              </a:lnSpc>
              <a:spcBef>
                <a:spcPts val="45"/>
              </a:spcBef>
            </a:pPr>
            <a:r>
              <a:rPr lang="ru-RU" sz="2800" dirty="0" smtClean="0">
                <a:solidFill>
                  <a:srgbClr val="0D0D0D"/>
                </a:solidFill>
              </a:rPr>
              <a:t>Групповой</a:t>
            </a:r>
            <a:r>
              <a:rPr lang="ru-RU" sz="2800" spc="210" dirty="0" smtClean="0">
                <a:solidFill>
                  <a:srgbClr val="0D0D0D"/>
                </a:solidFill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</a:rPr>
              <a:t>проект </a:t>
            </a:r>
            <a:r>
              <a:rPr lang="ru-RU" sz="2800" dirty="0" smtClean="0">
                <a:solidFill>
                  <a:srgbClr val="0D0D0D"/>
                </a:solidFill>
              </a:rPr>
              <a:t>по</a:t>
            </a:r>
            <a:r>
              <a:rPr lang="ru-RU" sz="2800" spc="35" dirty="0" smtClean="0">
                <a:solidFill>
                  <a:srgbClr val="0D0D0D"/>
                </a:solidFill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</a:rPr>
              <a:t>теме: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pc="-10" dirty="0" smtClean="0">
                <a:solidFill>
                  <a:srgbClr val="0D0D0D"/>
                </a:solidFill>
              </a:rPr>
              <a:t>ЧЕЛОВЕЧЕСКИЙ </a:t>
            </a:r>
            <a:r>
              <a:rPr lang="ru-RU" dirty="0" smtClean="0">
                <a:solidFill>
                  <a:srgbClr val="0D0D0D"/>
                </a:solidFill>
              </a:rPr>
              <a:t>МОЗГ И</a:t>
            </a:r>
            <a:r>
              <a:rPr lang="ru-RU" spc="-5" dirty="0" smtClean="0">
                <a:solidFill>
                  <a:srgbClr val="0D0D0D"/>
                </a:solidFill>
              </a:rPr>
              <a:t> </a:t>
            </a:r>
            <a:r>
              <a:rPr lang="ru-RU" spc="-25" dirty="0" smtClean="0">
                <a:solidFill>
                  <a:srgbClr val="0D0D0D"/>
                </a:solidFill>
              </a:rPr>
              <a:t>ЕГО </a:t>
            </a:r>
            <a:r>
              <a:rPr lang="ru-RU" spc="-10" dirty="0" smtClean="0">
                <a:solidFill>
                  <a:srgbClr val="0D0D0D"/>
                </a:solidFill>
              </a:rPr>
              <a:t>ФУНКЦИИ</a:t>
            </a:r>
            <a:endParaRPr spc="-10" dirty="0">
              <a:solidFill>
                <a:srgbClr val="0D0D0D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262" y="4310062"/>
            <a:ext cx="10858500" cy="1456040"/>
          </a:xfrm>
          <a:prstGeom prst="rect">
            <a:avLst/>
          </a:prstGeom>
          <a:ln w="28575">
            <a:solidFill>
              <a:srgbClr val="C9BAE9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3217545" marR="264160" indent="-2939415">
              <a:lnSpc>
                <a:spcPct val="102400"/>
              </a:lnSpc>
            </a:pP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Авторы</a:t>
            </a:r>
            <a:r>
              <a:rPr lang="ru-RU" sz="2800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проекта:</a:t>
            </a:r>
            <a:r>
              <a:rPr lang="ru-RU" sz="2800" spc="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ученицы</a:t>
            </a:r>
            <a:r>
              <a:rPr lang="ru-RU" sz="2800" spc="12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9"А"</a:t>
            </a:r>
            <a:r>
              <a:rPr lang="ru-RU" sz="2800" spc="3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класса</a:t>
            </a:r>
            <a:r>
              <a:rPr lang="ru-RU" sz="2800" spc="8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Королёва</a:t>
            </a:r>
            <a:r>
              <a:rPr lang="ru-RU" sz="2800" spc="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Д.,</a:t>
            </a:r>
            <a:r>
              <a:rPr lang="ru-RU" sz="2800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Зайцева</a:t>
            </a:r>
            <a:r>
              <a:rPr lang="ru-RU" sz="2800" spc="8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А., </a:t>
            </a:r>
          </a:p>
          <a:p>
            <a:pPr marL="3217545" marR="264160" indent="-2939415">
              <a:lnSpc>
                <a:spcPct val="102400"/>
              </a:lnSpc>
            </a:pP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                                                                  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Дикарева</a:t>
            </a:r>
            <a:r>
              <a:rPr lang="ru-RU" sz="2800" spc="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Д.,</a:t>
            </a:r>
            <a:r>
              <a:rPr lang="ru-RU" sz="2800" spc="8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Савалина</a:t>
            </a:r>
            <a:r>
              <a:rPr lang="ru-RU" sz="2800" spc="7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Е.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spcBef>
                <a:spcPts val="80"/>
              </a:spcBef>
            </a:pP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sz="2800" spc="7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проекта:</a:t>
            </a:r>
            <a:r>
              <a:rPr lang="ru-RU" sz="2800" spc="4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учитель</a:t>
            </a:r>
            <a:r>
              <a:rPr lang="ru-RU" sz="2800" spc="1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химии,</a:t>
            </a:r>
            <a:r>
              <a:rPr lang="ru-RU" sz="2800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Болвинова</a:t>
            </a:r>
            <a:r>
              <a:rPr lang="ru-RU" sz="2800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Дарья</a:t>
            </a:r>
            <a:r>
              <a:rPr lang="ru-RU" sz="2800" spc="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Алексеевна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6257925"/>
            <a:ext cx="10049510" cy="5080"/>
          </a:xfrm>
          <a:custGeom>
            <a:avLst/>
            <a:gdLst/>
            <a:ahLst/>
            <a:cxnLst/>
            <a:rect l="l" t="t" r="r" b="b"/>
            <a:pathLst>
              <a:path w="10049510" h="5079">
                <a:moveTo>
                  <a:pt x="0" y="4978"/>
                </a:moveTo>
                <a:lnTo>
                  <a:pt x="10049510" y="0"/>
                </a:lnTo>
              </a:path>
            </a:pathLst>
          </a:custGeom>
          <a:ln w="19050">
            <a:solidFill>
              <a:srgbClr val="C9BA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5972175"/>
            <a:ext cx="600075" cy="581025"/>
          </a:xfrm>
          <a:custGeom>
            <a:avLst/>
            <a:gdLst/>
            <a:ahLst/>
            <a:cxnLst/>
            <a:rect l="l" t="t" r="r" b="b"/>
            <a:pathLst>
              <a:path w="600075" h="581025">
                <a:moveTo>
                  <a:pt x="0" y="290512"/>
                </a:moveTo>
                <a:lnTo>
                  <a:pt x="247002" y="239153"/>
                </a:lnTo>
                <a:lnTo>
                  <a:pt x="300037" y="0"/>
                </a:lnTo>
                <a:lnTo>
                  <a:pt x="353072" y="239153"/>
                </a:lnTo>
                <a:lnTo>
                  <a:pt x="600075" y="290512"/>
                </a:lnTo>
                <a:lnTo>
                  <a:pt x="353072" y="341871"/>
                </a:lnTo>
                <a:lnTo>
                  <a:pt x="300037" y="581025"/>
                </a:lnTo>
                <a:lnTo>
                  <a:pt x="247002" y="341871"/>
                </a:lnTo>
                <a:lnTo>
                  <a:pt x="0" y="290512"/>
                </a:lnTo>
                <a:close/>
              </a:path>
            </a:pathLst>
          </a:custGeom>
          <a:ln w="19050">
            <a:solidFill>
              <a:srgbClr val="C9BA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4400" y="6248400"/>
            <a:ext cx="283972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spc="-35" dirty="0" smtClean="0">
                <a:latin typeface="Times New Roman" pitchFamily="18" charset="0"/>
                <a:cs typeface="Times New Roman" pitchFamily="18" charset="0"/>
              </a:rPr>
              <a:t>Иваново,</a:t>
            </a:r>
            <a:r>
              <a:rPr lang="ru-RU" sz="28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5" dirty="0" smtClean="0"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533400"/>
            <a:ext cx="2333625" cy="2371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47765" y="2895600"/>
            <a:ext cx="5944235" cy="177356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02400"/>
              </a:lnSpc>
              <a:spcBef>
                <a:spcPts val="5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Муниципальное</a:t>
            </a:r>
            <a:r>
              <a:rPr lang="ru-RU" sz="2800" spc="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бюджетное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общеобразовательное</a:t>
            </a:r>
            <a:r>
              <a:rPr lang="ru-RU" sz="2800" spc="1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учреждение</a:t>
            </a:r>
            <a:endParaRPr lang="ru-R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«Средняя</a:t>
            </a:r>
            <a:r>
              <a:rPr lang="ru-RU" sz="2800" spc="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школа</a:t>
            </a:r>
            <a:r>
              <a:rPr lang="ru-RU" sz="2800" spc="-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№18»</a:t>
            </a:r>
            <a:endParaRPr lang="ru-R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2400"/>
              </a:lnSpc>
              <a:spcBef>
                <a:spcPts val="50"/>
              </a:spcBef>
            </a:pPr>
            <a:endParaRPr sz="275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715250" cy="6858000"/>
            </a:xfrm>
            <a:custGeom>
              <a:avLst/>
              <a:gdLst/>
              <a:ahLst/>
              <a:cxnLst/>
              <a:rect l="l" t="t" r="r" b="b"/>
              <a:pathLst>
                <a:path w="7715250" h="6858000">
                  <a:moveTo>
                    <a:pt x="61015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506740" y="6858000"/>
                  </a:lnTo>
                  <a:lnTo>
                    <a:pt x="6533760" y="6826975"/>
                  </a:lnTo>
                  <a:lnTo>
                    <a:pt x="6563028" y="6792734"/>
                  </a:lnTo>
                  <a:lnTo>
                    <a:pt x="6591985" y="6758212"/>
                  </a:lnTo>
                  <a:lnTo>
                    <a:pt x="6620628" y="6723413"/>
                  </a:lnTo>
                  <a:lnTo>
                    <a:pt x="6648955" y="6688337"/>
                  </a:lnTo>
                  <a:lnTo>
                    <a:pt x="6676965" y="6652989"/>
                  </a:lnTo>
                  <a:lnTo>
                    <a:pt x="6704654" y="6617368"/>
                  </a:lnTo>
                  <a:lnTo>
                    <a:pt x="6732022" y="6581479"/>
                  </a:lnTo>
                  <a:lnTo>
                    <a:pt x="6759065" y="6545324"/>
                  </a:lnTo>
                  <a:lnTo>
                    <a:pt x="6785781" y="6508903"/>
                  </a:lnTo>
                  <a:lnTo>
                    <a:pt x="6812168" y="6472221"/>
                  </a:lnTo>
                  <a:lnTo>
                    <a:pt x="6838224" y="6435278"/>
                  </a:lnTo>
                  <a:lnTo>
                    <a:pt x="6863946" y="6398078"/>
                  </a:lnTo>
                  <a:lnTo>
                    <a:pt x="6889333" y="6360623"/>
                  </a:lnTo>
                  <a:lnTo>
                    <a:pt x="6914382" y="6322914"/>
                  </a:lnTo>
                  <a:lnTo>
                    <a:pt x="6939091" y="6284954"/>
                  </a:lnTo>
                  <a:lnTo>
                    <a:pt x="6963458" y="6246746"/>
                  </a:lnTo>
                  <a:lnTo>
                    <a:pt x="6987480" y="6208291"/>
                  </a:lnTo>
                  <a:lnTo>
                    <a:pt x="7011156" y="6169593"/>
                  </a:lnTo>
                  <a:lnTo>
                    <a:pt x="7034482" y="6130652"/>
                  </a:lnTo>
                  <a:lnTo>
                    <a:pt x="7057458" y="6091472"/>
                  </a:lnTo>
                  <a:lnTo>
                    <a:pt x="7080080" y="6052054"/>
                  </a:lnTo>
                  <a:lnTo>
                    <a:pt x="7102346" y="6012401"/>
                  </a:lnTo>
                  <a:lnTo>
                    <a:pt x="7124255" y="5972516"/>
                  </a:lnTo>
                  <a:lnTo>
                    <a:pt x="7145803" y="5932400"/>
                  </a:lnTo>
                  <a:lnTo>
                    <a:pt x="7166989" y="5892056"/>
                  </a:lnTo>
                  <a:lnTo>
                    <a:pt x="7187811" y="5851485"/>
                  </a:lnTo>
                  <a:lnTo>
                    <a:pt x="7208266" y="5810691"/>
                  </a:lnTo>
                  <a:lnTo>
                    <a:pt x="7228351" y="5769676"/>
                  </a:lnTo>
                  <a:lnTo>
                    <a:pt x="7248066" y="5728441"/>
                  </a:lnTo>
                  <a:lnTo>
                    <a:pt x="7267408" y="5686989"/>
                  </a:lnTo>
                  <a:lnTo>
                    <a:pt x="7286373" y="5645322"/>
                  </a:lnTo>
                  <a:lnTo>
                    <a:pt x="7304961" y="5603443"/>
                  </a:lnTo>
                  <a:lnTo>
                    <a:pt x="7323169" y="5561354"/>
                  </a:lnTo>
                  <a:lnTo>
                    <a:pt x="7340994" y="5519057"/>
                  </a:lnTo>
                  <a:lnTo>
                    <a:pt x="7358435" y="5476554"/>
                  </a:lnTo>
                  <a:lnTo>
                    <a:pt x="7375490" y="5433847"/>
                  </a:lnTo>
                  <a:lnTo>
                    <a:pt x="7392155" y="5390940"/>
                  </a:lnTo>
                  <a:lnTo>
                    <a:pt x="7408429" y="5347833"/>
                  </a:lnTo>
                  <a:lnTo>
                    <a:pt x="7424310" y="5304530"/>
                  </a:lnTo>
                  <a:lnTo>
                    <a:pt x="7439795" y="5261033"/>
                  </a:lnTo>
                  <a:lnTo>
                    <a:pt x="7454882" y="5217343"/>
                  </a:lnTo>
                  <a:lnTo>
                    <a:pt x="7469569" y="5173464"/>
                  </a:lnTo>
                  <a:lnTo>
                    <a:pt x="7483854" y="5129397"/>
                  </a:lnTo>
                  <a:lnTo>
                    <a:pt x="7497734" y="5085144"/>
                  </a:lnTo>
                  <a:lnTo>
                    <a:pt x="7511207" y="5040709"/>
                  </a:lnTo>
                  <a:lnTo>
                    <a:pt x="7524272" y="4996092"/>
                  </a:lnTo>
                  <a:lnTo>
                    <a:pt x="7536925" y="4951298"/>
                  </a:lnTo>
                  <a:lnTo>
                    <a:pt x="7549165" y="4906326"/>
                  </a:lnTo>
                  <a:lnTo>
                    <a:pt x="7560989" y="4861181"/>
                  </a:lnTo>
                  <a:lnTo>
                    <a:pt x="7572396" y="4815864"/>
                  </a:lnTo>
                  <a:lnTo>
                    <a:pt x="7583382" y="4770378"/>
                  </a:lnTo>
                  <a:lnTo>
                    <a:pt x="7593946" y="4724724"/>
                  </a:lnTo>
                  <a:lnTo>
                    <a:pt x="7604086" y="4678905"/>
                  </a:lnTo>
                  <a:lnTo>
                    <a:pt x="7613798" y="4632924"/>
                  </a:lnTo>
                  <a:lnTo>
                    <a:pt x="7623082" y="4586782"/>
                  </a:lnTo>
                  <a:lnTo>
                    <a:pt x="7631935" y="4540481"/>
                  </a:lnTo>
                  <a:lnTo>
                    <a:pt x="7640354" y="4494025"/>
                  </a:lnTo>
                  <a:lnTo>
                    <a:pt x="7648337" y="4447415"/>
                  </a:lnTo>
                  <a:lnTo>
                    <a:pt x="7655883" y="4400654"/>
                  </a:lnTo>
                  <a:lnTo>
                    <a:pt x="7662989" y="4353744"/>
                  </a:lnTo>
                  <a:lnTo>
                    <a:pt x="7669652" y="4306686"/>
                  </a:lnTo>
                  <a:lnTo>
                    <a:pt x="7675871" y="4259484"/>
                  </a:lnTo>
                  <a:lnTo>
                    <a:pt x="7681643" y="4212140"/>
                  </a:lnTo>
                  <a:lnTo>
                    <a:pt x="7686965" y="4164655"/>
                  </a:lnTo>
                  <a:lnTo>
                    <a:pt x="7691837" y="4117033"/>
                  </a:lnTo>
                  <a:lnTo>
                    <a:pt x="7696256" y="4069275"/>
                  </a:lnTo>
                  <a:lnTo>
                    <a:pt x="7700218" y="4021384"/>
                  </a:lnTo>
                  <a:lnTo>
                    <a:pt x="7703723" y="3973361"/>
                  </a:lnTo>
                  <a:lnTo>
                    <a:pt x="7706768" y="3925210"/>
                  </a:lnTo>
                  <a:lnTo>
                    <a:pt x="7709350" y="3876932"/>
                  </a:lnTo>
                  <a:lnTo>
                    <a:pt x="7711468" y="3828530"/>
                  </a:lnTo>
                  <a:lnTo>
                    <a:pt x="7713119" y="3780006"/>
                  </a:lnTo>
                  <a:lnTo>
                    <a:pt x="7714301" y="3731362"/>
                  </a:lnTo>
                  <a:lnTo>
                    <a:pt x="7715012" y="3682600"/>
                  </a:lnTo>
                  <a:lnTo>
                    <a:pt x="7715250" y="3633724"/>
                  </a:lnTo>
                  <a:lnTo>
                    <a:pt x="7715012" y="3584850"/>
                  </a:lnTo>
                  <a:lnTo>
                    <a:pt x="7714301" y="3536091"/>
                  </a:lnTo>
                  <a:lnTo>
                    <a:pt x="7713119" y="3487450"/>
                  </a:lnTo>
                  <a:lnTo>
                    <a:pt x="7711468" y="3438929"/>
                  </a:lnTo>
                  <a:lnTo>
                    <a:pt x="7709350" y="3390529"/>
                  </a:lnTo>
                  <a:lnTo>
                    <a:pt x="7706768" y="3342254"/>
                  </a:lnTo>
                  <a:lnTo>
                    <a:pt x="7703723" y="3294106"/>
                  </a:lnTo>
                  <a:lnTo>
                    <a:pt x="7700218" y="3246086"/>
                  </a:lnTo>
                  <a:lnTo>
                    <a:pt x="7696256" y="3198197"/>
                  </a:lnTo>
                  <a:lnTo>
                    <a:pt x="7691837" y="3150442"/>
                  </a:lnTo>
                  <a:lnTo>
                    <a:pt x="7686965" y="3102822"/>
                  </a:lnTo>
                  <a:lnTo>
                    <a:pt x="7681643" y="3055340"/>
                  </a:lnTo>
                  <a:lnTo>
                    <a:pt x="7675871" y="3007998"/>
                  </a:lnTo>
                  <a:lnTo>
                    <a:pt x="7669652" y="2960799"/>
                  </a:lnTo>
                  <a:lnTo>
                    <a:pt x="7662989" y="2913744"/>
                  </a:lnTo>
                  <a:lnTo>
                    <a:pt x="7655883" y="2866836"/>
                  </a:lnTo>
                  <a:lnTo>
                    <a:pt x="7648337" y="2820077"/>
                  </a:lnTo>
                  <a:lnTo>
                    <a:pt x="7640354" y="2773469"/>
                  </a:lnTo>
                  <a:lnTo>
                    <a:pt x="7631935" y="2727015"/>
                  </a:lnTo>
                  <a:lnTo>
                    <a:pt x="7623082" y="2680717"/>
                  </a:lnTo>
                  <a:lnTo>
                    <a:pt x="7613798" y="2634577"/>
                  </a:lnTo>
                  <a:lnTo>
                    <a:pt x="7604086" y="2588598"/>
                  </a:lnTo>
                  <a:lnTo>
                    <a:pt x="7593946" y="2542781"/>
                  </a:lnTo>
                  <a:lnTo>
                    <a:pt x="7583382" y="2497130"/>
                  </a:lnTo>
                  <a:lnTo>
                    <a:pt x="7572396" y="2451645"/>
                  </a:lnTo>
                  <a:lnTo>
                    <a:pt x="7560989" y="2406330"/>
                  </a:lnTo>
                  <a:lnTo>
                    <a:pt x="7549165" y="2361187"/>
                  </a:lnTo>
                  <a:lnTo>
                    <a:pt x="7536925" y="2316217"/>
                  </a:lnTo>
                  <a:lnTo>
                    <a:pt x="7524272" y="2271424"/>
                  </a:lnTo>
                  <a:lnTo>
                    <a:pt x="7511207" y="2226810"/>
                  </a:lnTo>
                  <a:lnTo>
                    <a:pt x="7497734" y="2182376"/>
                  </a:lnTo>
                  <a:lnTo>
                    <a:pt x="7483854" y="2138126"/>
                  </a:lnTo>
                  <a:lnTo>
                    <a:pt x="7469569" y="2094060"/>
                  </a:lnTo>
                  <a:lnTo>
                    <a:pt x="7454882" y="2050182"/>
                  </a:lnTo>
                  <a:lnTo>
                    <a:pt x="7439795" y="2006495"/>
                  </a:lnTo>
                  <a:lnTo>
                    <a:pt x="7424310" y="1962999"/>
                  </a:lnTo>
                  <a:lnTo>
                    <a:pt x="7408429" y="1919697"/>
                  </a:lnTo>
                  <a:lnTo>
                    <a:pt x="7392155" y="1876592"/>
                  </a:lnTo>
                  <a:lnTo>
                    <a:pt x="7375490" y="1833686"/>
                  </a:lnTo>
                  <a:lnTo>
                    <a:pt x="7358435" y="1790981"/>
                  </a:lnTo>
                  <a:lnTo>
                    <a:pt x="7340994" y="1748480"/>
                  </a:lnTo>
                  <a:lnTo>
                    <a:pt x="7323169" y="1706184"/>
                  </a:lnTo>
                  <a:lnTo>
                    <a:pt x="7304961" y="1664096"/>
                  </a:lnTo>
                  <a:lnTo>
                    <a:pt x="7286373" y="1622218"/>
                  </a:lnTo>
                  <a:lnTo>
                    <a:pt x="7267408" y="1580553"/>
                  </a:lnTo>
                  <a:lnTo>
                    <a:pt x="7248066" y="1539103"/>
                  </a:lnTo>
                  <a:lnTo>
                    <a:pt x="7228351" y="1497869"/>
                  </a:lnTo>
                  <a:lnTo>
                    <a:pt x="7208266" y="1456855"/>
                  </a:lnTo>
                  <a:lnTo>
                    <a:pt x="7187811" y="1416062"/>
                  </a:lnTo>
                  <a:lnTo>
                    <a:pt x="7166989" y="1375493"/>
                  </a:lnTo>
                  <a:lnTo>
                    <a:pt x="7145803" y="1335149"/>
                  </a:lnTo>
                  <a:lnTo>
                    <a:pt x="7124255" y="1295034"/>
                  </a:lnTo>
                  <a:lnTo>
                    <a:pt x="7102346" y="1255150"/>
                  </a:lnTo>
                  <a:lnTo>
                    <a:pt x="7080080" y="1215499"/>
                  </a:lnTo>
                  <a:lnTo>
                    <a:pt x="7057458" y="1176082"/>
                  </a:lnTo>
                  <a:lnTo>
                    <a:pt x="7034482" y="1136903"/>
                  </a:lnTo>
                  <a:lnTo>
                    <a:pt x="7011156" y="1097963"/>
                  </a:lnTo>
                  <a:lnTo>
                    <a:pt x="6987480" y="1059265"/>
                  </a:lnTo>
                  <a:lnTo>
                    <a:pt x="6963458" y="1020812"/>
                  </a:lnTo>
                  <a:lnTo>
                    <a:pt x="6939091" y="982604"/>
                  </a:lnTo>
                  <a:lnTo>
                    <a:pt x="6914382" y="944645"/>
                  </a:lnTo>
                  <a:lnTo>
                    <a:pt x="6889333" y="906938"/>
                  </a:lnTo>
                  <a:lnTo>
                    <a:pt x="6863946" y="869483"/>
                  </a:lnTo>
                  <a:lnTo>
                    <a:pt x="6838224" y="832284"/>
                  </a:lnTo>
                  <a:lnTo>
                    <a:pt x="6812168" y="795342"/>
                  </a:lnTo>
                  <a:lnTo>
                    <a:pt x="6785781" y="758660"/>
                  </a:lnTo>
                  <a:lnTo>
                    <a:pt x="6759065" y="722241"/>
                  </a:lnTo>
                  <a:lnTo>
                    <a:pt x="6732022" y="686085"/>
                  </a:lnTo>
                  <a:lnTo>
                    <a:pt x="6704654" y="650197"/>
                  </a:lnTo>
                  <a:lnTo>
                    <a:pt x="6676965" y="614578"/>
                  </a:lnTo>
                  <a:lnTo>
                    <a:pt x="6648955" y="579229"/>
                  </a:lnTo>
                  <a:lnTo>
                    <a:pt x="6620628" y="544155"/>
                  </a:lnTo>
                  <a:lnTo>
                    <a:pt x="6591985" y="509356"/>
                  </a:lnTo>
                  <a:lnTo>
                    <a:pt x="6563028" y="474835"/>
                  </a:lnTo>
                  <a:lnTo>
                    <a:pt x="6533760" y="440594"/>
                  </a:lnTo>
                  <a:lnTo>
                    <a:pt x="6504184" y="406636"/>
                  </a:lnTo>
                  <a:lnTo>
                    <a:pt x="6474301" y="372962"/>
                  </a:lnTo>
                  <a:lnTo>
                    <a:pt x="6444113" y="339576"/>
                  </a:lnTo>
                  <a:lnTo>
                    <a:pt x="6413623" y="306479"/>
                  </a:lnTo>
                  <a:lnTo>
                    <a:pt x="6382832" y="273673"/>
                  </a:lnTo>
                  <a:lnTo>
                    <a:pt x="6351744" y="241162"/>
                  </a:lnTo>
                  <a:lnTo>
                    <a:pt x="6320361" y="208946"/>
                  </a:lnTo>
                  <a:lnTo>
                    <a:pt x="6288684" y="177029"/>
                  </a:lnTo>
                  <a:lnTo>
                    <a:pt x="6256716" y="145413"/>
                  </a:lnTo>
                  <a:lnTo>
                    <a:pt x="6224459" y="114099"/>
                  </a:lnTo>
                  <a:lnTo>
                    <a:pt x="6191915" y="83090"/>
                  </a:lnTo>
                  <a:lnTo>
                    <a:pt x="6159087" y="52389"/>
                  </a:lnTo>
                  <a:lnTo>
                    <a:pt x="6125976" y="21998"/>
                  </a:lnTo>
                  <a:lnTo>
                    <a:pt x="6101556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150" y="2009773"/>
              <a:ext cx="7943850" cy="48482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62" y="18732"/>
            <a:ext cx="6727190" cy="2468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470"/>
              </a:lnSpc>
              <a:spcBef>
                <a:spcPts val="105"/>
              </a:spcBef>
            </a:pPr>
            <a:r>
              <a:rPr lang="ru-RU" spc="-10" dirty="0" smtClean="0">
                <a:solidFill>
                  <a:srgbClr val="000000"/>
                </a:solidFill>
              </a:rPr>
              <a:t>СТРОЕНИЕ</a:t>
            </a:r>
            <a:br>
              <a:rPr lang="ru-RU" spc="-10" dirty="0" smtClean="0">
                <a:solidFill>
                  <a:srgbClr val="000000"/>
                </a:solidFill>
              </a:rPr>
            </a:br>
            <a:r>
              <a:rPr lang="ru-RU" spc="-35" dirty="0" smtClean="0">
                <a:solidFill>
                  <a:srgbClr val="000000"/>
                </a:solidFill>
              </a:rPr>
              <a:t>ПРОМЕЖУТОЧНОГО </a:t>
            </a:r>
            <a:r>
              <a:rPr lang="ru-RU" spc="85" dirty="0" smtClean="0">
                <a:solidFill>
                  <a:srgbClr val="000000"/>
                </a:solidFill>
              </a:rPr>
              <a:t>МОЗ</a:t>
            </a:r>
            <a:r>
              <a:rPr lang="ru-RU" spc="-495" dirty="0" smtClean="0">
                <a:solidFill>
                  <a:srgbClr val="000000"/>
                </a:solidFill>
              </a:rPr>
              <a:t>Г</a:t>
            </a:r>
            <a:r>
              <a:rPr lang="ru-RU" spc="90" dirty="0" smtClean="0">
                <a:solidFill>
                  <a:srgbClr val="000000"/>
                </a:solidFill>
              </a:rPr>
              <a:t>А:</a:t>
            </a:r>
            <a:endParaRPr spc="90" dirty="0">
              <a:solidFill>
                <a:srgbClr val="000000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25" y="2590800"/>
            <a:ext cx="3305175" cy="4267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"/>
            <a:ext cx="12192000" cy="6858000"/>
            <a:chOff x="0" y="-3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025" y="-3"/>
              <a:ext cx="7419975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715000" cy="6858000"/>
            </a:xfrm>
            <a:custGeom>
              <a:avLst/>
              <a:gdLst/>
              <a:ahLst/>
              <a:cxnLst/>
              <a:rect l="l" t="t" r="r" b="b"/>
              <a:pathLst>
                <a:path w="5715000" h="6858000">
                  <a:moveTo>
                    <a:pt x="5715000" y="6858000"/>
                  </a:moveTo>
                  <a:lnTo>
                    <a:pt x="57150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5715000" y="685800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6407" y="117157"/>
            <a:ext cx="4477385" cy="604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lang="ru-RU" sz="5400" spc="-20" dirty="0" smtClean="0">
                <a:latin typeface="Times New Roman"/>
                <a:cs typeface="Times New Roman"/>
              </a:rPr>
              <a:t>МОЗГ </a:t>
            </a:r>
            <a:r>
              <a:rPr lang="ru-RU" sz="5400" spc="-10" dirty="0" smtClean="0">
                <a:latin typeface="Times New Roman"/>
                <a:cs typeface="Times New Roman"/>
              </a:rPr>
              <a:t>ВЫПОЛНЯЕТ </a:t>
            </a:r>
            <a:r>
              <a:rPr lang="ru-RU" sz="5400" spc="-20" dirty="0" smtClean="0">
                <a:latin typeface="Times New Roman"/>
                <a:cs typeface="Times New Roman"/>
              </a:rPr>
              <a:t>МНОЖЕСТВО </a:t>
            </a:r>
            <a:r>
              <a:rPr lang="ru-RU" sz="5400" spc="-10" dirty="0" smtClean="0">
                <a:latin typeface="Times New Roman"/>
                <a:cs typeface="Times New Roman"/>
              </a:rPr>
              <a:t>ФУНКЦИЙ</a:t>
            </a:r>
            <a:endParaRPr lang="ru-RU" sz="54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880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Координация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Движение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Внимание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Эмоции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Память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680720" indent="-457200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680720" algn="l"/>
              </a:tabLst>
            </a:pPr>
            <a:r>
              <a:rPr lang="ru-RU" sz="2800" dirty="0" smtClean="0">
                <a:latin typeface="Times New Roman"/>
                <a:cs typeface="Times New Roman"/>
              </a:rPr>
              <a:t>и</a:t>
            </a:r>
            <a:r>
              <a:rPr lang="ru-RU" sz="2800" spc="-10" dirty="0" smtClean="0"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latin typeface="Times New Roman"/>
                <a:cs typeface="Times New Roman"/>
              </a:rPr>
              <a:t>т.д.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"/>
            <a:ext cx="12192000" cy="6858000"/>
            <a:chOff x="0" y="-3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"/>
              <a:ext cx="808672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10425" y="0"/>
              <a:ext cx="4981575" cy="6858000"/>
            </a:xfrm>
            <a:custGeom>
              <a:avLst/>
              <a:gdLst/>
              <a:ahLst/>
              <a:cxnLst/>
              <a:rect l="l" t="t" r="r" b="b"/>
              <a:pathLst>
                <a:path w="4981575" h="6858000">
                  <a:moveTo>
                    <a:pt x="0" y="0"/>
                  </a:moveTo>
                  <a:lnTo>
                    <a:pt x="0" y="6858000"/>
                  </a:lnTo>
                  <a:lnTo>
                    <a:pt x="4981575" y="6858000"/>
                  </a:lnTo>
                  <a:lnTo>
                    <a:pt x="49815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8200" y="228600"/>
            <a:ext cx="3406140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 algn="r">
              <a:lnSpc>
                <a:spcPct val="100099"/>
              </a:lnSpc>
              <a:spcBef>
                <a:spcPts val="100"/>
              </a:spcBef>
            </a:pPr>
            <a:r>
              <a:rPr lang="ru-RU" sz="5400" dirty="0" smtClean="0">
                <a:latin typeface="Times New Roman"/>
                <a:cs typeface="Times New Roman"/>
              </a:rPr>
              <a:t>Одними</a:t>
            </a:r>
            <a:r>
              <a:rPr lang="ru-RU" sz="5400" spc="-105" dirty="0" smtClean="0">
                <a:latin typeface="Times New Roman"/>
                <a:cs typeface="Times New Roman"/>
              </a:rPr>
              <a:t> </a:t>
            </a:r>
            <a:r>
              <a:rPr lang="ru-RU" sz="5400" spc="-25" dirty="0" smtClean="0">
                <a:latin typeface="Times New Roman"/>
                <a:cs typeface="Times New Roman"/>
              </a:rPr>
              <a:t>из </a:t>
            </a:r>
            <a:r>
              <a:rPr lang="ru-RU" sz="5400" spc="-10" dirty="0" smtClean="0">
                <a:latin typeface="Times New Roman"/>
                <a:cs typeface="Times New Roman"/>
              </a:rPr>
              <a:t>важнейших функций являются</a:t>
            </a:r>
            <a:endParaRPr lang="ru-RU" sz="5400" dirty="0" smtClean="0">
              <a:latin typeface="Times New Roman"/>
              <a:cs typeface="Times New Roman"/>
            </a:endParaRPr>
          </a:p>
          <a:p>
            <a:pPr marL="457200" marR="33655" indent="-457200" algn="r">
              <a:lnSpc>
                <a:spcPct val="100000"/>
              </a:lnSpc>
              <a:spcBef>
                <a:spcPts val="3325"/>
              </a:spcBef>
              <a:buFont typeface="Wingdings"/>
              <a:buChar char=""/>
              <a:tabLst>
                <a:tab pos="45720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Мышление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457200" marR="31750" indent="-457200" algn="r">
              <a:lnSpc>
                <a:spcPct val="100000"/>
              </a:lnSpc>
              <a:spcBef>
                <a:spcPts val="150"/>
              </a:spcBef>
              <a:buFont typeface="Wingdings"/>
              <a:buChar char=""/>
              <a:tabLst>
                <a:tab pos="45720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Восприятие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457200" marR="28575" indent="-457200" algn="r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cs typeface="Times New Roman"/>
              </a:rPr>
              <a:t>Генерация</a:t>
            </a:r>
            <a:r>
              <a:rPr lang="ru-RU" sz="2800" spc="90" dirty="0" smtClean="0"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latin typeface="Times New Roman"/>
                <a:cs typeface="Times New Roman"/>
              </a:rPr>
              <a:t>речи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9025"/>
            <a:ext cx="5153024" cy="51307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81000"/>
            <a:ext cx="1857375" cy="276225"/>
          </a:xfrm>
          <a:custGeom>
            <a:avLst/>
            <a:gdLst/>
            <a:ahLst/>
            <a:cxnLst/>
            <a:rect l="l" t="t" r="r" b="b"/>
            <a:pathLst>
              <a:path w="1857375" h="276225">
                <a:moveTo>
                  <a:pt x="1609344" y="0"/>
                </a:moveTo>
                <a:lnTo>
                  <a:pt x="1371219" y="237362"/>
                </a:lnTo>
                <a:lnTo>
                  <a:pt x="1133017" y="0"/>
                </a:lnTo>
                <a:lnTo>
                  <a:pt x="894588" y="237362"/>
                </a:lnTo>
                <a:lnTo>
                  <a:pt x="656399" y="0"/>
                </a:lnTo>
                <a:lnTo>
                  <a:pt x="418211" y="237362"/>
                </a:lnTo>
                <a:lnTo>
                  <a:pt x="180022" y="0"/>
                </a:lnTo>
                <a:lnTo>
                  <a:pt x="0" y="179450"/>
                </a:lnTo>
                <a:lnTo>
                  <a:pt x="0" y="218059"/>
                </a:lnTo>
                <a:lnTo>
                  <a:pt x="180022" y="38862"/>
                </a:lnTo>
                <a:lnTo>
                  <a:pt x="418211" y="276225"/>
                </a:lnTo>
                <a:lnTo>
                  <a:pt x="656399" y="38862"/>
                </a:lnTo>
                <a:lnTo>
                  <a:pt x="894588" y="276225"/>
                </a:lnTo>
                <a:lnTo>
                  <a:pt x="1133017" y="38862"/>
                </a:lnTo>
                <a:lnTo>
                  <a:pt x="1371219" y="276225"/>
                </a:lnTo>
                <a:lnTo>
                  <a:pt x="1609344" y="38862"/>
                </a:lnTo>
                <a:lnTo>
                  <a:pt x="1838070" y="266446"/>
                </a:lnTo>
                <a:lnTo>
                  <a:pt x="1857375" y="247141"/>
                </a:lnTo>
                <a:lnTo>
                  <a:pt x="160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9150"/>
            <a:ext cx="1857375" cy="276225"/>
          </a:xfrm>
          <a:custGeom>
            <a:avLst/>
            <a:gdLst/>
            <a:ahLst/>
            <a:cxnLst/>
            <a:rect l="l" t="t" r="r" b="b"/>
            <a:pathLst>
              <a:path w="1857375" h="276225">
                <a:moveTo>
                  <a:pt x="1609344" y="0"/>
                </a:moveTo>
                <a:lnTo>
                  <a:pt x="1371219" y="237362"/>
                </a:lnTo>
                <a:lnTo>
                  <a:pt x="1133017" y="0"/>
                </a:lnTo>
                <a:lnTo>
                  <a:pt x="894588" y="237362"/>
                </a:lnTo>
                <a:lnTo>
                  <a:pt x="656399" y="0"/>
                </a:lnTo>
                <a:lnTo>
                  <a:pt x="418211" y="237362"/>
                </a:lnTo>
                <a:lnTo>
                  <a:pt x="180022" y="0"/>
                </a:lnTo>
                <a:lnTo>
                  <a:pt x="0" y="179450"/>
                </a:lnTo>
                <a:lnTo>
                  <a:pt x="0" y="218186"/>
                </a:lnTo>
                <a:lnTo>
                  <a:pt x="180022" y="38862"/>
                </a:lnTo>
                <a:lnTo>
                  <a:pt x="418211" y="276225"/>
                </a:lnTo>
                <a:lnTo>
                  <a:pt x="656399" y="38862"/>
                </a:lnTo>
                <a:lnTo>
                  <a:pt x="894588" y="276225"/>
                </a:lnTo>
                <a:lnTo>
                  <a:pt x="1133017" y="38862"/>
                </a:lnTo>
                <a:lnTo>
                  <a:pt x="1371219" y="276225"/>
                </a:lnTo>
                <a:lnTo>
                  <a:pt x="1609344" y="38862"/>
                </a:lnTo>
                <a:lnTo>
                  <a:pt x="1838070" y="266700"/>
                </a:lnTo>
                <a:lnTo>
                  <a:pt x="1857375" y="247141"/>
                </a:lnTo>
                <a:lnTo>
                  <a:pt x="160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1709" y="215201"/>
            <a:ext cx="6879590" cy="459228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-8255">
              <a:lnSpc>
                <a:spcPct val="90100"/>
              </a:lnSpc>
              <a:spcBef>
                <a:spcPts val="750"/>
              </a:spcBef>
              <a:buSzPct val="98148"/>
              <a:tabLst>
                <a:tab pos="252095" algn="l"/>
              </a:tabLst>
            </a:pPr>
            <a:r>
              <a:rPr lang="ru-RU" sz="5400" dirty="0" smtClean="0">
                <a:latin typeface="Times New Roman"/>
                <a:cs typeface="Times New Roman"/>
              </a:rPr>
              <a:t>Повреждение</a:t>
            </a:r>
            <a:r>
              <a:rPr lang="ru-RU" sz="5400" spc="-45" dirty="0" smtClean="0">
                <a:latin typeface="Times New Roman"/>
                <a:cs typeface="Times New Roman"/>
              </a:rPr>
              <a:t> </a:t>
            </a:r>
            <a:r>
              <a:rPr lang="ru-RU" sz="5400" spc="-10" dirty="0" smtClean="0">
                <a:latin typeface="Times New Roman"/>
                <a:cs typeface="Times New Roman"/>
              </a:rPr>
              <a:t>любого </a:t>
            </a:r>
            <a:r>
              <a:rPr lang="ru-RU" sz="5400" dirty="0" smtClean="0">
                <a:latin typeface="Times New Roman"/>
                <a:cs typeface="Times New Roman"/>
              </a:rPr>
              <a:t>из</a:t>
            </a:r>
            <a:r>
              <a:rPr lang="ru-RU" sz="5400" spc="-185" dirty="0" smtClean="0">
                <a:latin typeface="Times New Roman"/>
                <a:cs typeface="Times New Roman"/>
              </a:rPr>
              <a:t> </a:t>
            </a:r>
            <a:r>
              <a:rPr lang="ru-RU" sz="5400" dirty="0" smtClean="0">
                <a:latin typeface="Times New Roman"/>
                <a:cs typeface="Times New Roman"/>
              </a:rPr>
              <a:t>участков</a:t>
            </a:r>
            <a:r>
              <a:rPr lang="ru-RU" sz="5400" spc="-135" dirty="0" smtClean="0">
                <a:latin typeface="Times New Roman"/>
                <a:cs typeface="Times New Roman"/>
              </a:rPr>
              <a:t> </a:t>
            </a:r>
            <a:r>
              <a:rPr lang="ru-RU" sz="5400" spc="-10" dirty="0" smtClean="0">
                <a:latin typeface="Times New Roman"/>
                <a:cs typeface="Times New Roman"/>
              </a:rPr>
              <a:t>головного </a:t>
            </a:r>
            <a:r>
              <a:rPr lang="ru-RU" sz="5400" dirty="0" smtClean="0">
                <a:latin typeface="Times New Roman"/>
                <a:cs typeface="Times New Roman"/>
              </a:rPr>
              <a:t>мозга</a:t>
            </a:r>
            <a:r>
              <a:rPr lang="ru-RU" sz="5400" spc="-165" dirty="0" smtClean="0">
                <a:latin typeface="Times New Roman"/>
                <a:cs typeface="Times New Roman"/>
              </a:rPr>
              <a:t> </a:t>
            </a:r>
            <a:r>
              <a:rPr lang="ru-RU" sz="5400" dirty="0" smtClean="0">
                <a:latin typeface="Times New Roman"/>
                <a:cs typeface="Times New Roman"/>
              </a:rPr>
              <a:t>может</a:t>
            </a:r>
            <a:r>
              <a:rPr lang="ru-RU" sz="5400" spc="-90" dirty="0" smtClean="0">
                <a:latin typeface="Times New Roman"/>
                <a:cs typeface="Times New Roman"/>
              </a:rPr>
              <a:t> </a:t>
            </a:r>
            <a:r>
              <a:rPr lang="ru-RU" sz="5400" spc="-25" dirty="0" smtClean="0">
                <a:latin typeface="Times New Roman"/>
                <a:cs typeface="Times New Roman"/>
              </a:rPr>
              <a:t>приводить </a:t>
            </a:r>
            <a:r>
              <a:rPr lang="ru-RU" sz="5400" dirty="0" smtClean="0">
                <a:latin typeface="Times New Roman"/>
                <a:cs typeface="Times New Roman"/>
              </a:rPr>
              <a:t>к</a:t>
            </a:r>
            <a:r>
              <a:rPr lang="ru-RU" sz="5400" spc="15" dirty="0" smtClean="0">
                <a:latin typeface="Times New Roman"/>
                <a:cs typeface="Times New Roman"/>
              </a:rPr>
              <a:t> </a:t>
            </a:r>
            <a:r>
              <a:rPr lang="ru-RU" sz="5400" dirty="0" smtClean="0">
                <a:latin typeface="Times New Roman"/>
                <a:cs typeface="Times New Roman"/>
              </a:rPr>
              <a:t>самым</a:t>
            </a:r>
            <a:r>
              <a:rPr lang="ru-RU" sz="5400" spc="15" dirty="0" smtClean="0">
                <a:latin typeface="Times New Roman"/>
                <a:cs typeface="Times New Roman"/>
              </a:rPr>
              <a:t> </a:t>
            </a:r>
            <a:r>
              <a:rPr lang="ru-RU" sz="5400" spc="-10" dirty="0" smtClean="0">
                <a:latin typeface="Times New Roman"/>
                <a:cs typeface="Times New Roman"/>
              </a:rPr>
              <a:t>серьезным </a:t>
            </a:r>
            <a:r>
              <a:rPr lang="ru-RU" sz="5400" dirty="0" smtClean="0">
                <a:latin typeface="Times New Roman"/>
                <a:cs typeface="Times New Roman"/>
              </a:rPr>
              <a:t>последствиям</a:t>
            </a:r>
            <a:r>
              <a:rPr lang="ru-RU" sz="5400" spc="-35" dirty="0" smtClean="0">
                <a:latin typeface="Times New Roman"/>
                <a:cs typeface="Times New Roman"/>
              </a:rPr>
              <a:t> </a:t>
            </a:r>
            <a:r>
              <a:rPr lang="ru-RU" sz="5400" spc="-25" dirty="0" smtClean="0">
                <a:latin typeface="Times New Roman"/>
                <a:cs typeface="Times New Roman"/>
              </a:rPr>
              <a:t>для</a:t>
            </a:r>
            <a:endParaRPr lang="ru-RU" sz="5400" dirty="0" smtClean="0">
              <a:latin typeface="Times New Roman"/>
              <a:cs typeface="Times New Roman"/>
            </a:endParaRPr>
          </a:p>
          <a:p>
            <a:pPr marL="12700">
              <a:lnSpc>
                <a:spcPts val="5860"/>
              </a:lnSpc>
            </a:pPr>
            <a:r>
              <a:rPr lang="ru-RU" sz="5400" dirty="0" smtClean="0">
                <a:latin typeface="Times New Roman"/>
                <a:cs typeface="Times New Roman"/>
              </a:rPr>
              <a:t>здоровья</a:t>
            </a:r>
            <a:r>
              <a:rPr lang="ru-RU" sz="5400" spc="-130" dirty="0" smtClean="0">
                <a:latin typeface="Times New Roman"/>
                <a:cs typeface="Times New Roman"/>
              </a:rPr>
              <a:t> </a:t>
            </a:r>
            <a:r>
              <a:rPr lang="ru-RU" sz="5400" spc="-10" dirty="0" smtClean="0">
                <a:latin typeface="Times New Roman"/>
                <a:cs typeface="Times New Roman"/>
              </a:rPr>
              <a:t>человека.</a:t>
            </a:r>
            <a:endParaRPr lang="ru-RU" sz="5400" dirty="0" smtClean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29875" y="5991225"/>
            <a:ext cx="1057275" cy="466725"/>
          </a:xfrm>
          <a:custGeom>
            <a:avLst/>
            <a:gdLst/>
            <a:ahLst/>
            <a:cxnLst/>
            <a:rect l="l" t="t" r="r" b="b"/>
            <a:pathLst>
              <a:path w="1057275" h="466725">
                <a:moveTo>
                  <a:pt x="352425" y="0"/>
                </a:moveTo>
                <a:lnTo>
                  <a:pt x="316357" y="0"/>
                </a:lnTo>
                <a:lnTo>
                  <a:pt x="0" y="466725"/>
                </a:lnTo>
                <a:lnTo>
                  <a:pt x="36068" y="466725"/>
                </a:lnTo>
                <a:lnTo>
                  <a:pt x="352425" y="0"/>
                </a:lnTo>
                <a:close/>
              </a:path>
              <a:path w="1057275" h="466725">
                <a:moveTo>
                  <a:pt x="533400" y="0"/>
                </a:moveTo>
                <a:lnTo>
                  <a:pt x="496316" y="0"/>
                </a:lnTo>
                <a:lnTo>
                  <a:pt x="171450" y="466725"/>
                </a:lnTo>
                <a:lnTo>
                  <a:pt x="208534" y="466725"/>
                </a:lnTo>
                <a:lnTo>
                  <a:pt x="533400" y="0"/>
                </a:lnTo>
                <a:close/>
              </a:path>
              <a:path w="1057275" h="466725">
                <a:moveTo>
                  <a:pt x="704850" y="0"/>
                </a:moveTo>
                <a:lnTo>
                  <a:pt x="668782" y="0"/>
                </a:lnTo>
                <a:lnTo>
                  <a:pt x="352425" y="466725"/>
                </a:lnTo>
                <a:lnTo>
                  <a:pt x="388366" y="466725"/>
                </a:lnTo>
                <a:lnTo>
                  <a:pt x="704850" y="0"/>
                </a:lnTo>
                <a:close/>
              </a:path>
              <a:path w="1057275" h="466725">
                <a:moveTo>
                  <a:pt x="876300" y="0"/>
                </a:moveTo>
                <a:lnTo>
                  <a:pt x="840232" y="0"/>
                </a:lnTo>
                <a:lnTo>
                  <a:pt x="523875" y="466725"/>
                </a:lnTo>
                <a:lnTo>
                  <a:pt x="559816" y="466725"/>
                </a:lnTo>
                <a:lnTo>
                  <a:pt x="876300" y="0"/>
                </a:lnTo>
                <a:close/>
              </a:path>
              <a:path w="1057275" h="466725">
                <a:moveTo>
                  <a:pt x="1057275" y="0"/>
                </a:moveTo>
                <a:lnTo>
                  <a:pt x="1020191" y="0"/>
                </a:lnTo>
                <a:lnTo>
                  <a:pt x="695325" y="466725"/>
                </a:lnTo>
                <a:lnTo>
                  <a:pt x="732155" y="466725"/>
                </a:lnTo>
                <a:lnTo>
                  <a:pt x="1057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F123A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832735" cy="4711700"/>
            </a:xfrm>
            <a:custGeom>
              <a:avLst/>
              <a:gdLst/>
              <a:ahLst/>
              <a:cxnLst/>
              <a:rect l="l" t="t" r="r" b="b"/>
              <a:pathLst>
                <a:path w="2832735" h="4711700">
                  <a:moveTo>
                    <a:pt x="906145" y="0"/>
                  </a:moveTo>
                  <a:lnTo>
                    <a:pt x="0" y="0"/>
                  </a:lnTo>
                  <a:lnTo>
                    <a:pt x="0" y="3931118"/>
                  </a:lnTo>
                  <a:lnTo>
                    <a:pt x="450380" y="4711192"/>
                  </a:lnTo>
                  <a:lnTo>
                    <a:pt x="2832227" y="3336036"/>
                  </a:lnTo>
                  <a:lnTo>
                    <a:pt x="906145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68532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38875"/>
              <a:ext cx="3710051" cy="6143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5975" y="6543675"/>
              <a:ext cx="1176337" cy="309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725" y="5886450"/>
              <a:ext cx="1214437" cy="9667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500" y="5638800"/>
              <a:ext cx="1662176" cy="12144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9225" y="4876736"/>
              <a:ext cx="1947926" cy="1976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7775" y="4524311"/>
              <a:ext cx="2128901" cy="23289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050" y="4352861"/>
              <a:ext cx="2328926" cy="25003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0225" y="4581588"/>
              <a:ext cx="928687" cy="9763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1150" y="3943477"/>
              <a:ext cx="1281049" cy="13381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6900" y="3619436"/>
              <a:ext cx="1119187" cy="1081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9250" y="3248025"/>
              <a:ext cx="1585849" cy="15382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3550" y="2847975"/>
              <a:ext cx="1576324" cy="15286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9325" y="2781236"/>
              <a:ext cx="1185862" cy="1052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33600" y="3352736"/>
              <a:ext cx="757237" cy="7096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24075" y="2638361"/>
              <a:ext cx="1233487" cy="10810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47900" y="2562161"/>
              <a:ext cx="1243012" cy="1071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38400" y="2466911"/>
              <a:ext cx="947737" cy="7858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47950" y="2152586"/>
              <a:ext cx="1071562" cy="9382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90825" y="2162111"/>
              <a:ext cx="938212" cy="8239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24175" y="1923986"/>
              <a:ext cx="947737" cy="8239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1750" y="2190686"/>
              <a:ext cx="1128712" cy="9763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33650" y="942847"/>
              <a:ext cx="2290826" cy="187172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1300" y="828547"/>
              <a:ext cx="1966976" cy="16812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86050" y="1343025"/>
              <a:ext cx="1700276" cy="14429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33725" y="1485836"/>
              <a:ext cx="1052512" cy="8715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28999" y="895286"/>
              <a:ext cx="1252537" cy="10620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95724" y="390461"/>
              <a:ext cx="985837" cy="9191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29049" y="152336"/>
              <a:ext cx="1166812" cy="11096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33700" y="0"/>
              <a:ext cx="3043301" cy="11095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62250" y="0"/>
              <a:ext cx="3176651" cy="12143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00424" y="0"/>
              <a:ext cx="2167001" cy="3190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0" y="0"/>
              <a:ext cx="6977126" cy="52816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0" y="4762436"/>
              <a:ext cx="3833876" cy="209080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0" y="4457636"/>
              <a:ext cx="4081526" cy="239560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0" y="4209986"/>
              <a:ext cx="4167251" cy="26432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0" y="4009961"/>
              <a:ext cx="3595751" cy="28432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0" y="2152586"/>
              <a:ext cx="4348226" cy="46625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0" y="0"/>
              <a:ext cx="6548501" cy="36241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28725" y="4095686"/>
              <a:ext cx="881062" cy="9763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0" y="0"/>
              <a:ext cx="3810635" cy="6858000"/>
            </a:xfrm>
            <a:custGeom>
              <a:avLst/>
              <a:gdLst/>
              <a:ahLst/>
              <a:cxnLst/>
              <a:rect l="l" t="t" r="r" b="b"/>
              <a:pathLst>
                <a:path w="3810635" h="6858000">
                  <a:moveTo>
                    <a:pt x="3810635" y="1742440"/>
                  </a:moveTo>
                  <a:lnTo>
                    <a:pt x="2804642" y="0"/>
                  </a:lnTo>
                  <a:lnTo>
                    <a:pt x="0" y="0"/>
                  </a:lnTo>
                  <a:lnTo>
                    <a:pt x="0" y="1045171"/>
                  </a:lnTo>
                  <a:lnTo>
                    <a:pt x="0" y="2089937"/>
                  </a:lnTo>
                  <a:lnTo>
                    <a:pt x="0" y="6858000"/>
                  </a:lnTo>
                  <a:lnTo>
                    <a:pt x="1320139" y="6858000"/>
                  </a:lnTo>
                  <a:lnTo>
                    <a:pt x="1491043" y="6858000"/>
                  </a:lnTo>
                  <a:lnTo>
                    <a:pt x="2179155" y="6858000"/>
                  </a:lnTo>
                  <a:lnTo>
                    <a:pt x="2401570" y="6729577"/>
                  </a:lnTo>
                  <a:lnTo>
                    <a:pt x="1629930" y="5393055"/>
                  </a:lnTo>
                  <a:lnTo>
                    <a:pt x="2290191" y="5011928"/>
                  </a:lnTo>
                  <a:lnTo>
                    <a:pt x="1254594" y="3218230"/>
                  </a:lnTo>
                  <a:lnTo>
                    <a:pt x="3810635" y="174244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293816"/>
          </a:xfrm>
          <a:prstGeom prst="rect">
            <a:avLst/>
          </a:prstGeom>
        </p:spPr>
        <p:txBody>
          <a:bodyPr vert="horz" wrap="square" lIns="0" tIns="458343" rIns="0" bIns="0" rtlCol="0">
            <a:spAutoFit/>
          </a:bodyPr>
          <a:lstStyle/>
          <a:p>
            <a:pPr marL="716915">
              <a:lnSpc>
                <a:spcPct val="100000"/>
              </a:lnSpc>
              <a:spcBef>
                <a:spcPts val="105"/>
              </a:spcBef>
            </a:pPr>
            <a:r>
              <a:rPr lang="ru-RU" spc="-20" dirty="0" smtClean="0"/>
              <a:t>ЗАКЛЮЧЕНИЕ</a:t>
            </a:r>
            <a:endParaRPr spc="-20" dirty="0"/>
          </a:p>
        </p:txBody>
      </p:sp>
      <p:grpSp>
        <p:nvGrpSpPr>
          <p:cNvPr id="48" name="object 48"/>
          <p:cNvGrpSpPr/>
          <p:nvPr/>
        </p:nvGrpSpPr>
        <p:grpSpPr>
          <a:xfrm>
            <a:off x="10067925" y="4162425"/>
            <a:ext cx="2152650" cy="2724150"/>
            <a:chOff x="10067925" y="4162425"/>
            <a:chExt cx="2152650" cy="2724150"/>
          </a:xfrm>
        </p:grpSpPr>
        <p:sp>
          <p:nvSpPr>
            <p:cNvPr id="49" name="object 49"/>
            <p:cNvSpPr/>
            <p:nvPr/>
          </p:nvSpPr>
          <p:spPr>
            <a:xfrm>
              <a:off x="10096500" y="5391150"/>
              <a:ext cx="2095500" cy="1466850"/>
            </a:xfrm>
            <a:custGeom>
              <a:avLst/>
              <a:gdLst/>
              <a:ahLst/>
              <a:cxnLst/>
              <a:rect l="l" t="t" r="r" b="b"/>
              <a:pathLst>
                <a:path w="2095500" h="1466850">
                  <a:moveTo>
                    <a:pt x="1100201" y="0"/>
                  </a:moveTo>
                  <a:lnTo>
                    <a:pt x="1051188" y="1057"/>
                  </a:lnTo>
                  <a:lnTo>
                    <a:pt x="1002725" y="4202"/>
                  </a:lnTo>
                  <a:lnTo>
                    <a:pt x="954856" y="9389"/>
                  </a:lnTo>
                  <a:lnTo>
                    <a:pt x="907626" y="16574"/>
                  </a:lnTo>
                  <a:lnTo>
                    <a:pt x="861079" y="25714"/>
                  </a:lnTo>
                  <a:lnTo>
                    <a:pt x="815261" y="36763"/>
                  </a:lnTo>
                  <a:lnTo>
                    <a:pt x="770216" y="49679"/>
                  </a:lnTo>
                  <a:lnTo>
                    <a:pt x="725989" y="64416"/>
                  </a:lnTo>
                  <a:lnTo>
                    <a:pt x="682624" y="80930"/>
                  </a:lnTo>
                  <a:lnTo>
                    <a:pt x="640166" y="99178"/>
                  </a:lnTo>
                  <a:lnTo>
                    <a:pt x="598660" y="119116"/>
                  </a:lnTo>
                  <a:lnTo>
                    <a:pt x="558151" y="140699"/>
                  </a:lnTo>
                  <a:lnTo>
                    <a:pt x="518682" y="163882"/>
                  </a:lnTo>
                  <a:lnTo>
                    <a:pt x="480300" y="188623"/>
                  </a:lnTo>
                  <a:lnTo>
                    <a:pt x="443048" y="214876"/>
                  </a:lnTo>
                  <a:lnTo>
                    <a:pt x="406971" y="242598"/>
                  </a:lnTo>
                  <a:lnTo>
                    <a:pt x="372114" y="271745"/>
                  </a:lnTo>
                  <a:lnTo>
                    <a:pt x="338522" y="302272"/>
                  </a:lnTo>
                  <a:lnTo>
                    <a:pt x="306239" y="334135"/>
                  </a:lnTo>
                  <a:lnTo>
                    <a:pt x="275311" y="367290"/>
                  </a:lnTo>
                  <a:lnTo>
                    <a:pt x="245781" y="401694"/>
                  </a:lnTo>
                  <a:lnTo>
                    <a:pt x="217694" y="437301"/>
                  </a:lnTo>
                  <a:lnTo>
                    <a:pt x="191096" y="474067"/>
                  </a:lnTo>
                  <a:lnTo>
                    <a:pt x="166030" y="511949"/>
                  </a:lnTo>
                  <a:lnTo>
                    <a:pt x="142542" y="550903"/>
                  </a:lnTo>
                  <a:lnTo>
                    <a:pt x="120676" y="590884"/>
                  </a:lnTo>
                  <a:lnTo>
                    <a:pt x="100477" y="631848"/>
                  </a:lnTo>
                  <a:lnTo>
                    <a:pt x="81990" y="673751"/>
                  </a:lnTo>
                  <a:lnTo>
                    <a:pt x="65259" y="716549"/>
                  </a:lnTo>
                  <a:lnTo>
                    <a:pt x="50329" y="760197"/>
                  </a:lnTo>
                  <a:lnTo>
                    <a:pt x="37244" y="804652"/>
                  </a:lnTo>
                  <a:lnTo>
                    <a:pt x="26050" y="849870"/>
                  </a:lnTo>
                  <a:lnTo>
                    <a:pt x="16791" y="895806"/>
                  </a:lnTo>
                  <a:lnTo>
                    <a:pt x="9512" y="942416"/>
                  </a:lnTo>
                  <a:lnTo>
                    <a:pt x="4257" y="989656"/>
                  </a:lnTo>
                  <a:lnTo>
                    <a:pt x="1071" y="1037482"/>
                  </a:lnTo>
                  <a:lnTo>
                    <a:pt x="0" y="1085850"/>
                  </a:lnTo>
                  <a:lnTo>
                    <a:pt x="1071" y="1134217"/>
                  </a:lnTo>
                  <a:lnTo>
                    <a:pt x="4257" y="1182043"/>
                  </a:lnTo>
                  <a:lnTo>
                    <a:pt x="9512" y="1229283"/>
                  </a:lnTo>
                  <a:lnTo>
                    <a:pt x="16791" y="1275893"/>
                  </a:lnTo>
                  <a:lnTo>
                    <a:pt x="26050" y="1321829"/>
                  </a:lnTo>
                  <a:lnTo>
                    <a:pt x="37244" y="1367047"/>
                  </a:lnTo>
                  <a:lnTo>
                    <a:pt x="50329" y="1411502"/>
                  </a:lnTo>
                  <a:lnTo>
                    <a:pt x="65259" y="1455150"/>
                  </a:lnTo>
                  <a:lnTo>
                    <a:pt x="69832" y="1466850"/>
                  </a:lnTo>
                  <a:lnTo>
                    <a:pt x="2095500" y="1466850"/>
                  </a:lnTo>
                  <a:lnTo>
                    <a:pt x="2095500" y="623128"/>
                  </a:lnTo>
                  <a:lnTo>
                    <a:pt x="2079601" y="590884"/>
                  </a:lnTo>
                  <a:lnTo>
                    <a:pt x="2057736" y="550903"/>
                  </a:lnTo>
                  <a:lnTo>
                    <a:pt x="2034249" y="511949"/>
                  </a:lnTo>
                  <a:lnTo>
                    <a:pt x="2009185" y="474067"/>
                  </a:lnTo>
                  <a:lnTo>
                    <a:pt x="1982588" y="437301"/>
                  </a:lnTo>
                  <a:lnTo>
                    <a:pt x="1954503" y="401694"/>
                  </a:lnTo>
                  <a:lnTo>
                    <a:pt x="1924976" y="367290"/>
                  </a:lnTo>
                  <a:lnTo>
                    <a:pt x="1894049" y="334135"/>
                  </a:lnTo>
                  <a:lnTo>
                    <a:pt x="1861769" y="302272"/>
                  </a:lnTo>
                  <a:lnTo>
                    <a:pt x="1828180" y="271745"/>
                  </a:lnTo>
                  <a:lnTo>
                    <a:pt x="1793326" y="242598"/>
                  </a:lnTo>
                  <a:lnTo>
                    <a:pt x="1757253" y="214876"/>
                  </a:lnTo>
                  <a:lnTo>
                    <a:pt x="1720005" y="188623"/>
                  </a:lnTo>
                  <a:lnTo>
                    <a:pt x="1681626" y="163882"/>
                  </a:lnTo>
                  <a:lnTo>
                    <a:pt x="1642163" y="140699"/>
                  </a:lnTo>
                  <a:lnTo>
                    <a:pt x="1601658" y="119116"/>
                  </a:lnTo>
                  <a:lnTo>
                    <a:pt x="1560157" y="99178"/>
                  </a:lnTo>
                  <a:lnTo>
                    <a:pt x="1517705" y="80930"/>
                  </a:lnTo>
                  <a:lnTo>
                    <a:pt x="1474346" y="64416"/>
                  </a:lnTo>
                  <a:lnTo>
                    <a:pt x="1430125" y="49679"/>
                  </a:lnTo>
                  <a:lnTo>
                    <a:pt x="1385087" y="36763"/>
                  </a:lnTo>
                  <a:lnTo>
                    <a:pt x="1339277" y="25714"/>
                  </a:lnTo>
                  <a:lnTo>
                    <a:pt x="1292738" y="16574"/>
                  </a:lnTo>
                  <a:lnTo>
                    <a:pt x="1245517" y="9389"/>
                  </a:lnTo>
                  <a:lnTo>
                    <a:pt x="1197657" y="4202"/>
                  </a:lnTo>
                  <a:lnTo>
                    <a:pt x="1149203" y="1057"/>
                  </a:lnTo>
                  <a:lnTo>
                    <a:pt x="1100201" y="0"/>
                  </a:lnTo>
                  <a:close/>
                </a:path>
              </a:pathLst>
            </a:custGeom>
            <a:solidFill>
              <a:srgbClr val="FFCEF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96500" y="5391150"/>
              <a:ext cx="2095500" cy="1466850"/>
            </a:xfrm>
            <a:custGeom>
              <a:avLst/>
              <a:gdLst/>
              <a:ahLst/>
              <a:cxnLst/>
              <a:rect l="l" t="t" r="r" b="b"/>
              <a:pathLst>
                <a:path w="2095500" h="1466850">
                  <a:moveTo>
                    <a:pt x="69832" y="1466850"/>
                  </a:moveTo>
                  <a:lnTo>
                    <a:pt x="50329" y="1411502"/>
                  </a:lnTo>
                  <a:lnTo>
                    <a:pt x="37244" y="1367047"/>
                  </a:lnTo>
                  <a:lnTo>
                    <a:pt x="26050" y="1321829"/>
                  </a:lnTo>
                  <a:lnTo>
                    <a:pt x="16791" y="1275893"/>
                  </a:lnTo>
                  <a:lnTo>
                    <a:pt x="9512" y="1229283"/>
                  </a:lnTo>
                  <a:lnTo>
                    <a:pt x="4257" y="1182043"/>
                  </a:lnTo>
                  <a:lnTo>
                    <a:pt x="1071" y="1134217"/>
                  </a:lnTo>
                  <a:lnTo>
                    <a:pt x="0" y="1085850"/>
                  </a:lnTo>
                  <a:lnTo>
                    <a:pt x="1071" y="1037482"/>
                  </a:lnTo>
                  <a:lnTo>
                    <a:pt x="4257" y="989656"/>
                  </a:lnTo>
                  <a:lnTo>
                    <a:pt x="9512" y="942416"/>
                  </a:lnTo>
                  <a:lnTo>
                    <a:pt x="16791" y="895806"/>
                  </a:lnTo>
                  <a:lnTo>
                    <a:pt x="26050" y="849870"/>
                  </a:lnTo>
                  <a:lnTo>
                    <a:pt x="37244" y="804652"/>
                  </a:lnTo>
                  <a:lnTo>
                    <a:pt x="50329" y="760197"/>
                  </a:lnTo>
                  <a:lnTo>
                    <a:pt x="65259" y="716549"/>
                  </a:lnTo>
                  <a:lnTo>
                    <a:pt x="81990" y="673751"/>
                  </a:lnTo>
                  <a:lnTo>
                    <a:pt x="100477" y="631848"/>
                  </a:lnTo>
                  <a:lnTo>
                    <a:pt x="120676" y="590884"/>
                  </a:lnTo>
                  <a:lnTo>
                    <a:pt x="142542" y="550903"/>
                  </a:lnTo>
                  <a:lnTo>
                    <a:pt x="166030" y="511949"/>
                  </a:lnTo>
                  <a:lnTo>
                    <a:pt x="191096" y="474067"/>
                  </a:lnTo>
                  <a:lnTo>
                    <a:pt x="217694" y="437301"/>
                  </a:lnTo>
                  <a:lnTo>
                    <a:pt x="245781" y="401694"/>
                  </a:lnTo>
                  <a:lnTo>
                    <a:pt x="275311" y="367290"/>
                  </a:lnTo>
                  <a:lnTo>
                    <a:pt x="306239" y="334135"/>
                  </a:lnTo>
                  <a:lnTo>
                    <a:pt x="338522" y="302272"/>
                  </a:lnTo>
                  <a:lnTo>
                    <a:pt x="372114" y="271745"/>
                  </a:lnTo>
                  <a:lnTo>
                    <a:pt x="406971" y="242598"/>
                  </a:lnTo>
                  <a:lnTo>
                    <a:pt x="443048" y="214876"/>
                  </a:lnTo>
                  <a:lnTo>
                    <a:pt x="480300" y="188623"/>
                  </a:lnTo>
                  <a:lnTo>
                    <a:pt x="518682" y="163882"/>
                  </a:lnTo>
                  <a:lnTo>
                    <a:pt x="558151" y="140699"/>
                  </a:lnTo>
                  <a:lnTo>
                    <a:pt x="598660" y="119116"/>
                  </a:lnTo>
                  <a:lnTo>
                    <a:pt x="640166" y="99178"/>
                  </a:lnTo>
                  <a:lnTo>
                    <a:pt x="682624" y="80930"/>
                  </a:lnTo>
                  <a:lnTo>
                    <a:pt x="725989" y="64416"/>
                  </a:lnTo>
                  <a:lnTo>
                    <a:pt x="770216" y="49679"/>
                  </a:lnTo>
                  <a:lnTo>
                    <a:pt x="815261" y="36763"/>
                  </a:lnTo>
                  <a:lnTo>
                    <a:pt x="861079" y="25714"/>
                  </a:lnTo>
                  <a:lnTo>
                    <a:pt x="907626" y="16574"/>
                  </a:lnTo>
                  <a:lnTo>
                    <a:pt x="954856" y="9389"/>
                  </a:lnTo>
                  <a:lnTo>
                    <a:pt x="1002725" y="4202"/>
                  </a:lnTo>
                  <a:lnTo>
                    <a:pt x="1051188" y="1057"/>
                  </a:lnTo>
                  <a:lnTo>
                    <a:pt x="1100201" y="0"/>
                  </a:lnTo>
                  <a:lnTo>
                    <a:pt x="1149203" y="1057"/>
                  </a:lnTo>
                  <a:lnTo>
                    <a:pt x="1197657" y="4202"/>
                  </a:lnTo>
                  <a:lnTo>
                    <a:pt x="1245517" y="9389"/>
                  </a:lnTo>
                  <a:lnTo>
                    <a:pt x="1292738" y="16574"/>
                  </a:lnTo>
                  <a:lnTo>
                    <a:pt x="1339277" y="25714"/>
                  </a:lnTo>
                  <a:lnTo>
                    <a:pt x="1385087" y="36763"/>
                  </a:lnTo>
                  <a:lnTo>
                    <a:pt x="1430125" y="49679"/>
                  </a:lnTo>
                  <a:lnTo>
                    <a:pt x="1474346" y="64416"/>
                  </a:lnTo>
                  <a:lnTo>
                    <a:pt x="1517705" y="80930"/>
                  </a:lnTo>
                  <a:lnTo>
                    <a:pt x="1560157" y="99178"/>
                  </a:lnTo>
                  <a:lnTo>
                    <a:pt x="1601658" y="119116"/>
                  </a:lnTo>
                  <a:lnTo>
                    <a:pt x="1642163" y="140699"/>
                  </a:lnTo>
                  <a:lnTo>
                    <a:pt x="1681626" y="163882"/>
                  </a:lnTo>
                  <a:lnTo>
                    <a:pt x="1720005" y="188623"/>
                  </a:lnTo>
                  <a:lnTo>
                    <a:pt x="1757253" y="214876"/>
                  </a:lnTo>
                  <a:lnTo>
                    <a:pt x="1793326" y="242598"/>
                  </a:lnTo>
                  <a:lnTo>
                    <a:pt x="1828180" y="271745"/>
                  </a:lnTo>
                  <a:lnTo>
                    <a:pt x="1861769" y="302272"/>
                  </a:lnTo>
                  <a:lnTo>
                    <a:pt x="1894049" y="334135"/>
                  </a:lnTo>
                  <a:lnTo>
                    <a:pt x="1924976" y="367290"/>
                  </a:lnTo>
                  <a:lnTo>
                    <a:pt x="1954503" y="401694"/>
                  </a:lnTo>
                  <a:lnTo>
                    <a:pt x="1982588" y="437301"/>
                  </a:lnTo>
                  <a:lnTo>
                    <a:pt x="2009185" y="474067"/>
                  </a:lnTo>
                  <a:lnTo>
                    <a:pt x="2034249" y="511949"/>
                  </a:lnTo>
                  <a:lnTo>
                    <a:pt x="2057736" y="550903"/>
                  </a:lnTo>
                  <a:lnTo>
                    <a:pt x="2079601" y="590884"/>
                  </a:lnTo>
                  <a:lnTo>
                    <a:pt x="2095500" y="623128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277600" y="4191000"/>
              <a:ext cx="914400" cy="895350"/>
            </a:xfrm>
            <a:custGeom>
              <a:avLst/>
              <a:gdLst/>
              <a:ahLst/>
              <a:cxnLst/>
              <a:rect l="l" t="t" r="r" b="b"/>
              <a:pathLst>
                <a:path w="914400" h="895350">
                  <a:moveTo>
                    <a:pt x="457200" y="0"/>
                  </a:moveTo>
                  <a:lnTo>
                    <a:pt x="407388" y="2626"/>
                  </a:lnTo>
                  <a:lnTo>
                    <a:pt x="359128" y="10324"/>
                  </a:lnTo>
                  <a:lnTo>
                    <a:pt x="312700" y="22820"/>
                  </a:lnTo>
                  <a:lnTo>
                    <a:pt x="268382" y="39841"/>
                  </a:lnTo>
                  <a:lnTo>
                    <a:pt x="226455" y="61115"/>
                  </a:lnTo>
                  <a:lnTo>
                    <a:pt x="187195" y="86368"/>
                  </a:lnTo>
                  <a:lnTo>
                    <a:pt x="150884" y="115327"/>
                  </a:lnTo>
                  <a:lnTo>
                    <a:pt x="117800" y="147720"/>
                  </a:lnTo>
                  <a:lnTo>
                    <a:pt x="88221" y="183273"/>
                  </a:lnTo>
                  <a:lnTo>
                    <a:pt x="62427" y="221713"/>
                  </a:lnTo>
                  <a:lnTo>
                    <a:pt x="40697" y="262768"/>
                  </a:lnTo>
                  <a:lnTo>
                    <a:pt x="23311" y="306165"/>
                  </a:lnTo>
                  <a:lnTo>
                    <a:pt x="10546" y="351630"/>
                  </a:lnTo>
                  <a:lnTo>
                    <a:pt x="2683" y="398891"/>
                  </a:lnTo>
                  <a:lnTo>
                    <a:pt x="0" y="447675"/>
                  </a:lnTo>
                  <a:lnTo>
                    <a:pt x="2683" y="496458"/>
                  </a:lnTo>
                  <a:lnTo>
                    <a:pt x="10546" y="543719"/>
                  </a:lnTo>
                  <a:lnTo>
                    <a:pt x="23311" y="589184"/>
                  </a:lnTo>
                  <a:lnTo>
                    <a:pt x="40697" y="632581"/>
                  </a:lnTo>
                  <a:lnTo>
                    <a:pt x="62427" y="673636"/>
                  </a:lnTo>
                  <a:lnTo>
                    <a:pt x="88221" y="712076"/>
                  </a:lnTo>
                  <a:lnTo>
                    <a:pt x="117800" y="747629"/>
                  </a:lnTo>
                  <a:lnTo>
                    <a:pt x="150884" y="780022"/>
                  </a:lnTo>
                  <a:lnTo>
                    <a:pt x="187195" y="808981"/>
                  </a:lnTo>
                  <a:lnTo>
                    <a:pt x="226455" y="834234"/>
                  </a:lnTo>
                  <a:lnTo>
                    <a:pt x="268382" y="855508"/>
                  </a:lnTo>
                  <a:lnTo>
                    <a:pt x="312700" y="872529"/>
                  </a:lnTo>
                  <a:lnTo>
                    <a:pt x="359128" y="885025"/>
                  </a:lnTo>
                  <a:lnTo>
                    <a:pt x="407388" y="892723"/>
                  </a:lnTo>
                  <a:lnTo>
                    <a:pt x="457200" y="895350"/>
                  </a:lnTo>
                  <a:lnTo>
                    <a:pt x="507011" y="892723"/>
                  </a:lnTo>
                  <a:lnTo>
                    <a:pt x="555271" y="885025"/>
                  </a:lnTo>
                  <a:lnTo>
                    <a:pt x="601699" y="872529"/>
                  </a:lnTo>
                  <a:lnTo>
                    <a:pt x="646017" y="855508"/>
                  </a:lnTo>
                  <a:lnTo>
                    <a:pt x="687944" y="834234"/>
                  </a:lnTo>
                  <a:lnTo>
                    <a:pt x="727204" y="808981"/>
                  </a:lnTo>
                  <a:lnTo>
                    <a:pt x="763515" y="780022"/>
                  </a:lnTo>
                  <a:lnTo>
                    <a:pt x="796599" y="747629"/>
                  </a:lnTo>
                  <a:lnTo>
                    <a:pt x="826178" y="712076"/>
                  </a:lnTo>
                  <a:lnTo>
                    <a:pt x="851972" y="673636"/>
                  </a:lnTo>
                  <a:lnTo>
                    <a:pt x="873702" y="632581"/>
                  </a:lnTo>
                  <a:lnTo>
                    <a:pt x="891088" y="589184"/>
                  </a:lnTo>
                  <a:lnTo>
                    <a:pt x="903853" y="543719"/>
                  </a:lnTo>
                  <a:lnTo>
                    <a:pt x="911716" y="496458"/>
                  </a:lnTo>
                  <a:lnTo>
                    <a:pt x="914400" y="447675"/>
                  </a:lnTo>
                  <a:lnTo>
                    <a:pt x="911716" y="398891"/>
                  </a:lnTo>
                  <a:lnTo>
                    <a:pt x="903853" y="351630"/>
                  </a:lnTo>
                  <a:lnTo>
                    <a:pt x="891088" y="306165"/>
                  </a:lnTo>
                  <a:lnTo>
                    <a:pt x="873702" y="262768"/>
                  </a:lnTo>
                  <a:lnTo>
                    <a:pt x="851972" y="221713"/>
                  </a:lnTo>
                  <a:lnTo>
                    <a:pt x="826178" y="183273"/>
                  </a:lnTo>
                  <a:lnTo>
                    <a:pt x="796599" y="147720"/>
                  </a:lnTo>
                  <a:lnTo>
                    <a:pt x="763515" y="115327"/>
                  </a:lnTo>
                  <a:lnTo>
                    <a:pt x="727204" y="86368"/>
                  </a:lnTo>
                  <a:lnTo>
                    <a:pt x="687944" y="61115"/>
                  </a:lnTo>
                  <a:lnTo>
                    <a:pt x="646017" y="39841"/>
                  </a:lnTo>
                  <a:lnTo>
                    <a:pt x="601699" y="22820"/>
                  </a:lnTo>
                  <a:lnTo>
                    <a:pt x="555271" y="10324"/>
                  </a:lnTo>
                  <a:lnTo>
                    <a:pt x="507011" y="262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CEF3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277600" y="4191000"/>
              <a:ext cx="914400" cy="895350"/>
            </a:xfrm>
            <a:custGeom>
              <a:avLst/>
              <a:gdLst/>
              <a:ahLst/>
              <a:cxnLst/>
              <a:rect l="l" t="t" r="r" b="b"/>
              <a:pathLst>
                <a:path w="914400" h="895350">
                  <a:moveTo>
                    <a:pt x="0" y="447675"/>
                  </a:moveTo>
                  <a:lnTo>
                    <a:pt x="2683" y="398891"/>
                  </a:lnTo>
                  <a:lnTo>
                    <a:pt x="10546" y="351630"/>
                  </a:lnTo>
                  <a:lnTo>
                    <a:pt x="23311" y="306165"/>
                  </a:lnTo>
                  <a:lnTo>
                    <a:pt x="40697" y="262768"/>
                  </a:lnTo>
                  <a:lnTo>
                    <a:pt x="62427" y="221713"/>
                  </a:lnTo>
                  <a:lnTo>
                    <a:pt x="88221" y="183273"/>
                  </a:lnTo>
                  <a:lnTo>
                    <a:pt x="117800" y="147720"/>
                  </a:lnTo>
                  <a:lnTo>
                    <a:pt x="150884" y="115327"/>
                  </a:lnTo>
                  <a:lnTo>
                    <a:pt x="187195" y="86368"/>
                  </a:lnTo>
                  <a:lnTo>
                    <a:pt x="226455" y="61115"/>
                  </a:lnTo>
                  <a:lnTo>
                    <a:pt x="268382" y="39841"/>
                  </a:lnTo>
                  <a:lnTo>
                    <a:pt x="312700" y="22820"/>
                  </a:lnTo>
                  <a:lnTo>
                    <a:pt x="359128" y="10324"/>
                  </a:lnTo>
                  <a:lnTo>
                    <a:pt x="407388" y="2626"/>
                  </a:lnTo>
                  <a:lnTo>
                    <a:pt x="457200" y="0"/>
                  </a:lnTo>
                  <a:lnTo>
                    <a:pt x="507011" y="2626"/>
                  </a:lnTo>
                  <a:lnTo>
                    <a:pt x="555271" y="10324"/>
                  </a:lnTo>
                  <a:lnTo>
                    <a:pt x="601699" y="22820"/>
                  </a:lnTo>
                  <a:lnTo>
                    <a:pt x="646017" y="39841"/>
                  </a:lnTo>
                  <a:lnTo>
                    <a:pt x="687944" y="61115"/>
                  </a:lnTo>
                  <a:lnTo>
                    <a:pt x="727204" y="86368"/>
                  </a:lnTo>
                  <a:lnTo>
                    <a:pt x="763515" y="115327"/>
                  </a:lnTo>
                  <a:lnTo>
                    <a:pt x="796599" y="147720"/>
                  </a:lnTo>
                  <a:lnTo>
                    <a:pt x="826178" y="183273"/>
                  </a:lnTo>
                  <a:lnTo>
                    <a:pt x="851972" y="221713"/>
                  </a:lnTo>
                  <a:lnTo>
                    <a:pt x="873702" y="262768"/>
                  </a:lnTo>
                  <a:lnTo>
                    <a:pt x="891088" y="306165"/>
                  </a:lnTo>
                  <a:lnTo>
                    <a:pt x="903853" y="351630"/>
                  </a:lnTo>
                  <a:lnTo>
                    <a:pt x="911716" y="398891"/>
                  </a:lnTo>
                  <a:lnTo>
                    <a:pt x="914400" y="447675"/>
                  </a:lnTo>
                  <a:lnTo>
                    <a:pt x="911716" y="496458"/>
                  </a:lnTo>
                  <a:lnTo>
                    <a:pt x="903853" y="543719"/>
                  </a:lnTo>
                  <a:lnTo>
                    <a:pt x="891088" y="589184"/>
                  </a:lnTo>
                  <a:lnTo>
                    <a:pt x="873702" y="632581"/>
                  </a:lnTo>
                  <a:lnTo>
                    <a:pt x="851972" y="673636"/>
                  </a:lnTo>
                  <a:lnTo>
                    <a:pt x="826178" y="712076"/>
                  </a:lnTo>
                  <a:lnTo>
                    <a:pt x="796599" y="747629"/>
                  </a:lnTo>
                  <a:lnTo>
                    <a:pt x="763515" y="780022"/>
                  </a:lnTo>
                  <a:lnTo>
                    <a:pt x="727204" y="808981"/>
                  </a:lnTo>
                  <a:lnTo>
                    <a:pt x="687944" y="834234"/>
                  </a:lnTo>
                  <a:lnTo>
                    <a:pt x="646017" y="855508"/>
                  </a:lnTo>
                  <a:lnTo>
                    <a:pt x="601699" y="872529"/>
                  </a:lnTo>
                  <a:lnTo>
                    <a:pt x="555271" y="885025"/>
                  </a:lnTo>
                  <a:lnTo>
                    <a:pt x="507011" y="892723"/>
                  </a:lnTo>
                  <a:lnTo>
                    <a:pt x="457200" y="895350"/>
                  </a:lnTo>
                  <a:lnTo>
                    <a:pt x="407388" y="892723"/>
                  </a:lnTo>
                  <a:lnTo>
                    <a:pt x="359128" y="885025"/>
                  </a:lnTo>
                  <a:lnTo>
                    <a:pt x="312700" y="872529"/>
                  </a:lnTo>
                  <a:lnTo>
                    <a:pt x="268382" y="855508"/>
                  </a:lnTo>
                  <a:lnTo>
                    <a:pt x="226455" y="834234"/>
                  </a:lnTo>
                  <a:lnTo>
                    <a:pt x="187195" y="808981"/>
                  </a:lnTo>
                  <a:lnTo>
                    <a:pt x="150884" y="780022"/>
                  </a:lnTo>
                  <a:lnTo>
                    <a:pt x="117800" y="747629"/>
                  </a:lnTo>
                  <a:lnTo>
                    <a:pt x="88221" y="712076"/>
                  </a:lnTo>
                  <a:lnTo>
                    <a:pt x="62427" y="673636"/>
                  </a:lnTo>
                  <a:lnTo>
                    <a:pt x="40697" y="632581"/>
                  </a:lnTo>
                  <a:lnTo>
                    <a:pt x="23311" y="589184"/>
                  </a:lnTo>
                  <a:lnTo>
                    <a:pt x="10546" y="543719"/>
                  </a:lnTo>
                  <a:lnTo>
                    <a:pt x="2683" y="496458"/>
                  </a:lnTo>
                  <a:lnTo>
                    <a:pt x="0" y="447675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xfrm>
            <a:off x="475614" y="2200910"/>
            <a:ext cx="5544185" cy="3523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54990">
              <a:lnSpc>
                <a:spcPct val="100000"/>
              </a:lnSpc>
              <a:spcBef>
                <a:spcPts val="130"/>
              </a:spcBef>
            </a:pPr>
            <a:r>
              <a:rPr lang="ru-RU" sz="2800" dirty="0" smtClean="0"/>
              <a:t>В</a:t>
            </a:r>
            <a:r>
              <a:rPr lang="ru-RU" sz="2800" spc="85" dirty="0" smtClean="0"/>
              <a:t> </a:t>
            </a:r>
            <a:r>
              <a:rPr lang="ru-RU" sz="2800" dirty="0" smtClean="0"/>
              <a:t>процессе</a:t>
            </a:r>
            <a:r>
              <a:rPr lang="ru-RU" sz="2800" spc="114" dirty="0" smtClean="0"/>
              <a:t> </a:t>
            </a:r>
            <a:r>
              <a:rPr lang="ru-RU" sz="2800" dirty="0" smtClean="0"/>
              <a:t>нашей</a:t>
            </a:r>
            <a:r>
              <a:rPr lang="ru-RU" sz="2800" spc="75" dirty="0" smtClean="0"/>
              <a:t> </a:t>
            </a:r>
            <a:r>
              <a:rPr lang="ru-RU" sz="2800" spc="-10" dirty="0" smtClean="0"/>
              <a:t>совместной </a:t>
            </a:r>
            <a:r>
              <a:rPr lang="ru-RU" sz="2800" dirty="0" smtClean="0"/>
              <a:t>работы</a:t>
            </a:r>
            <a:r>
              <a:rPr lang="ru-RU" sz="2800" spc="60" dirty="0" smtClean="0"/>
              <a:t> </a:t>
            </a:r>
            <a:r>
              <a:rPr lang="ru-RU" sz="2800" dirty="0" smtClean="0"/>
              <a:t>по</a:t>
            </a:r>
            <a:r>
              <a:rPr lang="ru-RU" sz="2800" spc="80" dirty="0" smtClean="0"/>
              <a:t> </a:t>
            </a:r>
            <a:r>
              <a:rPr lang="ru-RU" sz="2800" dirty="0" smtClean="0"/>
              <a:t>проекту</a:t>
            </a:r>
            <a:r>
              <a:rPr lang="ru-RU" sz="2800" spc="75" dirty="0" smtClean="0"/>
              <a:t> </a:t>
            </a:r>
            <a:r>
              <a:rPr lang="ru-RU" sz="2800" spc="-25" dirty="0" smtClean="0"/>
              <a:t>мы:</a:t>
            </a:r>
          </a:p>
          <a:p>
            <a:pPr marL="470534" marR="54610" indent="-457834">
              <a:lnSpc>
                <a:spcPct val="100000"/>
              </a:lnSpc>
              <a:spcBef>
                <a:spcPts val="160"/>
              </a:spcBef>
              <a:buChar char="•"/>
              <a:tabLst>
                <a:tab pos="470534" algn="l"/>
                <a:tab pos="558800" algn="l"/>
              </a:tabLst>
            </a:pPr>
            <a:r>
              <a:rPr lang="ru-RU" sz="2800" dirty="0" smtClean="0"/>
              <a:t>Ознакомились</a:t>
            </a:r>
            <a:r>
              <a:rPr lang="ru-RU" sz="2800" spc="105" dirty="0" smtClean="0"/>
              <a:t> </a:t>
            </a:r>
            <a:r>
              <a:rPr lang="ru-RU" sz="2800" dirty="0" smtClean="0"/>
              <a:t>со</a:t>
            </a:r>
            <a:r>
              <a:rPr lang="ru-RU" sz="2800" spc="30" dirty="0" smtClean="0"/>
              <a:t> </a:t>
            </a:r>
            <a:r>
              <a:rPr lang="ru-RU" sz="2800" dirty="0" smtClean="0"/>
              <a:t>строением</a:t>
            </a:r>
            <a:r>
              <a:rPr lang="ru-RU" sz="2800" spc="95" dirty="0" smtClean="0"/>
              <a:t> </a:t>
            </a:r>
            <a:r>
              <a:rPr lang="ru-RU" sz="2800" spc="-50" dirty="0" smtClean="0"/>
              <a:t>и </a:t>
            </a:r>
            <a:r>
              <a:rPr lang="ru-RU" sz="2800" dirty="0" smtClean="0"/>
              <a:t>функциями</a:t>
            </a:r>
            <a:r>
              <a:rPr lang="ru-RU" sz="2800" spc="60" dirty="0" smtClean="0"/>
              <a:t> </a:t>
            </a:r>
            <a:r>
              <a:rPr lang="ru-RU" sz="2800" dirty="0" smtClean="0"/>
              <a:t>головного</a:t>
            </a:r>
            <a:r>
              <a:rPr lang="ru-RU" sz="2800" spc="25" dirty="0" smtClean="0"/>
              <a:t> </a:t>
            </a:r>
            <a:r>
              <a:rPr lang="ru-RU" sz="2800" spc="-10" dirty="0" smtClean="0"/>
              <a:t>мозга</a:t>
            </a:r>
          </a:p>
          <a:p>
            <a:pPr marL="470534" marR="5080" indent="-457834">
              <a:lnSpc>
                <a:spcPct val="102400"/>
              </a:lnSpc>
              <a:spcBef>
                <a:spcPts val="5"/>
              </a:spcBef>
              <a:buChar char="•"/>
              <a:tabLst>
                <a:tab pos="470534" algn="l"/>
                <a:tab pos="558800" algn="l"/>
              </a:tabLst>
            </a:pPr>
            <a:r>
              <a:rPr lang="ru-RU" sz="2800" dirty="0" smtClean="0"/>
              <a:t>Научились</a:t>
            </a:r>
            <a:r>
              <a:rPr lang="ru-RU" sz="2800" spc="60" dirty="0" smtClean="0"/>
              <a:t> </a:t>
            </a:r>
            <a:r>
              <a:rPr lang="ru-RU" sz="2800" dirty="0" smtClean="0"/>
              <a:t>работать</a:t>
            </a:r>
            <a:r>
              <a:rPr lang="ru-RU" sz="2800" spc="5" dirty="0" smtClean="0"/>
              <a:t> </a:t>
            </a:r>
            <a:r>
              <a:rPr lang="ru-RU" sz="2800" dirty="0" smtClean="0"/>
              <a:t>в</a:t>
            </a:r>
            <a:r>
              <a:rPr lang="ru-RU" sz="2800" spc="20" dirty="0" smtClean="0"/>
              <a:t> </a:t>
            </a:r>
            <a:r>
              <a:rPr lang="ru-RU" sz="2800" spc="-10" dirty="0" smtClean="0"/>
              <a:t>команде </a:t>
            </a:r>
            <a:r>
              <a:rPr lang="ru-RU" sz="2800" dirty="0" smtClean="0"/>
              <a:t>и</a:t>
            </a:r>
            <a:r>
              <a:rPr lang="ru-RU" sz="2800" spc="70" dirty="0" smtClean="0"/>
              <a:t> </a:t>
            </a:r>
            <a:r>
              <a:rPr lang="ru-RU" sz="2800" dirty="0" smtClean="0"/>
              <a:t>распределять</a:t>
            </a:r>
            <a:r>
              <a:rPr lang="ru-RU" sz="2800" spc="75" dirty="0" smtClean="0"/>
              <a:t> </a:t>
            </a:r>
            <a:r>
              <a:rPr lang="ru-RU" sz="2800" spc="-10" dirty="0" smtClean="0"/>
              <a:t>обязанности</a:t>
            </a:r>
          </a:p>
          <a:p>
            <a:pPr marL="470534" marR="5080" indent="-457834">
              <a:lnSpc>
                <a:spcPct val="102400"/>
              </a:lnSpc>
              <a:spcBef>
                <a:spcPts val="5"/>
              </a:spcBef>
              <a:buChar char="•"/>
              <a:tabLst>
                <a:tab pos="470534" algn="l"/>
                <a:tab pos="558800" algn="l"/>
              </a:tabLst>
            </a:pPr>
            <a:r>
              <a:rPr lang="ru-RU" sz="2800" spc="-10" dirty="0" smtClean="0"/>
              <a:t>Узнали </a:t>
            </a:r>
            <a:r>
              <a:rPr lang="ru-RU" sz="2800" dirty="0" smtClean="0"/>
              <a:t>несколько</a:t>
            </a:r>
            <a:r>
              <a:rPr lang="ru-RU" sz="2800" spc="-130" dirty="0" smtClean="0"/>
              <a:t> </a:t>
            </a:r>
            <a:r>
              <a:rPr lang="ru-RU" sz="2800" spc="-10" dirty="0" smtClean="0"/>
              <a:t>увлекательных </a:t>
            </a:r>
            <a:r>
              <a:rPr lang="ru-RU" sz="2800" dirty="0" smtClean="0"/>
              <a:t>фактов</a:t>
            </a:r>
            <a:r>
              <a:rPr lang="ru-RU" sz="2800" spc="20" dirty="0" smtClean="0"/>
              <a:t> </a:t>
            </a:r>
            <a:r>
              <a:rPr lang="ru-RU" sz="2800" dirty="0" smtClean="0"/>
              <a:t>о</a:t>
            </a:r>
            <a:r>
              <a:rPr lang="ru-RU" sz="2800" spc="25" dirty="0" smtClean="0"/>
              <a:t> </a:t>
            </a:r>
            <a:r>
              <a:rPr lang="ru-RU" sz="2800" dirty="0" smtClean="0"/>
              <a:t>головном</a:t>
            </a:r>
            <a:r>
              <a:rPr lang="ru-RU" sz="2800" spc="5" dirty="0" smtClean="0"/>
              <a:t> </a:t>
            </a:r>
            <a:r>
              <a:rPr lang="ru-RU" sz="2800" spc="-10" dirty="0" smtClean="0"/>
              <a:t>мозге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1428750"/>
            </a:xfrm>
            <a:custGeom>
              <a:avLst/>
              <a:gdLst/>
              <a:ahLst/>
              <a:cxnLst/>
              <a:rect l="l" t="t" r="r" b="b"/>
              <a:pathLst>
                <a:path w="12192000" h="1428750">
                  <a:moveTo>
                    <a:pt x="0" y="1428750"/>
                  </a:moveTo>
                  <a:lnTo>
                    <a:pt x="12192000" y="14287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19224"/>
              <a:ext cx="12192000" cy="19050"/>
            </a:xfrm>
            <a:custGeom>
              <a:avLst/>
              <a:gdLst/>
              <a:ahLst/>
              <a:cxnLst/>
              <a:rect l="l" t="t" r="r" b="b"/>
              <a:pathLst>
                <a:path w="12192000" h="19050">
                  <a:moveTo>
                    <a:pt x="0" y="19050"/>
                  </a:moveTo>
                  <a:lnTo>
                    <a:pt x="12192000" y="190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591299"/>
              <a:ext cx="12192000" cy="266700"/>
            </a:xfrm>
            <a:custGeom>
              <a:avLst/>
              <a:gdLst/>
              <a:ahLst/>
              <a:cxnLst/>
              <a:rect l="l" t="t" r="r" b="b"/>
              <a:pathLst>
                <a:path w="12192000" h="266700">
                  <a:moveTo>
                    <a:pt x="121920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2192000" y="266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581774"/>
              <a:ext cx="12192000" cy="19050"/>
            </a:xfrm>
            <a:custGeom>
              <a:avLst/>
              <a:gdLst/>
              <a:ahLst/>
              <a:cxnLst/>
              <a:rect l="l" t="t" r="r" b="b"/>
              <a:pathLst>
                <a:path w="12192000" h="19050">
                  <a:moveTo>
                    <a:pt x="0" y="19050"/>
                  </a:moveTo>
                  <a:lnTo>
                    <a:pt x="12192000" y="190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32279" y="-115506"/>
            <a:ext cx="87363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031364" marR="5080" indent="-2019300">
              <a:lnSpc>
                <a:spcPts val="6459"/>
              </a:lnSpc>
              <a:spcBef>
                <a:spcPts val="225"/>
              </a:spcBef>
            </a:pPr>
            <a:r>
              <a:rPr lang="ru-RU" dirty="0" smtClean="0">
                <a:solidFill>
                  <a:srgbClr val="000000"/>
                </a:solidFill>
              </a:rPr>
              <a:t>СПИСОК</a:t>
            </a:r>
            <a:r>
              <a:rPr lang="ru-RU" spc="-15" dirty="0" smtClean="0">
                <a:solidFill>
                  <a:srgbClr val="000000"/>
                </a:solidFill>
              </a:rPr>
              <a:t> </a:t>
            </a:r>
            <a:r>
              <a:rPr lang="ru-RU" spc="-55" dirty="0" smtClean="0">
                <a:solidFill>
                  <a:srgbClr val="000000"/>
                </a:solidFill>
              </a:rPr>
              <a:t>ИСПОЛЬЗУЕМЫХ </a:t>
            </a:r>
            <a:r>
              <a:rPr lang="ru-RU" spc="-10" dirty="0" smtClean="0">
                <a:solidFill>
                  <a:srgbClr val="000000"/>
                </a:solidFill>
              </a:rPr>
              <a:t>ИСТОЧНИКОВ</a:t>
            </a:r>
            <a:endParaRPr spc="-10" dirty="0">
              <a:solidFill>
                <a:srgbClr val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524000"/>
            <a:ext cx="11125200" cy="490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762885" algn="just">
              <a:lnSpc>
                <a:spcPct val="100400"/>
              </a:lnSpc>
              <a:spcBef>
                <a:spcPts val="90"/>
              </a:spcBef>
            </a:pPr>
            <a:r>
              <a:rPr lang="en-US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https://ru.wikipedia.org/wiki/ https://studfile.net/preview/7105659/page:2/ https://znanio.ru/media/rech-kak-funktsiya-mozga-2609537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2850"/>
              </a:lnSpc>
            </a:pPr>
            <a:r>
              <a:rPr lang="en-US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https://new-science.ru/36-strannyh-i-interesnyh-faktov-o-chelovecheskom-mozge/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089150" algn="just">
              <a:lnSpc>
                <a:spcPts val="2850"/>
              </a:lnSpc>
              <a:spcBef>
                <a:spcPts val="170"/>
              </a:spcBef>
            </a:pPr>
            <a:r>
              <a:rPr lang="en-US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https://infourok.ru/proekt-na-temu-golovnoj-mozg-6608165.html https://mclp.ru/o-pamjati/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2770"/>
              </a:lnSpc>
            </a:pPr>
            <a:r>
              <a:rPr lang="en-US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https://scientificrussia.ru/articles/gde-zivet-nasa-pamat-v-mire-nauki-</a:t>
            </a:r>
            <a:r>
              <a:rPr lang="en-US" sz="28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657225" algn="just">
              <a:lnSpc>
                <a:spcPct val="100099"/>
              </a:lnSpc>
              <a:spcBef>
                <a:spcPts val="45"/>
              </a:spcBef>
            </a:pPr>
            <a:r>
              <a:rPr lang="en-US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https://media.foxford.ru/articles/ustroystvo-i-rabota-pamyati-cheloveka https://project.gym1505.ru/sites/default/files/project/proj-29791/prod-29792-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mozg.pdf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0E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976" y="780668"/>
            <a:ext cx="8028624" cy="298806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145" marR="1700530">
              <a:lnSpc>
                <a:spcPct val="102499"/>
              </a:lnSpc>
              <a:spcBef>
                <a:spcPts val="45"/>
              </a:spcBef>
            </a:pPr>
            <a:r>
              <a:rPr lang="ru-RU" sz="2800" dirty="0" smtClean="0">
                <a:solidFill>
                  <a:srgbClr val="0D0D0D"/>
                </a:solidFill>
              </a:rPr>
              <a:t>Индивидуальный</a:t>
            </a:r>
            <a:r>
              <a:rPr lang="ru-RU" sz="2800" spc="210" dirty="0" smtClean="0">
                <a:solidFill>
                  <a:srgbClr val="0D0D0D"/>
                </a:solidFill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</a:rPr>
              <a:t>проект </a:t>
            </a:r>
            <a:r>
              <a:rPr lang="ru-RU" sz="2800" dirty="0" smtClean="0">
                <a:solidFill>
                  <a:srgbClr val="0D0D0D"/>
                </a:solidFill>
              </a:rPr>
              <a:t>по</a:t>
            </a:r>
            <a:r>
              <a:rPr lang="ru-RU" sz="2800" spc="35" dirty="0" smtClean="0">
                <a:solidFill>
                  <a:srgbClr val="0D0D0D"/>
                </a:solidFill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</a:rPr>
              <a:t>теме: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pc="-10" dirty="0" smtClean="0">
                <a:solidFill>
                  <a:srgbClr val="0D0D0D"/>
                </a:solidFill>
              </a:rPr>
              <a:t>ЧЕЛОВЕЧЕСКИЙ </a:t>
            </a:r>
            <a:r>
              <a:rPr lang="ru-RU" dirty="0" smtClean="0">
                <a:solidFill>
                  <a:srgbClr val="0D0D0D"/>
                </a:solidFill>
              </a:rPr>
              <a:t>МОЗГ И</a:t>
            </a:r>
            <a:r>
              <a:rPr lang="ru-RU" spc="-5" dirty="0" smtClean="0">
                <a:solidFill>
                  <a:srgbClr val="0D0D0D"/>
                </a:solidFill>
              </a:rPr>
              <a:t> </a:t>
            </a:r>
            <a:r>
              <a:rPr lang="ru-RU" spc="-25" dirty="0" smtClean="0">
                <a:solidFill>
                  <a:srgbClr val="0D0D0D"/>
                </a:solidFill>
              </a:rPr>
              <a:t>ЕГО </a:t>
            </a:r>
            <a:r>
              <a:rPr lang="ru-RU" spc="-10" dirty="0" smtClean="0">
                <a:solidFill>
                  <a:srgbClr val="0D0D0D"/>
                </a:solidFill>
              </a:rPr>
              <a:t>ФУНКЦИИ</a:t>
            </a:r>
            <a:endParaRPr spc="-10" dirty="0">
              <a:solidFill>
                <a:srgbClr val="0D0D0D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262" y="4310062"/>
            <a:ext cx="10858500" cy="1456040"/>
          </a:xfrm>
          <a:prstGeom prst="rect">
            <a:avLst/>
          </a:prstGeom>
          <a:ln w="28575">
            <a:solidFill>
              <a:srgbClr val="C9BAE9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3217545" marR="264160" indent="-2939415">
              <a:lnSpc>
                <a:spcPct val="102400"/>
              </a:lnSpc>
            </a:pP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Авторы</a:t>
            </a:r>
            <a:r>
              <a:rPr lang="ru-RU" sz="2800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проекта:</a:t>
            </a:r>
            <a:r>
              <a:rPr lang="ru-RU" sz="2800" spc="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ученицы</a:t>
            </a:r>
            <a:r>
              <a:rPr lang="ru-RU" sz="2800" spc="12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9"А"</a:t>
            </a:r>
            <a:r>
              <a:rPr lang="ru-RU" sz="2800" spc="3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класса</a:t>
            </a:r>
            <a:r>
              <a:rPr lang="ru-RU" sz="2800" spc="8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Королёва</a:t>
            </a:r>
            <a:r>
              <a:rPr lang="ru-RU" sz="2800" spc="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Д.,</a:t>
            </a:r>
            <a:r>
              <a:rPr lang="ru-RU" sz="2800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Зайцева</a:t>
            </a:r>
            <a:r>
              <a:rPr lang="ru-RU" sz="2800" spc="8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А., </a:t>
            </a:r>
          </a:p>
          <a:p>
            <a:pPr marL="3217545" marR="264160" indent="-2939415">
              <a:lnSpc>
                <a:spcPct val="102400"/>
              </a:lnSpc>
            </a:pP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                                                                  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Дикарева</a:t>
            </a:r>
            <a:r>
              <a:rPr lang="ru-RU" sz="2800" spc="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Д.,</a:t>
            </a:r>
            <a:r>
              <a:rPr lang="ru-RU" sz="2800" spc="8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Савалина</a:t>
            </a:r>
            <a:r>
              <a:rPr lang="ru-RU" sz="2800" spc="7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Е.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spcBef>
                <a:spcPts val="80"/>
              </a:spcBef>
            </a:pP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sz="2800" spc="7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проекта:</a:t>
            </a:r>
            <a:r>
              <a:rPr lang="ru-RU" sz="2800" spc="4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учитель</a:t>
            </a:r>
            <a:r>
              <a:rPr lang="ru-RU" sz="2800" spc="1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химии,</a:t>
            </a:r>
            <a:r>
              <a:rPr lang="ru-RU" sz="2800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Болвинова</a:t>
            </a:r>
            <a:r>
              <a:rPr lang="ru-RU" sz="2800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Дарья</a:t>
            </a:r>
            <a:r>
              <a:rPr lang="ru-RU" sz="2800" spc="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Алексеевна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6257925"/>
            <a:ext cx="10049510" cy="5080"/>
          </a:xfrm>
          <a:custGeom>
            <a:avLst/>
            <a:gdLst/>
            <a:ahLst/>
            <a:cxnLst/>
            <a:rect l="l" t="t" r="r" b="b"/>
            <a:pathLst>
              <a:path w="10049510" h="5079">
                <a:moveTo>
                  <a:pt x="0" y="4978"/>
                </a:moveTo>
                <a:lnTo>
                  <a:pt x="10049510" y="0"/>
                </a:lnTo>
              </a:path>
            </a:pathLst>
          </a:custGeom>
          <a:ln w="19050">
            <a:solidFill>
              <a:srgbClr val="C9BA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5972175"/>
            <a:ext cx="600075" cy="581025"/>
          </a:xfrm>
          <a:custGeom>
            <a:avLst/>
            <a:gdLst/>
            <a:ahLst/>
            <a:cxnLst/>
            <a:rect l="l" t="t" r="r" b="b"/>
            <a:pathLst>
              <a:path w="600075" h="581025">
                <a:moveTo>
                  <a:pt x="0" y="290512"/>
                </a:moveTo>
                <a:lnTo>
                  <a:pt x="247002" y="239153"/>
                </a:lnTo>
                <a:lnTo>
                  <a:pt x="300037" y="0"/>
                </a:lnTo>
                <a:lnTo>
                  <a:pt x="353072" y="239153"/>
                </a:lnTo>
                <a:lnTo>
                  <a:pt x="600075" y="290512"/>
                </a:lnTo>
                <a:lnTo>
                  <a:pt x="353072" y="341871"/>
                </a:lnTo>
                <a:lnTo>
                  <a:pt x="300037" y="581025"/>
                </a:lnTo>
                <a:lnTo>
                  <a:pt x="247002" y="341871"/>
                </a:lnTo>
                <a:lnTo>
                  <a:pt x="0" y="290512"/>
                </a:lnTo>
                <a:close/>
              </a:path>
            </a:pathLst>
          </a:custGeom>
          <a:ln w="19050">
            <a:solidFill>
              <a:srgbClr val="C9BA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4400" y="6248400"/>
            <a:ext cx="283972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spc="-35" dirty="0" smtClean="0">
                <a:latin typeface="Times New Roman" pitchFamily="18" charset="0"/>
                <a:cs typeface="Times New Roman" pitchFamily="18" charset="0"/>
              </a:rPr>
              <a:t>Иваново,</a:t>
            </a:r>
            <a:r>
              <a:rPr lang="ru-RU" sz="28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5" dirty="0" smtClean="0"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533400"/>
            <a:ext cx="2333625" cy="2371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47765" y="2895600"/>
            <a:ext cx="5944235" cy="177356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 algn="ctr">
              <a:lnSpc>
                <a:spcPct val="102400"/>
              </a:lnSpc>
              <a:spcBef>
                <a:spcPts val="5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Муниципальное</a:t>
            </a:r>
            <a:r>
              <a:rPr lang="ru-RU" sz="2800" spc="1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бюджетное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общеобразовательное</a:t>
            </a:r>
            <a:r>
              <a:rPr lang="ru-RU" sz="2800" spc="1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учреждение</a:t>
            </a:r>
            <a:endParaRPr lang="ru-R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«Средняя</a:t>
            </a:r>
            <a:r>
              <a:rPr lang="ru-RU" sz="2800" spc="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школа</a:t>
            </a:r>
            <a:r>
              <a:rPr lang="ru-RU" sz="2800" spc="-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№18»</a:t>
            </a:r>
            <a:endParaRPr lang="ru-RU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2400"/>
              </a:lnSpc>
              <a:spcBef>
                <a:spcPts val="50"/>
              </a:spcBef>
            </a:pPr>
            <a:endParaRPr sz="275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7889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76875" y="904875"/>
            <a:ext cx="6715125" cy="5953125"/>
            <a:chOff x="5476875" y="904875"/>
            <a:chExt cx="6715125" cy="5953125"/>
          </a:xfrm>
        </p:grpSpPr>
        <p:sp>
          <p:nvSpPr>
            <p:cNvPr id="4" name="object 4"/>
            <p:cNvSpPr/>
            <p:nvPr/>
          </p:nvSpPr>
          <p:spPr>
            <a:xfrm>
              <a:off x="5715000" y="904875"/>
              <a:ext cx="6477000" cy="5953125"/>
            </a:xfrm>
            <a:custGeom>
              <a:avLst/>
              <a:gdLst/>
              <a:ahLst/>
              <a:cxnLst/>
              <a:rect l="l" t="t" r="r" b="b"/>
              <a:pathLst>
                <a:path w="6477000" h="5953125">
                  <a:moveTo>
                    <a:pt x="4010025" y="0"/>
                  </a:moveTo>
                  <a:lnTo>
                    <a:pt x="3960880" y="286"/>
                  </a:lnTo>
                  <a:lnTo>
                    <a:pt x="3911877" y="1144"/>
                  </a:lnTo>
                  <a:lnTo>
                    <a:pt x="3863019" y="2569"/>
                  </a:lnTo>
                  <a:lnTo>
                    <a:pt x="3814309" y="4559"/>
                  </a:lnTo>
                  <a:lnTo>
                    <a:pt x="3765750" y="7109"/>
                  </a:lnTo>
                  <a:lnTo>
                    <a:pt x="3717346" y="10218"/>
                  </a:lnTo>
                  <a:lnTo>
                    <a:pt x="3669100" y="13882"/>
                  </a:lnTo>
                  <a:lnTo>
                    <a:pt x="3621016" y="18097"/>
                  </a:lnTo>
                  <a:lnTo>
                    <a:pt x="3573097" y="22860"/>
                  </a:lnTo>
                  <a:lnTo>
                    <a:pt x="3525346" y="28168"/>
                  </a:lnTo>
                  <a:lnTo>
                    <a:pt x="3477766" y="34017"/>
                  </a:lnTo>
                  <a:lnTo>
                    <a:pt x="3430361" y="40405"/>
                  </a:lnTo>
                  <a:lnTo>
                    <a:pt x="3383135" y="47328"/>
                  </a:lnTo>
                  <a:lnTo>
                    <a:pt x="3336090" y="54783"/>
                  </a:lnTo>
                  <a:lnTo>
                    <a:pt x="3289231" y="62766"/>
                  </a:lnTo>
                  <a:lnTo>
                    <a:pt x="3242559" y="71275"/>
                  </a:lnTo>
                  <a:lnTo>
                    <a:pt x="3196079" y="80306"/>
                  </a:lnTo>
                  <a:lnTo>
                    <a:pt x="3149795" y="89855"/>
                  </a:lnTo>
                  <a:lnTo>
                    <a:pt x="3103709" y="99921"/>
                  </a:lnTo>
                  <a:lnTo>
                    <a:pt x="3057824" y="110498"/>
                  </a:lnTo>
                  <a:lnTo>
                    <a:pt x="3012145" y="121585"/>
                  </a:lnTo>
                  <a:lnTo>
                    <a:pt x="2966674" y="133177"/>
                  </a:lnTo>
                  <a:lnTo>
                    <a:pt x="2921415" y="145271"/>
                  </a:lnTo>
                  <a:lnTo>
                    <a:pt x="2876372" y="157865"/>
                  </a:lnTo>
                  <a:lnTo>
                    <a:pt x="2831547" y="170955"/>
                  </a:lnTo>
                  <a:lnTo>
                    <a:pt x="2786943" y="184538"/>
                  </a:lnTo>
                  <a:lnTo>
                    <a:pt x="2742566" y="198610"/>
                  </a:lnTo>
                  <a:lnTo>
                    <a:pt x="2698416" y="213169"/>
                  </a:lnTo>
                  <a:lnTo>
                    <a:pt x="2654499" y="228210"/>
                  </a:lnTo>
                  <a:lnTo>
                    <a:pt x="2610817" y="243731"/>
                  </a:lnTo>
                  <a:lnTo>
                    <a:pt x="2567374" y="259728"/>
                  </a:lnTo>
                  <a:lnTo>
                    <a:pt x="2524172" y="276199"/>
                  </a:lnTo>
                  <a:lnTo>
                    <a:pt x="2481217" y="293139"/>
                  </a:lnTo>
                  <a:lnTo>
                    <a:pt x="2438509" y="310546"/>
                  </a:lnTo>
                  <a:lnTo>
                    <a:pt x="2396055" y="328417"/>
                  </a:lnTo>
                  <a:lnTo>
                    <a:pt x="2353855" y="346747"/>
                  </a:lnTo>
                  <a:lnTo>
                    <a:pt x="2311914" y="365535"/>
                  </a:lnTo>
                  <a:lnTo>
                    <a:pt x="2270236" y="384776"/>
                  </a:lnTo>
                  <a:lnTo>
                    <a:pt x="2228823" y="404467"/>
                  </a:lnTo>
                  <a:lnTo>
                    <a:pt x="2187679" y="424605"/>
                  </a:lnTo>
                  <a:lnTo>
                    <a:pt x="2146807" y="445188"/>
                  </a:lnTo>
                  <a:lnTo>
                    <a:pt x="2106211" y="466210"/>
                  </a:lnTo>
                  <a:lnTo>
                    <a:pt x="2065894" y="487671"/>
                  </a:lnTo>
                  <a:lnTo>
                    <a:pt x="2025859" y="509565"/>
                  </a:lnTo>
                  <a:lnTo>
                    <a:pt x="1986110" y="531890"/>
                  </a:lnTo>
                  <a:lnTo>
                    <a:pt x="1946650" y="554642"/>
                  </a:lnTo>
                  <a:lnTo>
                    <a:pt x="1907482" y="577819"/>
                  </a:lnTo>
                  <a:lnTo>
                    <a:pt x="1868610" y="601416"/>
                  </a:lnTo>
                  <a:lnTo>
                    <a:pt x="1830038" y="625432"/>
                  </a:lnTo>
                  <a:lnTo>
                    <a:pt x="1791767" y="649862"/>
                  </a:lnTo>
                  <a:lnTo>
                    <a:pt x="1753803" y="674703"/>
                  </a:lnTo>
                  <a:lnTo>
                    <a:pt x="1716147" y="699952"/>
                  </a:lnTo>
                  <a:lnTo>
                    <a:pt x="1678804" y="725606"/>
                  </a:lnTo>
                  <a:lnTo>
                    <a:pt x="1641777" y="751661"/>
                  </a:lnTo>
                  <a:lnTo>
                    <a:pt x="1605070" y="778114"/>
                  </a:lnTo>
                  <a:lnTo>
                    <a:pt x="1568684" y="804962"/>
                  </a:lnTo>
                  <a:lnTo>
                    <a:pt x="1532625" y="832202"/>
                  </a:lnTo>
                  <a:lnTo>
                    <a:pt x="1496895" y="859830"/>
                  </a:lnTo>
                  <a:lnTo>
                    <a:pt x="1461498" y="887844"/>
                  </a:lnTo>
                  <a:lnTo>
                    <a:pt x="1426437" y="916239"/>
                  </a:lnTo>
                  <a:lnTo>
                    <a:pt x="1391715" y="945013"/>
                  </a:lnTo>
                  <a:lnTo>
                    <a:pt x="1357336" y="974162"/>
                  </a:lnTo>
                  <a:lnTo>
                    <a:pt x="1323303" y="1003684"/>
                  </a:lnTo>
                  <a:lnTo>
                    <a:pt x="1289619" y="1033574"/>
                  </a:lnTo>
                  <a:lnTo>
                    <a:pt x="1256289" y="1063830"/>
                  </a:lnTo>
                  <a:lnTo>
                    <a:pt x="1223314" y="1094448"/>
                  </a:lnTo>
                  <a:lnTo>
                    <a:pt x="1190699" y="1125425"/>
                  </a:lnTo>
                  <a:lnTo>
                    <a:pt x="1158447" y="1156758"/>
                  </a:lnTo>
                  <a:lnTo>
                    <a:pt x="1126561" y="1188443"/>
                  </a:lnTo>
                  <a:lnTo>
                    <a:pt x="1095044" y="1220478"/>
                  </a:lnTo>
                  <a:lnTo>
                    <a:pt x="1063901" y="1252858"/>
                  </a:lnTo>
                  <a:lnTo>
                    <a:pt x="1033134" y="1285582"/>
                  </a:lnTo>
                  <a:lnTo>
                    <a:pt x="1002746" y="1318645"/>
                  </a:lnTo>
                  <a:lnTo>
                    <a:pt x="972742" y="1352044"/>
                  </a:lnTo>
                  <a:lnTo>
                    <a:pt x="943123" y="1385776"/>
                  </a:lnTo>
                  <a:lnTo>
                    <a:pt x="913895" y="1419838"/>
                  </a:lnTo>
                  <a:lnTo>
                    <a:pt x="885060" y="1454226"/>
                  </a:lnTo>
                  <a:lnTo>
                    <a:pt x="856621" y="1488937"/>
                  </a:lnTo>
                  <a:lnTo>
                    <a:pt x="828582" y="1523969"/>
                  </a:lnTo>
                  <a:lnTo>
                    <a:pt x="800946" y="1559317"/>
                  </a:lnTo>
                  <a:lnTo>
                    <a:pt x="773716" y="1594978"/>
                  </a:lnTo>
                  <a:lnTo>
                    <a:pt x="746896" y="1630950"/>
                  </a:lnTo>
                  <a:lnTo>
                    <a:pt x="720490" y="1667228"/>
                  </a:lnTo>
                  <a:lnTo>
                    <a:pt x="694500" y="1703810"/>
                  </a:lnTo>
                  <a:lnTo>
                    <a:pt x="668930" y="1740693"/>
                  </a:lnTo>
                  <a:lnTo>
                    <a:pt x="643783" y="1777872"/>
                  </a:lnTo>
                  <a:lnTo>
                    <a:pt x="619063" y="1815346"/>
                  </a:lnTo>
                  <a:lnTo>
                    <a:pt x="594773" y="1853110"/>
                  </a:lnTo>
                  <a:lnTo>
                    <a:pt x="570917" y="1891161"/>
                  </a:lnTo>
                  <a:lnTo>
                    <a:pt x="547496" y="1929496"/>
                  </a:lnTo>
                  <a:lnTo>
                    <a:pt x="524517" y="1968113"/>
                  </a:lnTo>
                  <a:lnTo>
                    <a:pt x="501980" y="2007006"/>
                  </a:lnTo>
                  <a:lnTo>
                    <a:pt x="479890" y="2046174"/>
                  </a:lnTo>
                  <a:lnTo>
                    <a:pt x="458251" y="2085613"/>
                  </a:lnTo>
                  <a:lnTo>
                    <a:pt x="437064" y="2125320"/>
                  </a:lnTo>
                  <a:lnTo>
                    <a:pt x="416335" y="2165291"/>
                  </a:lnTo>
                  <a:lnTo>
                    <a:pt x="396066" y="2205524"/>
                  </a:lnTo>
                  <a:lnTo>
                    <a:pt x="376260" y="2246014"/>
                  </a:lnTo>
                  <a:lnTo>
                    <a:pt x="356922" y="2286759"/>
                  </a:lnTo>
                  <a:lnTo>
                    <a:pt x="338053" y="2327756"/>
                  </a:lnTo>
                  <a:lnTo>
                    <a:pt x="319658" y="2369001"/>
                  </a:lnTo>
                  <a:lnTo>
                    <a:pt x="301741" y="2410491"/>
                  </a:lnTo>
                  <a:lnTo>
                    <a:pt x="284303" y="2452222"/>
                  </a:lnTo>
                  <a:lnTo>
                    <a:pt x="267349" y="2494192"/>
                  </a:lnTo>
                  <a:lnTo>
                    <a:pt x="250883" y="2536397"/>
                  </a:lnTo>
                  <a:lnTo>
                    <a:pt x="234906" y="2578834"/>
                  </a:lnTo>
                  <a:lnTo>
                    <a:pt x="219424" y="2621499"/>
                  </a:lnTo>
                  <a:lnTo>
                    <a:pt x="204438" y="2664390"/>
                  </a:lnTo>
                  <a:lnTo>
                    <a:pt x="189953" y="2707503"/>
                  </a:lnTo>
                  <a:lnTo>
                    <a:pt x="175972" y="2750835"/>
                  </a:lnTo>
                  <a:lnTo>
                    <a:pt x="162498" y="2794383"/>
                  </a:lnTo>
                  <a:lnTo>
                    <a:pt x="149534" y="2838143"/>
                  </a:lnTo>
                  <a:lnTo>
                    <a:pt x="137085" y="2882112"/>
                  </a:lnTo>
                  <a:lnTo>
                    <a:pt x="125152" y="2926286"/>
                  </a:lnTo>
                  <a:lnTo>
                    <a:pt x="113740" y="2970664"/>
                  </a:lnTo>
                  <a:lnTo>
                    <a:pt x="102853" y="3015240"/>
                  </a:lnTo>
                  <a:lnTo>
                    <a:pt x="92492" y="3060013"/>
                  </a:lnTo>
                  <a:lnTo>
                    <a:pt x="82662" y="3104978"/>
                  </a:lnTo>
                  <a:lnTo>
                    <a:pt x="73366" y="3150133"/>
                  </a:lnTo>
                  <a:lnTo>
                    <a:pt x="64608" y="3195474"/>
                  </a:lnTo>
                  <a:lnTo>
                    <a:pt x="56390" y="3240998"/>
                  </a:lnTo>
                  <a:lnTo>
                    <a:pt x="48717" y="3286702"/>
                  </a:lnTo>
                  <a:lnTo>
                    <a:pt x="41591" y="3332583"/>
                  </a:lnTo>
                  <a:lnTo>
                    <a:pt x="35015" y="3378636"/>
                  </a:lnTo>
                  <a:lnTo>
                    <a:pt x="28994" y="3424860"/>
                  </a:lnTo>
                  <a:lnTo>
                    <a:pt x="23530" y="3471250"/>
                  </a:lnTo>
                  <a:lnTo>
                    <a:pt x="18628" y="3517803"/>
                  </a:lnTo>
                  <a:lnTo>
                    <a:pt x="14289" y="3564517"/>
                  </a:lnTo>
                  <a:lnTo>
                    <a:pt x="10518" y="3611388"/>
                  </a:lnTo>
                  <a:lnTo>
                    <a:pt x="7318" y="3658412"/>
                  </a:lnTo>
                  <a:lnTo>
                    <a:pt x="4692" y="3705587"/>
                  </a:lnTo>
                  <a:lnTo>
                    <a:pt x="2644" y="3752909"/>
                  </a:lnTo>
                  <a:lnTo>
                    <a:pt x="1177" y="3800374"/>
                  </a:lnTo>
                  <a:lnTo>
                    <a:pt x="294" y="3847981"/>
                  </a:lnTo>
                  <a:lnTo>
                    <a:pt x="0" y="3895725"/>
                  </a:lnTo>
                  <a:lnTo>
                    <a:pt x="294" y="3943469"/>
                  </a:lnTo>
                  <a:lnTo>
                    <a:pt x="1177" y="3991076"/>
                  </a:lnTo>
                  <a:lnTo>
                    <a:pt x="2644" y="4038543"/>
                  </a:lnTo>
                  <a:lnTo>
                    <a:pt x="4692" y="4085866"/>
                  </a:lnTo>
                  <a:lnTo>
                    <a:pt x="7318" y="4133041"/>
                  </a:lnTo>
                  <a:lnTo>
                    <a:pt x="10518" y="4180066"/>
                  </a:lnTo>
                  <a:lnTo>
                    <a:pt x="14289" y="4226938"/>
                  </a:lnTo>
                  <a:lnTo>
                    <a:pt x="18628" y="4273652"/>
                  </a:lnTo>
                  <a:lnTo>
                    <a:pt x="23530" y="4320207"/>
                  </a:lnTo>
                  <a:lnTo>
                    <a:pt x="28994" y="4366597"/>
                  </a:lnTo>
                  <a:lnTo>
                    <a:pt x="35015" y="4412822"/>
                  </a:lnTo>
                  <a:lnTo>
                    <a:pt x="41591" y="4458876"/>
                  </a:lnTo>
                  <a:lnTo>
                    <a:pt x="48717" y="4504757"/>
                  </a:lnTo>
                  <a:lnTo>
                    <a:pt x="56390" y="4550461"/>
                  </a:lnTo>
                  <a:lnTo>
                    <a:pt x="64608" y="4595986"/>
                  </a:lnTo>
                  <a:lnTo>
                    <a:pt x="73366" y="4641328"/>
                  </a:lnTo>
                  <a:lnTo>
                    <a:pt x="82662" y="4686483"/>
                  </a:lnTo>
                  <a:lnTo>
                    <a:pt x="92492" y="4731449"/>
                  </a:lnTo>
                  <a:lnTo>
                    <a:pt x="102853" y="4776222"/>
                  </a:lnTo>
                  <a:lnTo>
                    <a:pt x="113740" y="4820799"/>
                  </a:lnTo>
                  <a:lnTo>
                    <a:pt x="125152" y="4865177"/>
                  </a:lnTo>
                  <a:lnTo>
                    <a:pt x="137085" y="4909352"/>
                  </a:lnTo>
                  <a:lnTo>
                    <a:pt x="149534" y="4953321"/>
                  </a:lnTo>
                  <a:lnTo>
                    <a:pt x="162498" y="4997081"/>
                  </a:lnTo>
                  <a:lnTo>
                    <a:pt x="175972" y="5040629"/>
                  </a:lnTo>
                  <a:lnTo>
                    <a:pt x="189953" y="5083961"/>
                  </a:lnTo>
                  <a:lnTo>
                    <a:pt x="204438" y="5127075"/>
                  </a:lnTo>
                  <a:lnTo>
                    <a:pt x="219424" y="5169966"/>
                  </a:lnTo>
                  <a:lnTo>
                    <a:pt x="234906" y="5212632"/>
                  </a:lnTo>
                  <a:lnTo>
                    <a:pt x="250883" y="5255069"/>
                  </a:lnTo>
                  <a:lnTo>
                    <a:pt x="267349" y="5297274"/>
                  </a:lnTo>
                  <a:lnTo>
                    <a:pt x="284303" y="5339244"/>
                  </a:lnTo>
                  <a:lnTo>
                    <a:pt x="301741" y="5380976"/>
                  </a:lnTo>
                  <a:lnTo>
                    <a:pt x="319658" y="5422466"/>
                  </a:lnTo>
                  <a:lnTo>
                    <a:pt x="338053" y="5463711"/>
                  </a:lnTo>
                  <a:lnTo>
                    <a:pt x="356922" y="5504708"/>
                  </a:lnTo>
                  <a:lnTo>
                    <a:pt x="376260" y="5545453"/>
                  </a:lnTo>
                  <a:lnTo>
                    <a:pt x="396066" y="5585944"/>
                  </a:lnTo>
                  <a:lnTo>
                    <a:pt x="416335" y="5626176"/>
                  </a:lnTo>
                  <a:lnTo>
                    <a:pt x="437064" y="5666147"/>
                  </a:lnTo>
                  <a:lnTo>
                    <a:pt x="458251" y="5705854"/>
                  </a:lnTo>
                  <a:lnTo>
                    <a:pt x="479890" y="5745293"/>
                  </a:lnTo>
                  <a:lnTo>
                    <a:pt x="501980" y="5784461"/>
                  </a:lnTo>
                  <a:lnTo>
                    <a:pt x="524517" y="5823355"/>
                  </a:lnTo>
                  <a:lnTo>
                    <a:pt x="547497" y="5861971"/>
                  </a:lnTo>
                  <a:lnTo>
                    <a:pt x="570917" y="5900307"/>
                  </a:lnTo>
                  <a:lnTo>
                    <a:pt x="594773" y="5938358"/>
                  </a:lnTo>
                  <a:lnTo>
                    <a:pt x="604271" y="5953125"/>
                  </a:lnTo>
                  <a:lnTo>
                    <a:pt x="6477000" y="5953125"/>
                  </a:lnTo>
                  <a:lnTo>
                    <a:pt x="6477000" y="824327"/>
                  </a:lnTo>
                  <a:lnTo>
                    <a:pt x="6451365" y="804962"/>
                  </a:lnTo>
                  <a:lnTo>
                    <a:pt x="6414979" y="778114"/>
                  </a:lnTo>
                  <a:lnTo>
                    <a:pt x="6378272" y="751661"/>
                  </a:lnTo>
                  <a:lnTo>
                    <a:pt x="6341245" y="725606"/>
                  </a:lnTo>
                  <a:lnTo>
                    <a:pt x="6303902" y="699952"/>
                  </a:lnTo>
                  <a:lnTo>
                    <a:pt x="6266246" y="674703"/>
                  </a:lnTo>
                  <a:lnTo>
                    <a:pt x="6228282" y="649862"/>
                  </a:lnTo>
                  <a:lnTo>
                    <a:pt x="6190011" y="625432"/>
                  </a:lnTo>
                  <a:lnTo>
                    <a:pt x="6151439" y="601416"/>
                  </a:lnTo>
                  <a:lnTo>
                    <a:pt x="6112567" y="577819"/>
                  </a:lnTo>
                  <a:lnTo>
                    <a:pt x="6073399" y="554642"/>
                  </a:lnTo>
                  <a:lnTo>
                    <a:pt x="6033939" y="531890"/>
                  </a:lnTo>
                  <a:lnTo>
                    <a:pt x="5994190" y="509565"/>
                  </a:lnTo>
                  <a:lnTo>
                    <a:pt x="5954155" y="487671"/>
                  </a:lnTo>
                  <a:lnTo>
                    <a:pt x="5913838" y="466210"/>
                  </a:lnTo>
                  <a:lnTo>
                    <a:pt x="5873242" y="445188"/>
                  </a:lnTo>
                  <a:lnTo>
                    <a:pt x="5832370" y="424605"/>
                  </a:lnTo>
                  <a:lnTo>
                    <a:pt x="5791226" y="404467"/>
                  </a:lnTo>
                  <a:lnTo>
                    <a:pt x="5749813" y="384776"/>
                  </a:lnTo>
                  <a:lnTo>
                    <a:pt x="5708135" y="365535"/>
                  </a:lnTo>
                  <a:lnTo>
                    <a:pt x="5666194" y="346747"/>
                  </a:lnTo>
                  <a:lnTo>
                    <a:pt x="5623994" y="328417"/>
                  </a:lnTo>
                  <a:lnTo>
                    <a:pt x="5581540" y="310546"/>
                  </a:lnTo>
                  <a:lnTo>
                    <a:pt x="5538832" y="293139"/>
                  </a:lnTo>
                  <a:lnTo>
                    <a:pt x="5495877" y="276199"/>
                  </a:lnTo>
                  <a:lnTo>
                    <a:pt x="5452675" y="259728"/>
                  </a:lnTo>
                  <a:lnTo>
                    <a:pt x="5409232" y="243731"/>
                  </a:lnTo>
                  <a:lnTo>
                    <a:pt x="5365550" y="228210"/>
                  </a:lnTo>
                  <a:lnTo>
                    <a:pt x="5321633" y="213169"/>
                  </a:lnTo>
                  <a:lnTo>
                    <a:pt x="5277483" y="198610"/>
                  </a:lnTo>
                  <a:lnTo>
                    <a:pt x="5233106" y="184538"/>
                  </a:lnTo>
                  <a:lnTo>
                    <a:pt x="5188502" y="170955"/>
                  </a:lnTo>
                  <a:lnTo>
                    <a:pt x="5143677" y="157865"/>
                  </a:lnTo>
                  <a:lnTo>
                    <a:pt x="5098634" y="145271"/>
                  </a:lnTo>
                  <a:lnTo>
                    <a:pt x="5053375" y="133177"/>
                  </a:lnTo>
                  <a:lnTo>
                    <a:pt x="5007904" y="121585"/>
                  </a:lnTo>
                  <a:lnTo>
                    <a:pt x="4962225" y="110498"/>
                  </a:lnTo>
                  <a:lnTo>
                    <a:pt x="4916340" y="99921"/>
                  </a:lnTo>
                  <a:lnTo>
                    <a:pt x="4870254" y="89855"/>
                  </a:lnTo>
                  <a:lnTo>
                    <a:pt x="4823970" y="80306"/>
                  </a:lnTo>
                  <a:lnTo>
                    <a:pt x="4777490" y="71275"/>
                  </a:lnTo>
                  <a:lnTo>
                    <a:pt x="4730818" y="62766"/>
                  </a:lnTo>
                  <a:lnTo>
                    <a:pt x="4683959" y="54783"/>
                  </a:lnTo>
                  <a:lnTo>
                    <a:pt x="4636914" y="47328"/>
                  </a:lnTo>
                  <a:lnTo>
                    <a:pt x="4589688" y="40405"/>
                  </a:lnTo>
                  <a:lnTo>
                    <a:pt x="4542283" y="34017"/>
                  </a:lnTo>
                  <a:lnTo>
                    <a:pt x="4494703" y="28168"/>
                  </a:lnTo>
                  <a:lnTo>
                    <a:pt x="4446952" y="22860"/>
                  </a:lnTo>
                  <a:lnTo>
                    <a:pt x="4399033" y="18097"/>
                  </a:lnTo>
                  <a:lnTo>
                    <a:pt x="4350949" y="13882"/>
                  </a:lnTo>
                  <a:lnTo>
                    <a:pt x="4302703" y="10218"/>
                  </a:lnTo>
                  <a:lnTo>
                    <a:pt x="4254299" y="7109"/>
                  </a:lnTo>
                  <a:lnTo>
                    <a:pt x="4205740" y="4559"/>
                  </a:lnTo>
                  <a:lnTo>
                    <a:pt x="4157030" y="2569"/>
                  </a:lnTo>
                  <a:lnTo>
                    <a:pt x="4108172" y="1144"/>
                  </a:lnTo>
                  <a:lnTo>
                    <a:pt x="4059169" y="286"/>
                  </a:lnTo>
                  <a:lnTo>
                    <a:pt x="4010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6875" y="1419225"/>
              <a:ext cx="6715125" cy="543877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209800"/>
            <a:ext cx="2362200" cy="22764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952" y="309041"/>
            <a:ext cx="6857048" cy="2376613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7145" marR="1499235">
              <a:lnSpc>
                <a:spcPct val="101600"/>
              </a:lnSpc>
              <a:spcBef>
                <a:spcPts val="86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pc="-1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pc="-10" dirty="0" smtClean="0">
                <a:solidFill>
                  <a:srgbClr val="000000"/>
                </a:solidFill>
              </a:rPr>
              <a:t>:</a:t>
            </a:r>
            <a:r>
              <a:rPr lang="ru-RU" sz="2800" spc="-10" dirty="0" smtClean="0">
                <a:solidFill>
                  <a:srgbClr val="000000"/>
                </a:solidFill>
              </a:rPr>
              <a:t/>
            </a:r>
            <a:br>
              <a:rPr lang="ru-RU" sz="2800" spc="-1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определить,</a:t>
            </a:r>
            <a:r>
              <a:rPr lang="ru-RU" sz="2800" spc="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800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головной</a:t>
            </a:r>
            <a:r>
              <a:rPr lang="ru-RU" sz="2800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0" dirty="0" smtClean="0">
                <a:solidFill>
                  <a:srgbClr val="000000"/>
                </a:solidFill>
              </a:rPr>
              <a:t>мозг, </a:t>
            </a:r>
            <a:r>
              <a:rPr lang="ru-RU" sz="2800" dirty="0" smtClean="0">
                <a:solidFill>
                  <a:srgbClr val="000000"/>
                </a:solidFill>
              </a:rPr>
              <a:t>познакомиться</a:t>
            </a:r>
            <a:r>
              <a:rPr lang="ru-RU" sz="2800" spc="-3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</a:t>
            </a:r>
            <a:r>
              <a:rPr lang="ru-RU" sz="2800" spc="35" dirty="0" smtClean="0">
                <a:solidFill>
                  <a:srgbClr val="000000"/>
                </a:solidFill>
              </a:rPr>
              <a:t> </a:t>
            </a:r>
            <a:r>
              <a:rPr lang="ru-RU" sz="2800" spc="-25" dirty="0" smtClean="0">
                <a:solidFill>
                  <a:srgbClr val="000000"/>
                </a:solidFill>
              </a:rPr>
              <a:t>его </a:t>
            </a:r>
            <a:r>
              <a:rPr lang="ru-RU" sz="2800" dirty="0" smtClean="0">
                <a:solidFill>
                  <a:srgbClr val="000000"/>
                </a:solidFill>
              </a:rPr>
              <a:t>строением</a:t>
            </a:r>
            <a:r>
              <a:rPr lang="ru-RU" sz="2800" spc="1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ru-RU" sz="2800" spc="70" dirty="0" smtClean="0">
                <a:solidFill>
                  <a:srgbClr val="000000"/>
                </a:solidFill>
              </a:rPr>
              <a:t> </a:t>
            </a:r>
            <a:r>
              <a:rPr lang="ru-RU" sz="2800" spc="-10" dirty="0" smtClean="0">
                <a:solidFill>
                  <a:srgbClr val="000000"/>
                </a:solidFill>
              </a:rPr>
              <a:t>функциями.</a:t>
            </a:r>
            <a:endParaRPr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124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5032" y="4800600"/>
            <a:ext cx="68916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Узнать что такое человеческий мозг.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Рассмотреть его строение и функции.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Запомнить информацию и сделать вывод.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287136" y="5047615"/>
              <a:ext cx="1721485" cy="1805305"/>
            </a:xfrm>
            <a:custGeom>
              <a:avLst/>
              <a:gdLst/>
              <a:ahLst/>
              <a:cxnLst/>
              <a:rect l="l" t="t" r="r" b="b"/>
              <a:pathLst>
                <a:path w="1721484" h="1805304">
                  <a:moveTo>
                    <a:pt x="1030859" y="0"/>
                  </a:moveTo>
                  <a:lnTo>
                    <a:pt x="657478" y="580631"/>
                  </a:lnTo>
                  <a:lnTo>
                    <a:pt x="0" y="404495"/>
                  </a:lnTo>
                  <a:lnTo>
                    <a:pt x="426847" y="939444"/>
                  </a:lnTo>
                  <a:lnTo>
                    <a:pt x="53466" y="1520012"/>
                  </a:lnTo>
                  <a:lnTo>
                    <a:pt x="690626" y="1270088"/>
                  </a:lnTo>
                  <a:lnTo>
                    <a:pt x="1117346" y="1805086"/>
                  </a:lnTo>
                  <a:lnTo>
                    <a:pt x="1084326" y="1115631"/>
                  </a:lnTo>
                  <a:lnTo>
                    <a:pt x="1721485" y="865708"/>
                  </a:lnTo>
                  <a:lnTo>
                    <a:pt x="1063878" y="689521"/>
                  </a:lnTo>
                  <a:lnTo>
                    <a:pt x="1030859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8663" y="1709292"/>
              <a:ext cx="5363845" cy="5149215"/>
            </a:xfrm>
            <a:custGeom>
              <a:avLst/>
              <a:gdLst/>
              <a:ahLst/>
              <a:cxnLst/>
              <a:rect l="l" t="t" r="r" b="b"/>
              <a:pathLst>
                <a:path w="5363845" h="5149215">
                  <a:moveTo>
                    <a:pt x="2458846" y="0"/>
                  </a:moveTo>
                  <a:lnTo>
                    <a:pt x="2293238" y="2216785"/>
                  </a:lnTo>
                  <a:lnTo>
                    <a:pt x="0" y="2831211"/>
                  </a:lnTo>
                  <a:lnTo>
                    <a:pt x="2191004" y="3586861"/>
                  </a:lnTo>
                  <a:lnTo>
                    <a:pt x="2074324" y="5148705"/>
                  </a:lnTo>
                  <a:lnTo>
                    <a:pt x="2594190" y="5148705"/>
                  </a:lnTo>
                  <a:lnTo>
                    <a:pt x="3545078" y="4053801"/>
                  </a:lnTo>
                  <a:lnTo>
                    <a:pt x="5221129" y="4053801"/>
                  </a:lnTo>
                  <a:lnTo>
                    <a:pt x="4484242" y="2972308"/>
                  </a:lnTo>
                  <a:lnTo>
                    <a:pt x="5363336" y="1960093"/>
                  </a:lnTo>
                  <a:lnTo>
                    <a:pt x="5363336" y="1837055"/>
                  </a:lnTo>
                  <a:lnTo>
                    <a:pt x="3710558" y="1837055"/>
                  </a:lnTo>
                  <a:lnTo>
                    <a:pt x="2458846" y="0"/>
                  </a:lnTo>
                  <a:close/>
                </a:path>
                <a:path w="5363845" h="5149215">
                  <a:moveTo>
                    <a:pt x="5221129" y="4053801"/>
                  </a:moveTo>
                  <a:lnTo>
                    <a:pt x="3545078" y="4053801"/>
                  </a:lnTo>
                  <a:lnTo>
                    <a:pt x="5363336" y="4680880"/>
                  </a:lnTo>
                  <a:lnTo>
                    <a:pt x="5363336" y="4262514"/>
                  </a:lnTo>
                  <a:lnTo>
                    <a:pt x="5221129" y="4053801"/>
                  </a:lnTo>
                  <a:close/>
                </a:path>
                <a:path w="5363845" h="5149215">
                  <a:moveTo>
                    <a:pt x="5363336" y="1394160"/>
                  </a:moveTo>
                  <a:lnTo>
                    <a:pt x="3710558" y="1837055"/>
                  </a:lnTo>
                  <a:lnTo>
                    <a:pt x="5363336" y="1837055"/>
                  </a:lnTo>
                  <a:lnTo>
                    <a:pt x="5363336" y="139416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99304"/>
              </p:ext>
            </p:extLst>
          </p:nvPr>
        </p:nvGraphicFramePr>
        <p:xfrm>
          <a:off x="3418" y="22986"/>
          <a:ext cx="12152629" cy="682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2800" b="1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793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441325" indent="201930" defTabSz="914400" eaLnBrk="1" fontAlgn="auto" latinLnBrk="0" hangingPunct="1">
                        <a:lnSpc>
                          <a:spcPct val="102400"/>
                        </a:lnSpc>
                        <a:spcBef>
                          <a:spcPts val="2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ПРОЕКТА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218440" marR="211454" indent="519430" defTabSz="914400" eaLnBrk="1" fontAlgn="auto" latinLnBrk="0" hangingPunct="1">
                        <a:lnSpc>
                          <a:spcPct val="102400"/>
                        </a:lnSpc>
                        <a:spcBef>
                          <a:spcPts val="2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pc="-2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2800" b="1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  <a:endParaRPr lang="ru-RU" sz="28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380365" indent="-3810" algn="ctr">
                        <a:lnSpc>
                          <a:spcPct val="102400"/>
                        </a:lnSpc>
                        <a:spcBef>
                          <a:spcPts val="234"/>
                        </a:spcBef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2800" b="1" spc="1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реализацию</a:t>
                      </a:r>
                      <a:r>
                        <a:rPr lang="ru-RU" sz="2800" b="1" spc="17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данного проекта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5778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677545" marR="206375" indent="-461645" defTabSz="914400" eaLnBrk="1" fontAlgn="auto" latinLnBrk="0" hangingPunct="1">
                        <a:lnSpc>
                          <a:spcPct val="1008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</a:t>
                      </a:r>
                      <a:r>
                        <a:rPr lang="ru-RU" sz="1800" spc="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r>
                        <a:rPr lang="ru-RU" sz="1800" spc="-4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теме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08.11.24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1112520" marR="148590" indent="-949325" algn="ctr" defTabSz="914400" eaLnBrk="1" fontAlgn="auto" latinLnBrk="0" hangingPunct="1">
                        <a:lnSpc>
                          <a:spcPct val="1008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Королёва</a:t>
                      </a:r>
                      <a:r>
                        <a:rPr lang="ru-RU" sz="1800" spc="-4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Д.,</a:t>
                      </a:r>
                      <a:r>
                        <a:rPr lang="ru-RU" sz="1800" spc="-6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Зайцева</a:t>
                      </a:r>
                      <a:r>
                        <a:rPr lang="ru-RU" sz="1800" spc="-4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А.,</a:t>
                      </a:r>
                      <a:endParaRPr lang="ru-RU" sz="1800" spc="-6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2520" marR="148590" indent="-949325" algn="ctr" defTabSz="914400" eaLnBrk="1" fontAlgn="auto" latinLnBrk="0" hangingPunct="1">
                        <a:lnSpc>
                          <a:spcPct val="1008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Дикарева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Д.,</a:t>
                      </a:r>
                      <a:r>
                        <a:rPr lang="ru-RU" sz="1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Савалина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 marR="113030" indent="-293370" defTabSz="914400" eaLnBrk="1" fontAlgn="auto" latinLnBrk="0" hangingPunct="1">
                        <a:lnSpc>
                          <a:spcPct val="1008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800" spc="1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проекту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6245" marR="113030" indent="-293370">
                        <a:lnSpc>
                          <a:spcPct val="100800"/>
                        </a:lnSpc>
                        <a:spcBef>
                          <a:spcPts val="285"/>
                        </a:spcBef>
                      </a:pP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Сортировка</a:t>
                      </a:r>
                      <a:r>
                        <a:rPr lang="ru-RU" sz="1800" spc="-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16.12.24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Зайцева</a:t>
                      </a:r>
                      <a:r>
                        <a:rPr lang="ru-RU" sz="180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740" marR="253365" indent="-308610" defTabSz="914400" eaLnBrk="1" fontAlgn="auto" latinLnBrk="0" hangingPunct="1">
                        <a:lnSpc>
                          <a:spcPct val="101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Готовый</a:t>
                      </a:r>
                      <a:r>
                        <a:rPr lang="ru-RU" sz="1800" spc="-7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476250" indent="-1270" algn="ctr">
                        <a:lnSpc>
                          <a:spcPct val="100899"/>
                        </a:lnSpc>
                        <a:spcBef>
                          <a:spcPts val="300"/>
                        </a:spcBef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мультимедийной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23.01.25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Королёва</a:t>
                      </a:r>
                      <a:r>
                        <a:rPr lang="ru-RU" sz="1800" spc="-9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 marR="342265" indent="231775" defTabSz="914400" eaLnBrk="1" fontAlgn="auto" latinLnBrk="0" hangingPunct="1">
                        <a:lnSpc>
                          <a:spcPct val="100899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Готовая презентация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0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800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03.03.25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Дикарева</a:t>
                      </a:r>
                      <a:r>
                        <a:rPr lang="ru-RU" sz="1800" spc="-6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spc="1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Савалина</a:t>
                      </a:r>
                      <a:r>
                        <a:rPr lang="ru-RU" sz="1800" spc="1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 marR="114300" indent="-249554" defTabSz="914400" eaLnBrk="1" fontAlgn="auto" latinLnBrk="0" hangingPunct="1">
                        <a:lnSpc>
                          <a:spcPct val="100899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Готовый</a:t>
                      </a:r>
                      <a:r>
                        <a:rPr lang="ru-RU" sz="1800" spc="-7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spc="-1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556260" indent="-5715" algn="ctr" defTabSz="914400" eaLnBrk="1" fontAlgn="auto" latinLnBrk="0" hangingPunct="1">
                        <a:lnSpc>
                          <a:spcPct val="100899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выступлению</a:t>
                      </a:r>
                      <a:r>
                        <a:rPr lang="ru-RU" sz="1800" spc="-8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проектом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4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05.04.25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2520" marR="148590" indent="-949325" algn="ctr" defTabSz="914400" eaLnBrk="1" fontAlgn="auto" latinLnBrk="0" hangingPunct="1">
                        <a:lnSpc>
                          <a:spcPct val="100899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Королёва</a:t>
                      </a:r>
                      <a:r>
                        <a:rPr lang="ru-RU" sz="1800" spc="-4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Д.,</a:t>
                      </a:r>
                      <a:r>
                        <a:rPr lang="ru-RU" sz="1800" spc="-6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Зайцева</a:t>
                      </a:r>
                      <a:r>
                        <a:rPr lang="ru-RU" sz="1800" spc="-4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А.,</a:t>
                      </a:r>
                      <a:endParaRPr lang="ru-RU" sz="1800" spc="-6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12520" marR="148590" indent="-949325" algn="ctr" defTabSz="914400" eaLnBrk="1" fontAlgn="auto" latinLnBrk="0" hangingPunct="1">
                        <a:lnSpc>
                          <a:spcPct val="100899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Дикарева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Д.,</a:t>
                      </a:r>
                      <a:r>
                        <a:rPr lang="ru-RU" sz="1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Савалина</a:t>
                      </a:r>
                      <a:r>
                        <a:rPr lang="ru-RU" sz="1800" spc="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 marR="185420" indent="-2540" algn="ctr" defTabSz="914400" eaLnBrk="1" fontAlgn="auto" latinLnBrk="0" hangingPunct="1">
                        <a:lnSpc>
                          <a:spcPct val="100899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Готовое выступление</a:t>
                      </a:r>
                      <a:r>
                        <a:rPr lang="ru-RU" sz="18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защите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2800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930275" marR="347345" indent="-572770" defTabSz="914400" eaLnBrk="1" fontAlgn="auto" latinLnBrk="0" hangingPunct="1">
                        <a:lnSpc>
                          <a:spcPct val="100899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9BAE9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07.04.25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44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Болвинова</a:t>
                      </a:r>
                      <a:r>
                        <a:rPr lang="ru-RU" sz="1800" spc="-9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Д.А. и участники проекта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4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8810" marR="72390" indent="-537210" defTabSz="914400" eaLnBrk="1" fontAlgn="auto" latinLnBrk="0" hangingPunct="1">
                        <a:lnSpc>
                          <a:spcPct val="100899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Готовый</a:t>
                      </a:r>
                      <a:r>
                        <a:rPr lang="ru-RU" sz="180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защите проект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3048000"/>
            <a:ext cx="6477000" cy="132420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spc="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2800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сложный</a:t>
            </a:r>
            <a:r>
              <a:rPr lang="ru-RU" sz="2800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ru-RU" sz="2800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организме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человека,</a:t>
            </a:r>
            <a:r>
              <a:rPr lang="ru-RU" sz="2800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800" spc="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центральной</a:t>
            </a:r>
            <a:r>
              <a:rPr lang="ru-RU" sz="2800" spc="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нервной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системы,</a:t>
            </a:r>
            <a:r>
              <a:rPr lang="ru-RU" sz="28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находящаяся</a:t>
            </a:r>
            <a:r>
              <a:rPr lang="ru-RU" sz="2800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полости</a:t>
            </a:r>
            <a:r>
              <a:rPr lang="ru-RU" sz="2800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latin typeface="Times New Roman" pitchFamily="18" charset="0"/>
                <a:cs typeface="Times New Roman" pitchFamily="18" charset="0"/>
              </a:rPr>
              <a:t>черепа</a:t>
            </a:r>
            <a:r>
              <a:rPr lang="ru-RU" sz="2750" spc="-10" dirty="0" smtClean="0">
                <a:latin typeface="Times New Roman"/>
                <a:cs typeface="Times New Roman"/>
              </a:rPr>
              <a:t>.</a:t>
            </a:r>
            <a:endParaRPr lang="ru-RU" sz="2750" dirty="0" smtClean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85394"/>
            <a:ext cx="4457065" cy="3986529"/>
            <a:chOff x="0" y="485394"/>
            <a:chExt cx="4457065" cy="39865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4698"/>
              <a:ext cx="4433951" cy="39672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5394"/>
              <a:ext cx="4456683" cy="35854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20" dirty="0" smtClean="0"/>
              <a:t>ГОЛОВНОЙ</a:t>
            </a:r>
            <a:r>
              <a:rPr lang="ru-RU" spc="-160" dirty="0" smtClean="0"/>
              <a:t> </a:t>
            </a:r>
            <a:r>
              <a:rPr lang="ru-RU" dirty="0" smtClean="0"/>
              <a:t>МОЗГ</a:t>
            </a:r>
            <a:r>
              <a:rPr lang="ru-RU" spc="-140" dirty="0" smtClean="0"/>
              <a:t> </a:t>
            </a:r>
            <a:r>
              <a:rPr spc="-50" smtClean="0"/>
              <a:t>-</a:t>
            </a:r>
            <a:endParaRPr spc="-5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0675" y="838200"/>
            <a:ext cx="2981325" cy="60197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523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12192000" y="6848476"/>
                </a:moveTo>
                <a:lnTo>
                  <a:pt x="12192000" y="0"/>
                </a:lnTo>
                <a:lnTo>
                  <a:pt x="0" y="0"/>
                </a:lnTo>
                <a:lnTo>
                  <a:pt x="0" y="6848476"/>
                </a:lnTo>
                <a:lnTo>
                  <a:pt x="12192000" y="6848476"/>
                </a:lnTo>
                <a:close/>
              </a:path>
            </a:pathLst>
          </a:custGeom>
          <a:solidFill>
            <a:srgbClr val="001F5F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5"/>
              </a:spcBef>
            </a:pPr>
            <a:r>
              <a:rPr lang="ru-RU" spc="-20" dirty="0" smtClean="0"/>
              <a:t>ГОЛОВНОЙ</a:t>
            </a:r>
            <a:r>
              <a:rPr lang="ru-RU" spc="-295" dirty="0" smtClean="0"/>
              <a:t> </a:t>
            </a:r>
            <a:r>
              <a:rPr lang="ru-RU" spc="-20" dirty="0" smtClean="0"/>
              <a:t>МОЗГ </a:t>
            </a:r>
            <a:r>
              <a:rPr lang="ru-RU" dirty="0" smtClean="0"/>
              <a:t>СОСТОИТ</a:t>
            </a:r>
            <a:r>
              <a:rPr lang="ru-RU" spc="-30" dirty="0" smtClean="0"/>
              <a:t> </a:t>
            </a:r>
            <a:r>
              <a:rPr lang="ru-RU" spc="-25" dirty="0" smtClean="0"/>
              <a:t>ИЗ</a:t>
            </a:r>
            <a:endParaRPr spc="-25" dirty="0"/>
          </a:p>
        </p:txBody>
      </p:sp>
      <p:sp>
        <p:nvSpPr>
          <p:cNvPr id="5" name="object 5"/>
          <p:cNvSpPr/>
          <p:nvPr/>
        </p:nvSpPr>
        <p:spPr>
          <a:xfrm>
            <a:off x="6429375" y="2219325"/>
            <a:ext cx="2362200" cy="3067050"/>
          </a:xfrm>
          <a:custGeom>
            <a:avLst/>
            <a:gdLst/>
            <a:ahLst/>
            <a:cxnLst/>
            <a:rect l="l" t="t" r="r" b="b"/>
            <a:pathLst>
              <a:path w="2362200" h="3067050">
                <a:moveTo>
                  <a:pt x="1968500" y="0"/>
                </a:moveTo>
                <a:lnTo>
                  <a:pt x="393700" y="0"/>
                </a:lnTo>
                <a:lnTo>
                  <a:pt x="344317" y="3067"/>
                </a:lnTo>
                <a:lnTo>
                  <a:pt x="296764" y="12024"/>
                </a:lnTo>
                <a:lnTo>
                  <a:pt x="251410" y="26501"/>
                </a:lnTo>
                <a:lnTo>
                  <a:pt x="208624" y="46130"/>
                </a:lnTo>
                <a:lnTo>
                  <a:pt x="168775" y="70540"/>
                </a:lnTo>
                <a:lnTo>
                  <a:pt x="132232" y="99364"/>
                </a:lnTo>
                <a:lnTo>
                  <a:pt x="99364" y="132232"/>
                </a:lnTo>
                <a:lnTo>
                  <a:pt x="70540" y="168775"/>
                </a:lnTo>
                <a:lnTo>
                  <a:pt x="46130" y="208624"/>
                </a:lnTo>
                <a:lnTo>
                  <a:pt x="26501" y="251410"/>
                </a:lnTo>
                <a:lnTo>
                  <a:pt x="12024" y="296764"/>
                </a:lnTo>
                <a:lnTo>
                  <a:pt x="3067" y="344317"/>
                </a:lnTo>
                <a:lnTo>
                  <a:pt x="0" y="393700"/>
                </a:lnTo>
                <a:lnTo>
                  <a:pt x="0" y="2673350"/>
                </a:lnTo>
                <a:lnTo>
                  <a:pt x="3067" y="2722732"/>
                </a:lnTo>
                <a:lnTo>
                  <a:pt x="12024" y="2770285"/>
                </a:lnTo>
                <a:lnTo>
                  <a:pt x="26501" y="2815639"/>
                </a:lnTo>
                <a:lnTo>
                  <a:pt x="46130" y="2858425"/>
                </a:lnTo>
                <a:lnTo>
                  <a:pt x="70540" y="2898274"/>
                </a:lnTo>
                <a:lnTo>
                  <a:pt x="99364" y="2934817"/>
                </a:lnTo>
                <a:lnTo>
                  <a:pt x="132232" y="2967685"/>
                </a:lnTo>
                <a:lnTo>
                  <a:pt x="168775" y="2996509"/>
                </a:lnTo>
                <a:lnTo>
                  <a:pt x="208624" y="3020919"/>
                </a:lnTo>
                <a:lnTo>
                  <a:pt x="251410" y="3040548"/>
                </a:lnTo>
                <a:lnTo>
                  <a:pt x="296764" y="3055025"/>
                </a:lnTo>
                <a:lnTo>
                  <a:pt x="344317" y="3063982"/>
                </a:lnTo>
                <a:lnTo>
                  <a:pt x="393700" y="3067050"/>
                </a:lnTo>
                <a:lnTo>
                  <a:pt x="1968500" y="3067050"/>
                </a:lnTo>
                <a:lnTo>
                  <a:pt x="2017882" y="3063982"/>
                </a:lnTo>
                <a:lnTo>
                  <a:pt x="2065435" y="3055025"/>
                </a:lnTo>
                <a:lnTo>
                  <a:pt x="2110789" y="3040548"/>
                </a:lnTo>
                <a:lnTo>
                  <a:pt x="2153575" y="3020919"/>
                </a:lnTo>
                <a:lnTo>
                  <a:pt x="2193424" y="2996509"/>
                </a:lnTo>
                <a:lnTo>
                  <a:pt x="2229967" y="2967685"/>
                </a:lnTo>
                <a:lnTo>
                  <a:pt x="2262835" y="2934817"/>
                </a:lnTo>
                <a:lnTo>
                  <a:pt x="2291659" y="2898274"/>
                </a:lnTo>
                <a:lnTo>
                  <a:pt x="2316069" y="2858425"/>
                </a:lnTo>
                <a:lnTo>
                  <a:pt x="2335698" y="2815639"/>
                </a:lnTo>
                <a:lnTo>
                  <a:pt x="2350175" y="2770285"/>
                </a:lnTo>
                <a:lnTo>
                  <a:pt x="2359132" y="2722732"/>
                </a:lnTo>
                <a:lnTo>
                  <a:pt x="2362200" y="2673350"/>
                </a:lnTo>
                <a:lnTo>
                  <a:pt x="2362200" y="393700"/>
                </a:lnTo>
                <a:lnTo>
                  <a:pt x="2359132" y="344317"/>
                </a:lnTo>
                <a:lnTo>
                  <a:pt x="2350175" y="296764"/>
                </a:lnTo>
                <a:lnTo>
                  <a:pt x="2335698" y="251410"/>
                </a:lnTo>
                <a:lnTo>
                  <a:pt x="2316069" y="208624"/>
                </a:lnTo>
                <a:lnTo>
                  <a:pt x="2291659" y="168775"/>
                </a:lnTo>
                <a:lnTo>
                  <a:pt x="2262835" y="132232"/>
                </a:lnTo>
                <a:lnTo>
                  <a:pt x="2229967" y="99364"/>
                </a:lnTo>
                <a:lnTo>
                  <a:pt x="2193424" y="70540"/>
                </a:lnTo>
                <a:lnTo>
                  <a:pt x="2153575" y="46130"/>
                </a:lnTo>
                <a:lnTo>
                  <a:pt x="2110789" y="26501"/>
                </a:lnTo>
                <a:lnTo>
                  <a:pt x="2065435" y="12024"/>
                </a:lnTo>
                <a:lnTo>
                  <a:pt x="2017882" y="3067"/>
                </a:lnTo>
                <a:lnTo>
                  <a:pt x="1968500" y="0"/>
                </a:lnTo>
                <a:close/>
              </a:path>
            </a:pathLst>
          </a:custGeom>
          <a:solidFill>
            <a:srgbClr val="C9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2228850"/>
            <a:ext cx="2352675" cy="3057525"/>
          </a:xfrm>
          <a:custGeom>
            <a:avLst/>
            <a:gdLst/>
            <a:ahLst/>
            <a:cxnLst/>
            <a:rect l="l" t="t" r="r" b="b"/>
            <a:pathLst>
              <a:path w="2352675" h="3057525">
                <a:moveTo>
                  <a:pt x="1960499" y="0"/>
                </a:moveTo>
                <a:lnTo>
                  <a:pt x="392125" y="0"/>
                </a:lnTo>
                <a:lnTo>
                  <a:pt x="342938" y="3054"/>
                </a:lnTo>
                <a:lnTo>
                  <a:pt x="295575" y="11973"/>
                </a:lnTo>
                <a:lnTo>
                  <a:pt x="250402" y="26389"/>
                </a:lnTo>
                <a:lnTo>
                  <a:pt x="207787" y="45935"/>
                </a:lnTo>
                <a:lnTo>
                  <a:pt x="168097" y="70245"/>
                </a:lnTo>
                <a:lnTo>
                  <a:pt x="131701" y="98952"/>
                </a:lnTo>
                <a:lnTo>
                  <a:pt x="98964" y="131688"/>
                </a:lnTo>
                <a:lnTo>
                  <a:pt x="70256" y="168087"/>
                </a:lnTo>
                <a:lnTo>
                  <a:pt x="45944" y="207781"/>
                </a:lnTo>
                <a:lnTo>
                  <a:pt x="26395" y="250404"/>
                </a:lnTo>
                <a:lnTo>
                  <a:pt x="11976" y="295589"/>
                </a:lnTo>
                <a:lnTo>
                  <a:pt x="3055" y="342968"/>
                </a:lnTo>
                <a:lnTo>
                  <a:pt x="0" y="392175"/>
                </a:lnTo>
                <a:lnTo>
                  <a:pt x="0" y="2665349"/>
                </a:lnTo>
                <a:lnTo>
                  <a:pt x="3055" y="2714556"/>
                </a:lnTo>
                <a:lnTo>
                  <a:pt x="11976" y="2761935"/>
                </a:lnTo>
                <a:lnTo>
                  <a:pt x="26395" y="2807120"/>
                </a:lnTo>
                <a:lnTo>
                  <a:pt x="45944" y="2849743"/>
                </a:lnTo>
                <a:lnTo>
                  <a:pt x="70256" y="2889437"/>
                </a:lnTo>
                <a:lnTo>
                  <a:pt x="98964" y="2925836"/>
                </a:lnTo>
                <a:lnTo>
                  <a:pt x="131701" y="2958572"/>
                </a:lnTo>
                <a:lnTo>
                  <a:pt x="168097" y="2987279"/>
                </a:lnTo>
                <a:lnTo>
                  <a:pt x="207787" y="3011589"/>
                </a:lnTo>
                <a:lnTo>
                  <a:pt x="250402" y="3031135"/>
                </a:lnTo>
                <a:lnTo>
                  <a:pt x="295575" y="3045551"/>
                </a:lnTo>
                <a:lnTo>
                  <a:pt x="342938" y="3054470"/>
                </a:lnTo>
                <a:lnTo>
                  <a:pt x="392125" y="3057525"/>
                </a:lnTo>
                <a:lnTo>
                  <a:pt x="1960499" y="3057525"/>
                </a:lnTo>
                <a:lnTo>
                  <a:pt x="2009706" y="3054470"/>
                </a:lnTo>
                <a:lnTo>
                  <a:pt x="2057085" y="3045551"/>
                </a:lnTo>
                <a:lnTo>
                  <a:pt x="2102270" y="3031135"/>
                </a:lnTo>
                <a:lnTo>
                  <a:pt x="2144893" y="3011589"/>
                </a:lnTo>
                <a:lnTo>
                  <a:pt x="2184587" y="2987279"/>
                </a:lnTo>
                <a:lnTo>
                  <a:pt x="2220986" y="2958572"/>
                </a:lnTo>
                <a:lnTo>
                  <a:pt x="2253722" y="2925836"/>
                </a:lnTo>
                <a:lnTo>
                  <a:pt x="2282429" y="2889437"/>
                </a:lnTo>
                <a:lnTo>
                  <a:pt x="2306739" y="2849743"/>
                </a:lnTo>
                <a:lnTo>
                  <a:pt x="2326285" y="2807120"/>
                </a:lnTo>
                <a:lnTo>
                  <a:pt x="2340701" y="2761935"/>
                </a:lnTo>
                <a:lnTo>
                  <a:pt x="2349620" y="2714556"/>
                </a:lnTo>
                <a:lnTo>
                  <a:pt x="2352675" y="2665349"/>
                </a:lnTo>
                <a:lnTo>
                  <a:pt x="2352675" y="392175"/>
                </a:lnTo>
                <a:lnTo>
                  <a:pt x="2349620" y="342968"/>
                </a:lnTo>
                <a:lnTo>
                  <a:pt x="2340701" y="295589"/>
                </a:lnTo>
                <a:lnTo>
                  <a:pt x="2326285" y="250404"/>
                </a:lnTo>
                <a:lnTo>
                  <a:pt x="2306739" y="207781"/>
                </a:lnTo>
                <a:lnTo>
                  <a:pt x="2282429" y="168087"/>
                </a:lnTo>
                <a:lnTo>
                  <a:pt x="2253722" y="131688"/>
                </a:lnTo>
                <a:lnTo>
                  <a:pt x="2220986" y="98952"/>
                </a:lnTo>
                <a:lnTo>
                  <a:pt x="2184587" y="70245"/>
                </a:lnTo>
                <a:lnTo>
                  <a:pt x="2144893" y="45935"/>
                </a:lnTo>
                <a:lnTo>
                  <a:pt x="2102270" y="26389"/>
                </a:lnTo>
                <a:lnTo>
                  <a:pt x="2057085" y="11973"/>
                </a:lnTo>
                <a:lnTo>
                  <a:pt x="2009706" y="3054"/>
                </a:lnTo>
                <a:lnTo>
                  <a:pt x="1960499" y="0"/>
                </a:lnTo>
                <a:close/>
              </a:path>
            </a:pathLst>
          </a:custGeom>
          <a:solidFill>
            <a:srgbClr val="A0E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700" y="2228850"/>
            <a:ext cx="2362200" cy="3067050"/>
          </a:xfrm>
          <a:custGeom>
            <a:avLst/>
            <a:gdLst/>
            <a:ahLst/>
            <a:cxnLst/>
            <a:rect l="l" t="t" r="r" b="b"/>
            <a:pathLst>
              <a:path w="2362200" h="3067050">
                <a:moveTo>
                  <a:pt x="1968500" y="0"/>
                </a:moveTo>
                <a:lnTo>
                  <a:pt x="393700" y="0"/>
                </a:lnTo>
                <a:lnTo>
                  <a:pt x="344317" y="3067"/>
                </a:lnTo>
                <a:lnTo>
                  <a:pt x="296764" y="12024"/>
                </a:lnTo>
                <a:lnTo>
                  <a:pt x="251410" y="26501"/>
                </a:lnTo>
                <a:lnTo>
                  <a:pt x="208624" y="46130"/>
                </a:lnTo>
                <a:lnTo>
                  <a:pt x="168775" y="70540"/>
                </a:lnTo>
                <a:lnTo>
                  <a:pt x="132232" y="99364"/>
                </a:lnTo>
                <a:lnTo>
                  <a:pt x="99364" y="132232"/>
                </a:lnTo>
                <a:lnTo>
                  <a:pt x="70540" y="168775"/>
                </a:lnTo>
                <a:lnTo>
                  <a:pt x="46130" y="208624"/>
                </a:lnTo>
                <a:lnTo>
                  <a:pt x="26501" y="251410"/>
                </a:lnTo>
                <a:lnTo>
                  <a:pt x="12024" y="296764"/>
                </a:lnTo>
                <a:lnTo>
                  <a:pt x="3067" y="344317"/>
                </a:lnTo>
                <a:lnTo>
                  <a:pt x="0" y="393700"/>
                </a:lnTo>
                <a:lnTo>
                  <a:pt x="0" y="2673350"/>
                </a:lnTo>
                <a:lnTo>
                  <a:pt x="3067" y="2722732"/>
                </a:lnTo>
                <a:lnTo>
                  <a:pt x="12024" y="2770285"/>
                </a:lnTo>
                <a:lnTo>
                  <a:pt x="26501" y="2815639"/>
                </a:lnTo>
                <a:lnTo>
                  <a:pt x="46130" y="2858425"/>
                </a:lnTo>
                <a:lnTo>
                  <a:pt x="70540" y="2898274"/>
                </a:lnTo>
                <a:lnTo>
                  <a:pt x="99364" y="2934817"/>
                </a:lnTo>
                <a:lnTo>
                  <a:pt x="132232" y="2967685"/>
                </a:lnTo>
                <a:lnTo>
                  <a:pt x="168775" y="2996509"/>
                </a:lnTo>
                <a:lnTo>
                  <a:pt x="208624" y="3020919"/>
                </a:lnTo>
                <a:lnTo>
                  <a:pt x="251410" y="3040548"/>
                </a:lnTo>
                <a:lnTo>
                  <a:pt x="296764" y="3055025"/>
                </a:lnTo>
                <a:lnTo>
                  <a:pt x="344317" y="3063982"/>
                </a:lnTo>
                <a:lnTo>
                  <a:pt x="393700" y="3067050"/>
                </a:lnTo>
                <a:lnTo>
                  <a:pt x="1968500" y="3067050"/>
                </a:lnTo>
                <a:lnTo>
                  <a:pt x="2017882" y="3063982"/>
                </a:lnTo>
                <a:lnTo>
                  <a:pt x="2065435" y="3055025"/>
                </a:lnTo>
                <a:lnTo>
                  <a:pt x="2110789" y="3040548"/>
                </a:lnTo>
                <a:lnTo>
                  <a:pt x="2153575" y="3020919"/>
                </a:lnTo>
                <a:lnTo>
                  <a:pt x="2193424" y="2996509"/>
                </a:lnTo>
                <a:lnTo>
                  <a:pt x="2229967" y="2967685"/>
                </a:lnTo>
                <a:lnTo>
                  <a:pt x="2262835" y="2934817"/>
                </a:lnTo>
                <a:lnTo>
                  <a:pt x="2291659" y="2898274"/>
                </a:lnTo>
                <a:lnTo>
                  <a:pt x="2316069" y="2858425"/>
                </a:lnTo>
                <a:lnTo>
                  <a:pt x="2335698" y="2815639"/>
                </a:lnTo>
                <a:lnTo>
                  <a:pt x="2350175" y="2770285"/>
                </a:lnTo>
                <a:lnTo>
                  <a:pt x="2359132" y="2722732"/>
                </a:lnTo>
                <a:lnTo>
                  <a:pt x="2362200" y="2673350"/>
                </a:lnTo>
                <a:lnTo>
                  <a:pt x="2362200" y="393700"/>
                </a:lnTo>
                <a:lnTo>
                  <a:pt x="2359132" y="344317"/>
                </a:lnTo>
                <a:lnTo>
                  <a:pt x="2350175" y="296764"/>
                </a:lnTo>
                <a:lnTo>
                  <a:pt x="2335698" y="251410"/>
                </a:lnTo>
                <a:lnTo>
                  <a:pt x="2316069" y="208624"/>
                </a:lnTo>
                <a:lnTo>
                  <a:pt x="2291659" y="168775"/>
                </a:lnTo>
                <a:lnTo>
                  <a:pt x="2262835" y="132232"/>
                </a:lnTo>
                <a:lnTo>
                  <a:pt x="2229967" y="99364"/>
                </a:lnTo>
                <a:lnTo>
                  <a:pt x="2193424" y="70540"/>
                </a:lnTo>
                <a:lnTo>
                  <a:pt x="2153575" y="46130"/>
                </a:lnTo>
                <a:lnTo>
                  <a:pt x="2110789" y="26501"/>
                </a:lnTo>
                <a:lnTo>
                  <a:pt x="2065435" y="12024"/>
                </a:lnTo>
                <a:lnTo>
                  <a:pt x="2017882" y="3067"/>
                </a:lnTo>
                <a:lnTo>
                  <a:pt x="1968500" y="0"/>
                </a:lnTo>
                <a:close/>
              </a:path>
            </a:pathLst>
          </a:custGeom>
          <a:solidFill>
            <a:srgbClr val="FFC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6425" y="2219325"/>
            <a:ext cx="2438400" cy="3067050"/>
          </a:xfrm>
          <a:custGeom>
            <a:avLst/>
            <a:gdLst/>
            <a:ahLst/>
            <a:cxnLst/>
            <a:rect l="l" t="t" r="r" b="b"/>
            <a:pathLst>
              <a:path w="2438400" h="3067050">
                <a:moveTo>
                  <a:pt x="2032000" y="0"/>
                </a:moveTo>
                <a:lnTo>
                  <a:pt x="406400" y="0"/>
                </a:lnTo>
                <a:lnTo>
                  <a:pt x="359012" y="2734"/>
                </a:lnTo>
                <a:lnTo>
                  <a:pt x="313228" y="10735"/>
                </a:lnTo>
                <a:lnTo>
                  <a:pt x="269353" y="23696"/>
                </a:lnTo>
                <a:lnTo>
                  <a:pt x="227692" y="41313"/>
                </a:lnTo>
                <a:lnTo>
                  <a:pt x="188551" y="63281"/>
                </a:lnTo>
                <a:lnTo>
                  <a:pt x="152234" y="89293"/>
                </a:lnTo>
                <a:lnTo>
                  <a:pt x="119046" y="119046"/>
                </a:lnTo>
                <a:lnTo>
                  <a:pt x="89293" y="152234"/>
                </a:lnTo>
                <a:lnTo>
                  <a:pt x="63281" y="188551"/>
                </a:lnTo>
                <a:lnTo>
                  <a:pt x="41313" y="227692"/>
                </a:lnTo>
                <a:lnTo>
                  <a:pt x="23696" y="269353"/>
                </a:lnTo>
                <a:lnTo>
                  <a:pt x="10735" y="313228"/>
                </a:lnTo>
                <a:lnTo>
                  <a:pt x="2734" y="359012"/>
                </a:lnTo>
                <a:lnTo>
                  <a:pt x="0" y="406400"/>
                </a:lnTo>
                <a:lnTo>
                  <a:pt x="0" y="2660650"/>
                </a:lnTo>
                <a:lnTo>
                  <a:pt x="2734" y="2708037"/>
                </a:lnTo>
                <a:lnTo>
                  <a:pt x="10735" y="2753821"/>
                </a:lnTo>
                <a:lnTo>
                  <a:pt x="23696" y="2797696"/>
                </a:lnTo>
                <a:lnTo>
                  <a:pt x="41313" y="2839357"/>
                </a:lnTo>
                <a:lnTo>
                  <a:pt x="63281" y="2878498"/>
                </a:lnTo>
                <a:lnTo>
                  <a:pt x="89293" y="2914815"/>
                </a:lnTo>
                <a:lnTo>
                  <a:pt x="119046" y="2948003"/>
                </a:lnTo>
                <a:lnTo>
                  <a:pt x="152234" y="2977756"/>
                </a:lnTo>
                <a:lnTo>
                  <a:pt x="188551" y="3003768"/>
                </a:lnTo>
                <a:lnTo>
                  <a:pt x="227692" y="3025736"/>
                </a:lnTo>
                <a:lnTo>
                  <a:pt x="269353" y="3043353"/>
                </a:lnTo>
                <a:lnTo>
                  <a:pt x="313228" y="3056314"/>
                </a:lnTo>
                <a:lnTo>
                  <a:pt x="359012" y="3064315"/>
                </a:lnTo>
                <a:lnTo>
                  <a:pt x="406400" y="3067050"/>
                </a:lnTo>
                <a:lnTo>
                  <a:pt x="2032000" y="3067050"/>
                </a:lnTo>
                <a:lnTo>
                  <a:pt x="2079387" y="3064315"/>
                </a:lnTo>
                <a:lnTo>
                  <a:pt x="2125171" y="3056314"/>
                </a:lnTo>
                <a:lnTo>
                  <a:pt x="2169046" y="3043353"/>
                </a:lnTo>
                <a:lnTo>
                  <a:pt x="2210707" y="3025736"/>
                </a:lnTo>
                <a:lnTo>
                  <a:pt x="2249848" y="3003768"/>
                </a:lnTo>
                <a:lnTo>
                  <a:pt x="2286165" y="2977756"/>
                </a:lnTo>
                <a:lnTo>
                  <a:pt x="2319353" y="2948003"/>
                </a:lnTo>
                <a:lnTo>
                  <a:pt x="2349106" y="2914815"/>
                </a:lnTo>
                <a:lnTo>
                  <a:pt x="2375118" y="2878498"/>
                </a:lnTo>
                <a:lnTo>
                  <a:pt x="2397086" y="2839357"/>
                </a:lnTo>
                <a:lnTo>
                  <a:pt x="2414703" y="2797696"/>
                </a:lnTo>
                <a:lnTo>
                  <a:pt x="2427664" y="2753821"/>
                </a:lnTo>
                <a:lnTo>
                  <a:pt x="2435665" y="2708037"/>
                </a:lnTo>
                <a:lnTo>
                  <a:pt x="2438400" y="2660650"/>
                </a:lnTo>
                <a:lnTo>
                  <a:pt x="2438400" y="406400"/>
                </a:lnTo>
                <a:lnTo>
                  <a:pt x="2435665" y="359012"/>
                </a:lnTo>
                <a:lnTo>
                  <a:pt x="2427664" y="313228"/>
                </a:lnTo>
                <a:lnTo>
                  <a:pt x="2414703" y="269353"/>
                </a:lnTo>
                <a:lnTo>
                  <a:pt x="2397086" y="227692"/>
                </a:lnTo>
                <a:lnTo>
                  <a:pt x="2375118" y="188551"/>
                </a:lnTo>
                <a:lnTo>
                  <a:pt x="2349106" y="152234"/>
                </a:lnTo>
                <a:lnTo>
                  <a:pt x="2319353" y="119046"/>
                </a:lnTo>
                <a:lnTo>
                  <a:pt x="2286165" y="89293"/>
                </a:lnTo>
                <a:lnTo>
                  <a:pt x="2249848" y="63281"/>
                </a:lnTo>
                <a:lnTo>
                  <a:pt x="2210707" y="41313"/>
                </a:lnTo>
                <a:lnTo>
                  <a:pt x="2169046" y="23696"/>
                </a:lnTo>
                <a:lnTo>
                  <a:pt x="2125171" y="10735"/>
                </a:lnTo>
                <a:lnTo>
                  <a:pt x="2079387" y="2734"/>
                </a:lnTo>
                <a:lnTo>
                  <a:pt x="203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5"/>
              </a:spcBef>
            </a:pPr>
            <a:r>
              <a:rPr lang="ru-RU" spc="-20" dirty="0" smtClean="0"/>
              <a:t>ГОЛОВНОЙ</a:t>
            </a:r>
            <a:r>
              <a:rPr lang="ru-RU" spc="-295" dirty="0" smtClean="0"/>
              <a:t> </a:t>
            </a:r>
            <a:r>
              <a:rPr lang="ru-RU" spc="-20" dirty="0" smtClean="0"/>
              <a:t>МОЗГ </a:t>
            </a:r>
            <a:r>
              <a:rPr lang="ru-RU" dirty="0" smtClean="0"/>
              <a:t>СОСТОИТ</a:t>
            </a:r>
            <a:r>
              <a:rPr lang="ru-RU" spc="-30" dirty="0" smtClean="0"/>
              <a:t> </a:t>
            </a:r>
            <a:r>
              <a:rPr lang="ru-RU" spc="-25" dirty="0" smtClean="0"/>
              <a:t>ИЗ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429375" y="2219325"/>
            <a:ext cx="2362200" cy="3067050"/>
          </a:xfrm>
          <a:custGeom>
            <a:avLst/>
            <a:gdLst/>
            <a:ahLst/>
            <a:cxnLst/>
            <a:rect l="l" t="t" r="r" b="b"/>
            <a:pathLst>
              <a:path w="2362200" h="3067050">
                <a:moveTo>
                  <a:pt x="1968500" y="0"/>
                </a:moveTo>
                <a:lnTo>
                  <a:pt x="393700" y="0"/>
                </a:lnTo>
                <a:lnTo>
                  <a:pt x="344317" y="3067"/>
                </a:lnTo>
                <a:lnTo>
                  <a:pt x="296764" y="12024"/>
                </a:lnTo>
                <a:lnTo>
                  <a:pt x="251410" y="26501"/>
                </a:lnTo>
                <a:lnTo>
                  <a:pt x="208624" y="46130"/>
                </a:lnTo>
                <a:lnTo>
                  <a:pt x="168775" y="70540"/>
                </a:lnTo>
                <a:lnTo>
                  <a:pt x="132232" y="99364"/>
                </a:lnTo>
                <a:lnTo>
                  <a:pt x="99364" y="132232"/>
                </a:lnTo>
                <a:lnTo>
                  <a:pt x="70540" y="168775"/>
                </a:lnTo>
                <a:lnTo>
                  <a:pt x="46130" y="208624"/>
                </a:lnTo>
                <a:lnTo>
                  <a:pt x="26501" y="251410"/>
                </a:lnTo>
                <a:lnTo>
                  <a:pt x="12024" y="296764"/>
                </a:lnTo>
                <a:lnTo>
                  <a:pt x="3067" y="344317"/>
                </a:lnTo>
                <a:lnTo>
                  <a:pt x="0" y="393700"/>
                </a:lnTo>
                <a:lnTo>
                  <a:pt x="0" y="2673350"/>
                </a:lnTo>
                <a:lnTo>
                  <a:pt x="3067" y="2722732"/>
                </a:lnTo>
                <a:lnTo>
                  <a:pt x="12024" y="2770285"/>
                </a:lnTo>
                <a:lnTo>
                  <a:pt x="26501" y="2815639"/>
                </a:lnTo>
                <a:lnTo>
                  <a:pt x="46130" y="2858425"/>
                </a:lnTo>
                <a:lnTo>
                  <a:pt x="70540" y="2898274"/>
                </a:lnTo>
                <a:lnTo>
                  <a:pt x="99364" y="2934817"/>
                </a:lnTo>
                <a:lnTo>
                  <a:pt x="132232" y="2967685"/>
                </a:lnTo>
                <a:lnTo>
                  <a:pt x="168775" y="2996509"/>
                </a:lnTo>
                <a:lnTo>
                  <a:pt x="208624" y="3020919"/>
                </a:lnTo>
                <a:lnTo>
                  <a:pt x="251410" y="3040548"/>
                </a:lnTo>
                <a:lnTo>
                  <a:pt x="296764" y="3055025"/>
                </a:lnTo>
                <a:lnTo>
                  <a:pt x="344317" y="3063982"/>
                </a:lnTo>
                <a:lnTo>
                  <a:pt x="393700" y="3067050"/>
                </a:lnTo>
                <a:lnTo>
                  <a:pt x="1968500" y="3067050"/>
                </a:lnTo>
                <a:lnTo>
                  <a:pt x="2017882" y="3063982"/>
                </a:lnTo>
                <a:lnTo>
                  <a:pt x="2065435" y="3055025"/>
                </a:lnTo>
                <a:lnTo>
                  <a:pt x="2110789" y="3040548"/>
                </a:lnTo>
                <a:lnTo>
                  <a:pt x="2153575" y="3020919"/>
                </a:lnTo>
                <a:lnTo>
                  <a:pt x="2193424" y="2996509"/>
                </a:lnTo>
                <a:lnTo>
                  <a:pt x="2229967" y="2967685"/>
                </a:lnTo>
                <a:lnTo>
                  <a:pt x="2262835" y="2934817"/>
                </a:lnTo>
                <a:lnTo>
                  <a:pt x="2291659" y="2898274"/>
                </a:lnTo>
                <a:lnTo>
                  <a:pt x="2316069" y="2858425"/>
                </a:lnTo>
                <a:lnTo>
                  <a:pt x="2335698" y="2815639"/>
                </a:lnTo>
                <a:lnTo>
                  <a:pt x="2350175" y="2770285"/>
                </a:lnTo>
                <a:lnTo>
                  <a:pt x="2359132" y="2722732"/>
                </a:lnTo>
                <a:lnTo>
                  <a:pt x="2362200" y="2673350"/>
                </a:lnTo>
                <a:lnTo>
                  <a:pt x="2362200" y="393700"/>
                </a:lnTo>
                <a:lnTo>
                  <a:pt x="2359132" y="344317"/>
                </a:lnTo>
                <a:lnTo>
                  <a:pt x="2350175" y="296764"/>
                </a:lnTo>
                <a:lnTo>
                  <a:pt x="2335698" y="251410"/>
                </a:lnTo>
                <a:lnTo>
                  <a:pt x="2316069" y="208624"/>
                </a:lnTo>
                <a:lnTo>
                  <a:pt x="2291659" y="168775"/>
                </a:lnTo>
                <a:lnTo>
                  <a:pt x="2262835" y="132232"/>
                </a:lnTo>
                <a:lnTo>
                  <a:pt x="2229967" y="99364"/>
                </a:lnTo>
                <a:lnTo>
                  <a:pt x="2193424" y="70540"/>
                </a:lnTo>
                <a:lnTo>
                  <a:pt x="2153575" y="46130"/>
                </a:lnTo>
                <a:lnTo>
                  <a:pt x="2110789" y="26501"/>
                </a:lnTo>
                <a:lnTo>
                  <a:pt x="2065435" y="12024"/>
                </a:lnTo>
                <a:lnTo>
                  <a:pt x="2017882" y="3067"/>
                </a:lnTo>
                <a:lnTo>
                  <a:pt x="1968500" y="0"/>
                </a:lnTo>
                <a:close/>
              </a:path>
            </a:pathLst>
          </a:custGeom>
          <a:solidFill>
            <a:srgbClr val="C9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6425" y="2219325"/>
            <a:ext cx="2438400" cy="3067050"/>
          </a:xfrm>
          <a:custGeom>
            <a:avLst/>
            <a:gdLst/>
            <a:ahLst/>
            <a:cxnLst/>
            <a:rect l="l" t="t" r="r" b="b"/>
            <a:pathLst>
              <a:path w="2438400" h="3067050">
                <a:moveTo>
                  <a:pt x="2032000" y="0"/>
                </a:moveTo>
                <a:lnTo>
                  <a:pt x="406400" y="0"/>
                </a:lnTo>
                <a:lnTo>
                  <a:pt x="359012" y="2734"/>
                </a:lnTo>
                <a:lnTo>
                  <a:pt x="313228" y="10735"/>
                </a:lnTo>
                <a:lnTo>
                  <a:pt x="269353" y="23696"/>
                </a:lnTo>
                <a:lnTo>
                  <a:pt x="227692" y="41313"/>
                </a:lnTo>
                <a:lnTo>
                  <a:pt x="188551" y="63281"/>
                </a:lnTo>
                <a:lnTo>
                  <a:pt x="152234" y="89293"/>
                </a:lnTo>
                <a:lnTo>
                  <a:pt x="119046" y="119046"/>
                </a:lnTo>
                <a:lnTo>
                  <a:pt x="89293" y="152234"/>
                </a:lnTo>
                <a:lnTo>
                  <a:pt x="63281" y="188551"/>
                </a:lnTo>
                <a:lnTo>
                  <a:pt x="41313" y="227692"/>
                </a:lnTo>
                <a:lnTo>
                  <a:pt x="23696" y="269353"/>
                </a:lnTo>
                <a:lnTo>
                  <a:pt x="10735" y="313228"/>
                </a:lnTo>
                <a:lnTo>
                  <a:pt x="2734" y="359012"/>
                </a:lnTo>
                <a:lnTo>
                  <a:pt x="0" y="406400"/>
                </a:lnTo>
                <a:lnTo>
                  <a:pt x="0" y="2660650"/>
                </a:lnTo>
                <a:lnTo>
                  <a:pt x="2734" y="2708037"/>
                </a:lnTo>
                <a:lnTo>
                  <a:pt x="10735" y="2753821"/>
                </a:lnTo>
                <a:lnTo>
                  <a:pt x="23696" y="2797696"/>
                </a:lnTo>
                <a:lnTo>
                  <a:pt x="41313" y="2839357"/>
                </a:lnTo>
                <a:lnTo>
                  <a:pt x="63281" y="2878498"/>
                </a:lnTo>
                <a:lnTo>
                  <a:pt x="89293" y="2914815"/>
                </a:lnTo>
                <a:lnTo>
                  <a:pt x="119046" y="2948003"/>
                </a:lnTo>
                <a:lnTo>
                  <a:pt x="152234" y="2977756"/>
                </a:lnTo>
                <a:lnTo>
                  <a:pt x="188551" y="3003768"/>
                </a:lnTo>
                <a:lnTo>
                  <a:pt x="227692" y="3025736"/>
                </a:lnTo>
                <a:lnTo>
                  <a:pt x="269353" y="3043353"/>
                </a:lnTo>
                <a:lnTo>
                  <a:pt x="313228" y="3056314"/>
                </a:lnTo>
                <a:lnTo>
                  <a:pt x="359012" y="3064315"/>
                </a:lnTo>
                <a:lnTo>
                  <a:pt x="406400" y="3067050"/>
                </a:lnTo>
                <a:lnTo>
                  <a:pt x="2032000" y="3067050"/>
                </a:lnTo>
                <a:lnTo>
                  <a:pt x="2079387" y="3064315"/>
                </a:lnTo>
                <a:lnTo>
                  <a:pt x="2125171" y="3056314"/>
                </a:lnTo>
                <a:lnTo>
                  <a:pt x="2169046" y="3043353"/>
                </a:lnTo>
                <a:lnTo>
                  <a:pt x="2210707" y="3025736"/>
                </a:lnTo>
                <a:lnTo>
                  <a:pt x="2249848" y="3003768"/>
                </a:lnTo>
                <a:lnTo>
                  <a:pt x="2286165" y="2977756"/>
                </a:lnTo>
                <a:lnTo>
                  <a:pt x="2319353" y="2948003"/>
                </a:lnTo>
                <a:lnTo>
                  <a:pt x="2349106" y="2914815"/>
                </a:lnTo>
                <a:lnTo>
                  <a:pt x="2375118" y="2878498"/>
                </a:lnTo>
                <a:lnTo>
                  <a:pt x="2397086" y="2839357"/>
                </a:lnTo>
                <a:lnTo>
                  <a:pt x="2414703" y="2797696"/>
                </a:lnTo>
                <a:lnTo>
                  <a:pt x="2427664" y="2753821"/>
                </a:lnTo>
                <a:lnTo>
                  <a:pt x="2435665" y="2708037"/>
                </a:lnTo>
                <a:lnTo>
                  <a:pt x="2438400" y="2660650"/>
                </a:lnTo>
                <a:lnTo>
                  <a:pt x="2438400" y="406400"/>
                </a:lnTo>
                <a:lnTo>
                  <a:pt x="2435665" y="359012"/>
                </a:lnTo>
                <a:lnTo>
                  <a:pt x="2427664" y="313228"/>
                </a:lnTo>
                <a:lnTo>
                  <a:pt x="2414703" y="269353"/>
                </a:lnTo>
                <a:lnTo>
                  <a:pt x="2397086" y="227692"/>
                </a:lnTo>
                <a:lnTo>
                  <a:pt x="2375118" y="188551"/>
                </a:lnTo>
                <a:lnTo>
                  <a:pt x="2349106" y="152234"/>
                </a:lnTo>
                <a:lnTo>
                  <a:pt x="2319353" y="119046"/>
                </a:lnTo>
                <a:lnTo>
                  <a:pt x="2286165" y="89293"/>
                </a:lnTo>
                <a:lnTo>
                  <a:pt x="2249848" y="63281"/>
                </a:lnTo>
                <a:lnTo>
                  <a:pt x="2210707" y="41313"/>
                </a:lnTo>
                <a:lnTo>
                  <a:pt x="2169046" y="23696"/>
                </a:lnTo>
                <a:lnTo>
                  <a:pt x="2125171" y="10735"/>
                </a:lnTo>
                <a:lnTo>
                  <a:pt x="2079387" y="2734"/>
                </a:lnTo>
                <a:lnTo>
                  <a:pt x="203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028825"/>
            <a:ext cx="5676900" cy="3448050"/>
            <a:chOff x="0" y="2028825"/>
            <a:chExt cx="5676900" cy="3448050"/>
          </a:xfrm>
        </p:grpSpPr>
        <p:sp>
          <p:nvSpPr>
            <p:cNvPr id="6" name="object 6"/>
            <p:cNvSpPr/>
            <p:nvPr/>
          </p:nvSpPr>
          <p:spPr>
            <a:xfrm>
              <a:off x="323850" y="2228850"/>
              <a:ext cx="2352675" cy="3057525"/>
            </a:xfrm>
            <a:custGeom>
              <a:avLst/>
              <a:gdLst/>
              <a:ahLst/>
              <a:cxnLst/>
              <a:rect l="l" t="t" r="r" b="b"/>
              <a:pathLst>
                <a:path w="2352675" h="3057525">
                  <a:moveTo>
                    <a:pt x="1960499" y="0"/>
                  </a:moveTo>
                  <a:lnTo>
                    <a:pt x="392125" y="0"/>
                  </a:lnTo>
                  <a:lnTo>
                    <a:pt x="342938" y="3054"/>
                  </a:lnTo>
                  <a:lnTo>
                    <a:pt x="295575" y="11973"/>
                  </a:lnTo>
                  <a:lnTo>
                    <a:pt x="250402" y="26389"/>
                  </a:lnTo>
                  <a:lnTo>
                    <a:pt x="207787" y="45935"/>
                  </a:lnTo>
                  <a:lnTo>
                    <a:pt x="168097" y="70245"/>
                  </a:lnTo>
                  <a:lnTo>
                    <a:pt x="131701" y="98952"/>
                  </a:lnTo>
                  <a:lnTo>
                    <a:pt x="98964" y="131688"/>
                  </a:lnTo>
                  <a:lnTo>
                    <a:pt x="70256" y="168087"/>
                  </a:lnTo>
                  <a:lnTo>
                    <a:pt x="45944" y="207781"/>
                  </a:lnTo>
                  <a:lnTo>
                    <a:pt x="26395" y="250404"/>
                  </a:lnTo>
                  <a:lnTo>
                    <a:pt x="11976" y="295589"/>
                  </a:lnTo>
                  <a:lnTo>
                    <a:pt x="3055" y="342968"/>
                  </a:lnTo>
                  <a:lnTo>
                    <a:pt x="0" y="392175"/>
                  </a:lnTo>
                  <a:lnTo>
                    <a:pt x="0" y="2665349"/>
                  </a:lnTo>
                  <a:lnTo>
                    <a:pt x="3055" y="2714556"/>
                  </a:lnTo>
                  <a:lnTo>
                    <a:pt x="11976" y="2761935"/>
                  </a:lnTo>
                  <a:lnTo>
                    <a:pt x="26395" y="2807120"/>
                  </a:lnTo>
                  <a:lnTo>
                    <a:pt x="45944" y="2849743"/>
                  </a:lnTo>
                  <a:lnTo>
                    <a:pt x="70256" y="2889437"/>
                  </a:lnTo>
                  <a:lnTo>
                    <a:pt x="98964" y="2925836"/>
                  </a:lnTo>
                  <a:lnTo>
                    <a:pt x="131701" y="2958572"/>
                  </a:lnTo>
                  <a:lnTo>
                    <a:pt x="168097" y="2987279"/>
                  </a:lnTo>
                  <a:lnTo>
                    <a:pt x="207787" y="3011589"/>
                  </a:lnTo>
                  <a:lnTo>
                    <a:pt x="250402" y="3031135"/>
                  </a:lnTo>
                  <a:lnTo>
                    <a:pt x="295575" y="3045551"/>
                  </a:lnTo>
                  <a:lnTo>
                    <a:pt x="342938" y="3054470"/>
                  </a:lnTo>
                  <a:lnTo>
                    <a:pt x="392125" y="3057525"/>
                  </a:lnTo>
                  <a:lnTo>
                    <a:pt x="1960499" y="3057525"/>
                  </a:lnTo>
                  <a:lnTo>
                    <a:pt x="2009706" y="3054470"/>
                  </a:lnTo>
                  <a:lnTo>
                    <a:pt x="2057085" y="3045551"/>
                  </a:lnTo>
                  <a:lnTo>
                    <a:pt x="2102270" y="3031135"/>
                  </a:lnTo>
                  <a:lnTo>
                    <a:pt x="2144893" y="3011589"/>
                  </a:lnTo>
                  <a:lnTo>
                    <a:pt x="2184587" y="2987279"/>
                  </a:lnTo>
                  <a:lnTo>
                    <a:pt x="2220986" y="2958572"/>
                  </a:lnTo>
                  <a:lnTo>
                    <a:pt x="2253722" y="2925836"/>
                  </a:lnTo>
                  <a:lnTo>
                    <a:pt x="2282429" y="2889437"/>
                  </a:lnTo>
                  <a:lnTo>
                    <a:pt x="2306739" y="2849743"/>
                  </a:lnTo>
                  <a:lnTo>
                    <a:pt x="2326285" y="2807120"/>
                  </a:lnTo>
                  <a:lnTo>
                    <a:pt x="2340701" y="2761935"/>
                  </a:lnTo>
                  <a:lnTo>
                    <a:pt x="2349620" y="2714556"/>
                  </a:lnTo>
                  <a:lnTo>
                    <a:pt x="2352675" y="2665349"/>
                  </a:lnTo>
                  <a:lnTo>
                    <a:pt x="2352675" y="392175"/>
                  </a:lnTo>
                  <a:lnTo>
                    <a:pt x="2349620" y="342968"/>
                  </a:lnTo>
                  <a:lnTo>
                    <a:pt x="2340701" y="295589"/>
                  </a:lnTo>
                  <a:lnTo>
                    <a:pt x="2326285" y="250404"/>
                  </a:lnTo>
                  <a:lnTo>
                    <a:pt x="2306739" y="207781"/>
                  </a:lnTo>
                  <a:lnTo>
                    <a:pt x="2282429" y="168087"/>
                  </a:lnTo>
                  <a:lnTo>
                    <a:pt x="2253722" y="131688"/>
                  </a:lnTo>
                  <a:lnTo>
                    <a:pt x="2220986" y="98952"/>
                  </a:lnTo>
                  <a:lnTo>
                    <a:pt x="2184587" y="70245"/>
                  </a:lnTo>
                  <a:lnTo>
                    <a:pt x="2144893" y="45935"/>
                  </a:lnTo>
                  <a:lnTo>
                    <a:pt x="2102270" y="26389"/>
                  </a:lnTo>
                  <a:lnTo>
                    <a:pt x="2057085" y="11973"/>
                  </a:lnTo>
                  <a:lnTo>
                    <a:pt x="2009706" y="3054"/>
                  </a:lnTo>
                  <a:lnTo>
                    <a:pt x="1960499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4700" y="2228850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28825"/>
              <a:ext cx="4743450" cy="3448050"/>
            </a:xfrm>
            <a:prstGeom prst="rect">
              <a:avLst/>
            </a:prstGeom>
          </p:spPr>
        </p:pic>
      </p:grpSp>
      <p:sp>
        <p:nvSpPr>
          <p:cNvPr id="10" name="object 9"/>
          <p:cNvSpPr txBox="1"/>
          <p:nvPr/>
        </p:nvSpPr>
        <p:spPr>
          <a:xfrm>
            <a:off x="258445" y="5497512"/>
            <a:ext cx="2484755" cy="8853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79400">
              <a:lnSpc>
                <a:spcPct val="102299"/>
              </a:lnSpc>
              <a:spcBef>
                <a:spcPts val="5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БОЛЬШИХ ПОЛУШАРИЙ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5"/>
              </a:spcBef>
            </a:pPr>
            <a:r>
              <a:rPr lang="ru-RU" spc="-20" dirty="0" smtClean="0"/>
              <a:t>ГОЛОВНОЙ</a:t>
            </a:r>
            <a:r>
              <a:rPr lang="ru-RU" spc="-295" dirty="0" smtClean="0"/>
              <a:t> </a:t>
            </a:r>
            <a:r>
              <a:rPr lang="ru-RU" spc="-20" dirty="0" smtClean="0"/>
              <a:t>МОЗГ </a:t>
            </a:r>
            <a:r>
              <a:rPr lang="ru-RU" dirty="0" smtClean="0"/>
              <a:t>СОСТОИТ</a:t>
            </a:r>
            <a:r>
              <a:rPr lang="ru-RU" spc="-30" dirty="0" smtClean="0"/>
              <a:t> </a:t>
            </a:r>
            <a:r>
              <a:rPr lang="ru-RU" spc="-25" dirty="0" smtClean="0"/>
              <a:t>ИЗ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6429375" y="2219325"/>
            <a:ext cx="2362200" cy="3067050"/>
          </a:xfrm>
          <a:custGeom>
            <a:avLst/>
            <a:gdLst/>
            <a:ahLst/>
            <a:cxnLst/>
            <a:rect l="l" t="t" r="r" b="b"/>
            <a:pathLst>
              <a:path w="2362200" h="3067050">
                <a:moveTo>
                  <a:pt x="1968500" y="0"/>
                </a:moveTo>
                <a:lnTo>
                  <a:pt x="393700" y="0"/>
                </a:lnTo>
                <a:lnTo>
                  <a:pt x="344317" y="3067"/>
                </a:lnTo>
                <a:lnTo>
                  <a:pt x="296764" y="12024"/>
                </a:lnTo>
                <a:lnTo>
                  <a:pt x="251410" y="26501"/>
                </a:lnTo>
                <a:lnTo>
                  <a:pt x="208624" y="46130"/>
                </a:lnTo>
                <a:lnTo>
                  <a:pt x="168775" y="70540"/>
                </a:lnTo>
                <a:lnTo>
                  <a:pt x="132232" y="99364"/>
                </a:lnTo>
                <a:lnTo>
                  <a:pt x="99364" y="132232"/>
                </a:lnTo>
                <a:lnTo>
                  <a:pt x="70540" y="168775"/>
                </a:lnTo>
                <a:lnTo>
                  <a:pt x="46130" y="208624"/>
                </a:lnTo>
                <a:lnTo>
                  <a:pt x="26501" y="251410"/>
                </a:lnTo>
                <a:lnTo>
                  <a:pt x="12024" y="296764"/>
                </a:lnTo>
                <a:lnTo>
                  <a:pt x="3067" y="344317"/>
                </a:lnTo>
                <a:lnTo>
                  <a:pt x="0" y="393700"/>
                </a:lnTo>
                <a:lnTo>
                  <a:pt x="0" y="2673350"/>
                </a:lnTo>
                <a:lnTo>
                  <a:pt x="3067" y="2722732"/>
                </a:lnTo>
                <a:lnTo>
                  <a:pt x="12024" y="2770285"/>
                </a:lnTo>
                <a:lnTo>
                  <a:pt x="26501" y="2815639"/>
                </a:lnTo>
                <a:lnTo>
                  <a:pt x="46130" y="2858425"/>
                </a:lnTo>
                <a:lnTo>
                  <a:pt x="70540" y="2898274"/>
                </a:lnTo>
                <a:lnTo>
                  <a:pt x="99364" y="2934817"/>
                </a:lnTo>
                <a:lnTo>
                  <a:pt x="132232" y="2967685"/>
                </a:lnTo>
                <a:lnTo>
                  <a:pt x="168775" y="2996509"/>
                </a:lnTo>
                <a:lnTo>
                  <a:pt x="208624" y="3020919"/>
                </a:lnTo>
                <a:lnTo>
                  <a:pt x="251410" y="3040548"/>
                </a:lnTo>
                <a:lnTo>
                  <a:pt x="296764" y="3055025"/>
                </a:lnTo>
                <a:lnTo>
                  <a:pt x="344317" y="3063982"/>
                </a:lnTo>
                <a:lnTo>
                  <a:pt x="393700" y="3067050"/>
                </a:lnTo>
                <a:lnTo>
                  <a:pt x="1968500" y="3067050"/>
                </a:lnTo>
                <a:lnTo>
                  <a:pt x="2017882" y="3063982"/>
                </a:lnTo>
                <a:lnTo>
                  <a:pt x="2065435" y="3055025"/>
                </a:lnTo>
                <a:lnTo>
                  <a:pt x="2110789" y="3040548"/>
                </a:lnTo>
                <a:lnTo>
                  <a:pt x="2153575" y="3020919"/>
                </a:lnTo>
                <a:lnTo>
                  <a:pt x="2193424" y="2996509"/>
                </a:lnTo>
                <a:lnTo>
                  <a:pt x="2229967" y="2967685"/>
                </a:lnTo>
                <a:lnTo>
                  <a:pt x="2262835" y="2934817"/>
                </a:lnTo>
                <a:lnTo>
                  <a:pt x="2291659" y="2898274"/>
                </a:lnTo>
                <a:lnTo>
                  <a:pt x="2316069" y="2858425"/>
                </a:lnTo>
                <a:lnTo>
                  <a:pt x="2335698" y="2815639"/>
                </a:lnTo>
                <a:lnTo>
                  <a:pt x="2350175" y="2770285"/>
                </a:lnTo>
                <a:lnTo>
                  <a:pt x="2359132" y="2722732"/>
                </a:lnTo>
                <a:lnTo>
                  <a:pt x="2362200" y="2673350"/>
                </a:lnTo>
                <a:lnTo>
                  <a:pt x="2362200" y="393700"/>
                </a:lnTo>
                <a:lnTo>
                  <a:pt x="2359132" y="344317"/>
                </a:lnTo>
                <a:lnTo>
                  <a:pt x="2350175" y="296764"/>
                </a:lnTo>
                <a:lnTo>
                  <a:pt x="2335698" y="251410"/>
                </a:lnTo>
                <a:lnTo>
                  <a:pt x="2316069" y="208624"/>
                </a:lnTo>
                <a:lnTo>
                  <a:pt x="2291659" y="168775"/>
                </a:lnTo>
                <a:lnTo>
                  <a:pt x="2262835" y="132232"/>
                </a:lnTo>
                <a:lnTo>
                  <a:pt x="2229967" y="99364"/>
                </a:lnTo>
                <a:lnTo>
                  <a:pt x="2193424" y="70540"/>
                </a:lnTo>
                <a:lnTo>
                  <a:pt x="2153575" y="46130"/>
                </a:lnTo>
                <a:lnTo>
                  <a:pt x="2110789" y="26501"/>
                </a:lnTo>
                <a:lnTo>
                  <a:pt x="2065435" y="12024"/>
                </a:lnTo>
                <a:lnTo>
                  <a:pt x="2017882" y="3067"/>
                </a:lnTo>
                <a:lnTo>
                  <a:pt x="1968500" y="0"/>
                </a:lnTo>
                <a:close/>
              </a:path>
            </a:pathLst>
          </a:custGeom>
          <a:solidFill>
            <a:srgbClr val="C9B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6425" y="2219325"/>
            <a:ext cx="2438400" cy="3067050"/>
          </a:xfrm>
          <a:custGeom>
            <a:avLst/>
            <a:gdLst/>
            <a:ahLst/>
            <a:cxnLst/>
            <a:rect l="l" t="t" r="r" b="b"/>
            <a:pathLst>
              <a:path w="2438400" h="3067050">
                <a:moveTo>
                  <a:pt x="2032000" y="0"/>
                </a:moveTo>
                <a:lnTo>
                  <a:pt x="406400" y="0"/>
                </a:lnTo>
                <a:lnTo>
                  <a:pt x="359012" y="2734"/>
                </a:lnTo>
                <a:lnTo>
                  <a:pt x="313228" y="10735"/>
                </a:lnTo>
                <a:lnTo>
                  <a:pt x="269353" y="23696"/>
                </a:lnTo>
                <a:lnTo>
                  <a:pt x="227692" y="41313"/>
                </a:lnTo>
                <a:lnTo>
                  <a:pt x="188551" y="63281"/>
                </a:lnTo>
                <a:lnTo>
                  <a:pt x="152234" y="89293"/>
                </a:lnTo>
                <a:lnTo>
                  <a:pt x="119046" y="119046"/>
                </a:lnTo>
                <a:lnTo>
                  <a:pt x="89293" y="152234"/>
                </a:lnTo>
                <a:lnTo>
                  <a:pt x="63281" y="188551"/>
                </a:lnTo>
                <a:lnTo>
                  <a:pt x="41313" y="227692"/>
                </a:lnTo>
                <a:lnTo>
                  <a:pt x="23696" y="269353"/>
                </a:lnTo>
                <a:lnTo>
                  <a:pt x="10735" y="313228"/>
                </a:lnTo>
                <a:lnTo>
                  <a:pt x="2734" y="359012"/>
                </a:lnTo>
                <a:lnTo>
                  <a:pt x="0" y="406400"/>
                </a:lnTo>
                <a:lnTo>
                  <a:pt x="0" y="2660650"/>
                </a:lnTo>
                <a:lnTo>
                  <a:pt x="2734" y="2708037"/>
                </a:lnTo>
                <a:lnTo>
                  <a:pt x="10735" y="2753821"/>
                </a:lnTo>
                <a:lnTo>
                  <a:pt x="23696" y="2797696"/>
                </a:lnTo>
                <a:lnTo>
                  <a:pt x="41313" y="2839357"/>
                </a:lnTo>
                <a:lnTo>
                  <a:pt x="63281" y="2878498"/>
                </a:lnTo>
                <a:lnTo>
                  <a:pt x="89293" y="2914815"/>
                </a:lnTo>
                <a:lnTo>
                  <a:pt x="119046" y="2948003"/>
                </a:lnTo>
                <a:lnTo>
                  <a:pt x="152234" y="2977756"/>
                </a:lnTo>
                <a:lnTo>
                  <a:pt x="188551" y="3003768"/>
                </a:lnTo>
                <a:lnTo>
                  <a:pt x="227692" y="3025736"/>
                </a:lnTo>
                <a:lnTo>
                  <a:pt x="269353" y="3043353"/>
                </a:lnTo>
                <a:lnTo>
                  <a:pt x="313228" y="3056314"/>
                </a:lnTo>
                <a:lnTo>
                  <a:pt x="359012" y="3064315"/>
                </a:lnTo>
                <a:lnTo>
                  <a:pt x="406400" y="3067050"/>
                </a:lnTo>
                <a:lnTo>
                  <a:pt x="2032000" y="3067050"/>
                </a:lnTo>
                <a:lnTo>
                  <a:pt x="2079387" y="3064315"/>
                </a:lnTo>
                <a:lnTo>
                  <a:pt x="2125171" y="3056314"/>
                </a:lnTo>
                <a:lnTo>
                  <a:pt x="2169046" y="3043353"/>
                </a:lnTo>
                <a:lnTo>
                  <a:pt x="2210707" y="3025736"/>
                </a:lnTo>
                <a:lnTo>
                  <a:pt x="2249848" y="3003768"/>
                </a:lnTo>
                <a:lnTo>
                  <a:pt x="2286165" y="2977756"/>
                </a:lnTo>
                <a:lnTo>
                  <a:pt x="2319353" y="2948003"/>
                </a:lnTo>
                <a:lnTo>
                  <a:pt x="2349106" y="2914815"/>
                </a:lnTo>
                <a:lnTo>
                  <a:pt x="2375118" y="2878498"/>
                </a:lnTo>
                <a:lnTo>
                  <a:pt x="2397086" y="2839357"/>
                </a:lnTo>
                <a:lnTo>
                  <a:pt x="2414703" y="2797696"/>
                </a:lnTo>
                <a:lnTo>
                  <a:pt x="2427664" y="2753821"/>
                </a:lnTo>
                <a:lnTo>
                  <a:pt x="2435665" y="2708037"/>
                </a:lnTo>
                <a:lnTo>
                  <a:pt x="2438400" y="2660650"/>
                </a:lnTo>
                <a:lnTo>
                  <a:pt x="2438400" y="406400"/>
                </a:lnTo>
                <a:lnTo>
                  <a:pt x="2435665" y="359012"/>
                </a:lnTo>
                <a:lnTo>
                  <a:pt x="2427664" y="313228"/>
                </a:lnTo>
                <a:lnTo>
                  <a:pt x="2414703" y="269353"/>
                </a:lnTo>
                <a:lnTo>
                  <a:pt x="2397086" y="227692"/>
                </a:lnTo>
                <a:lnTo>
                  <a:pt x="2375118" y="188551"/>
                </a:lnTo>
                <a:lnTo>
                  <a:pt x="2349106" y="152234"/>
                </a:lnTo>
                <a:lnTo>
                  <a:pt x="2319353" y="119046"/>
                </a:lnTo>
                <a:lnTo>
                  <a:pt x="2286165" y="89293"/>
                </a:lnTo>
                <a:lnTo>
                  <a:pt x="2249848" y="63281"/>
                </a:lnTo>
                <a:lnTo>
                  <a:pt x="2210707" y="41313"/>
                </a:lnTo>
                <a:lnTo>
                  <a:pt x="2169046" y="23696"/>
                </a:lnTo>
                <a:lnTo>
                  <a:pt x="2125171" y="10735"/>
                </a:lnTo>
                <a:lnTo>
                  <a:pt x="2079387" y="2734"/>
                </a:lnTo>
                <a:lnTo>
                  <a:pt x="203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2028825"/>
            <a:ext cx="5676900" cy="3448050"/>
            <a:chOff x="0" y="2028825"/>
            <a:chExt cx="5676900" cy="3448050"/>
          </a:xfrm>
        </p:grpSpPr>
        <p:sp>
          <p:nvSpPr>
            <p:cNvPr id="6" name="object 6"/>
            <p:cNvSpPr/>
            <p:nvPr/>
          </p:nvSpPr>
          <p:spPr>
            <a:xfrm>
              <a:off x="323850" y="2228850"/>
              <a:ext cx="2352675" cy="3057525"/>
            </a:xfrm>
            <a:custGeom>
              <a:avLst/>
              <a:gdLst/>
              <a:ahLst/>
              <a:cxnLst/>
              <a:rect l="l" t="t" r="r" b="b"/>
              <a:pathLst>
                <a:path w="2352675" h="3057525">
                  <a:moveTo>
                    <a:pt x="1960499" y="0"/>
                  </a:moveTo>
                  <a:lnTo>
                    <a:pt x="392125" y="0"/>
                  </a:lnTo>
                  <a:lnTo>
                    <a:pt x="342938" y="3054"/>
                  </a:lnTo>
                  <a:lnTo>
                    <a:pt x="295575" y="11973"/>
                  </a:lnTo>
                  <a:lnTo>
                    <a:pt x="250402" y="26389"/>
                  </a:lnTo>
                  <a:lnTo>
                    <a:pt x="207787" y="45935"/>
                  </a:lnTo>
                  <a:lnTo>
                    <a:pt x="168097" y="70245"/>
                  </a:lnTo>
                  <a:lnTo>
                    <a:pt x="131701" y="98952"/>
                  </a:lnTo>
                  <a:lnTo>
                    <a:pt x="98964" y="131688"/>
                  </a:lnTo>
                  <a:lnTo>
                    <a:pt x="70256" y="168087"/>
                  </a:lnTo>
                  <a:lnTo>
                    <a:pt x="45944" y="207781"/>
                  </a:lnTo>
                  <a:lnTo>
                    <a:pt x="26395" y="250404"/>
                  </a:lnTo>
                  <a:lnTo>
                    <a:pt x="11976" y="295589"/>
                  </a:lnTo>
                  <a:lnTo>
                    <a:pt x="3055" y="342968"/>
                  </a:lnTo>
                  <a:lnTo>
                    <a:pt x="0" y="392175"/>
                  </a:lnTo>
                  <a:lnTo>
                    <a:pt x="0" y="2665349"/>
                  </a:lnTo>
                  <a:lnTo>
                    <a:pt x="3055" y="2714556"/>
                  </a:lnTo>
                  <a:lnTo>
                    <a:pt x="11976" y="2761935"/>
                  </a:lnTo>
                  <a:lnTo>
                    <a:pt x="26395" y="2807120"/>
                  </a:lnTo>
                  <a:lnTo>
                    <a:pt x="45944" y="2849743"/>
                  </a:lnTo>
                  <a:lnTo>
                    <a:pt x="70256" y="2889437"/>
                  </a:lnTo>
                  <a:lnTo>
                    <a:pt x="98964" y="2925836"/>
                  </a:lnTo>
                  <a:lnTo>
                    <a:pt x="131701" y="2958572"/>
                  </a:lnTo>
                  <a:lnTo>
                    <a:pt x="168097" y="2987279"/>
                  </a:lnTo>
                  <a:lnTo>
                    <a:pt x="207787" y="3011589"/>
                  </a:lnTo>
                  <a:lnTo>
                    <a:pt x="250402" y="3031135"/>
                  </a:lnTo>
                  <a:lnTo>
                    <a:pt x="295575" y="3045551"/>
                  </a:lnTo>
                  <a:lnTo>
                    <a:pt x="342938" y="3054470"/>
                  </a:lnTo>
                  <a:lnTo>
                    <a:pt x="392125" y="3057525"/>
                  </a:lnTo>
                  <a:lnTo>
                    <a:pt x="1960499" y="3057525"/>
                  </a:lnTo>
                  <a:lnTo>
                    <a:pt x="2009706" y="3054470"/>
                  </a:lnTo>
                  <a:lnTo>
                    <a:pt x="2057085" y="3045551"/>
                  </a:lnTo>
                  <a:lnTo>
                    <a:pt x="2102270" y="3031135"/>
                  </a:lnTo>
                  <a:lnTo>
                    <a:pt x="2144893" y="3011589"/>
                  </a:lnTo>
                  <a:lnTo>
                    <a:pt x="2184587" y="2987279"/>
                  </a:lnTo>
                  <a:lnTo>
                    <a:pt x="2220986" y="2958572"/>
                  </a:lnTo>
                  <a:lnTo>
                    <a:pt x="2253722" y="2925836"/>
                  </a:lnTo>
                  <a:lnTo>
                    <a:pt x="2282429" y="2889437"/>
                  </a:lnTo>
                  <a:lnTo>
                    <a:pt x="2306739" y="2849743"/>
                  </a:lnTo>
                  <a:lnTo>
                    <a:pt x="2326285" y="2807120"/>
                  </a:lnTo>
                  <a:lnTo>
                    <a:pt x="2340701" y="2761935"/>
                  </a:lnTo>
                  <a:lnTo>
                    <a:pt x="2349620" y="2714556"/>
                  </a:lnTo>
                  <a:lnTo>
                    <a:pt x="2352675" y="2665349"/>
                  </a:lnTo>
                  <a:lnTo>
                    <a:pt x="2352675" y="392175"/>
                  </a:lnTo>
                  <a:lnTo>
                    <a:pt x="2349620" y="342968"/>
                  </a:lnTo>
                  <a:lnTo>
                    <a:pt x="2340701" y="295589"/>
                  </a:lnTo>
                  <a:lnTo>
                    <a:pt x="2326285" y="250404"/>
                  </a:lnTo>
                  <a:lnTo>
                    <a:pt x="2306739" y="207781"/>
                  </a:lnTo>
                  <a:lnTo>
                    <a:pt x="2282429" y="168087"/>
                  </a:lnTo>
                  <a:lnTo>
                    <a:pt x="2253722" y="131688"/>
                  </a:lnTo>
                  <a:lnTo>
                    <a:pt x="2220986" y="98952"/>
                  </a:lnTo>
                  <a:lnTo>
                    <a:pt x="2184587" y="70245"/>
                  </a:lnTo>
                  <a:lnTo>
                    <a:pt x="2144893" y="45935"/>
                  </a:lnTo>
                  <a:lnTo>
                    <a:pt x="2102270" y="26389"/>
                  </a:lnTo>
                  <a:lnTo>
                    <a:pt x="2057085" y="11973"/>
                  </a:lnTo>
                  <a:lnTo>
                    <a:pt x="2009706" y="3054"/>
                  </a:lnTo>
                  <a:lnTo>
                    <a:pt x="1960499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4700" y="2228850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28825"/>
              <a:ext cx="4743450" cy="34480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9375" y="1790700"/>
            <a:ext cx="3752850" cy="39147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87801" y="5501957"/>
            <a:ext cx="203263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МОЗЖЕЧКА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58445" y="5497512"/>
            <a:ext cx="2484755" cy="8853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79400">
              <a:lnSpc>
                <a:spcPct val="102299"/>
              </a:lnSpc>
              <a:spcBef>
                <a:spcPts val="5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БОЛЬШИХ ПОЛУШАРИЙ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5"/>
              </a:spcBef>
            </a:pPr>
            <a:r>
              <a:rPr lang="ru-RU" spc="-20" dirty="0" smtClean="0"/>
              <a:t>ГОЛОВНОЙ</a:t>
            </a:r>
            <a:r>
              <a:rPr lang="ru-RU" spc="-295" dirty="0" smtClean="0"/>
              <a:t> </a:t>
            </a:r>
            <a:r>
              <a:rPr lang="ru-RU" spc="-20" dirty="0" smtClean="0"/>
              <a:t>МОЗГ </a:t>
            </a:r>
            <a:r>
              <a:rPr lang="ru-RU" dirty="0" smtClean="0"/>
              <a:t>СОСТОИТ</a:t>
            </a:r>
            <a:r>
              <a:rPr lang="ru-RU" spc="-30" dirty="0" smtClean="0"/>
              <a:t> </a:t>
            </a:r>
            <a:r>
              <a:rPr lang="ru-RU" spc="-25" dirty="0" smtClean="0"/>
              <a:t>ИЗ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9496425" y="2219325"/>
            <a:ext cx="2438400" cy="3067050"/>
          </a:xfrm>
          <a:custGeom>
            <a:avLst/>
            <a:gdLst/>
            <a:ahLst/>
            <a:cxnLst/>
            <a:rect l="l" t="t" r="r" b="b"/>
            <a:pathLst>
              <a:path w="2438400" h="3067050">
                <a:moveTo>
                  <a:pt x="2032000" y="0"/>
                </a:moveTo>
                <a:lnTo>
                  <a:pt x="406400" y="0"/>
                </a:lnTo>
                <a:lnTo>
                  <a:pt x="359012" y="2734"/>
                </a:lnTo>
                <a:lnTo>
                  <a:pt x="313228" y="10735"/>
                </a:lnTo>
                <a:lnTo>
                  <a:pt x="269353" y="23696"/>
                </a:lnTo>
                <a:lnTo>
                  <a:pt x="227692" y="41313"/>
                </a:lnTo>
                <a:lnTo>
                  <a:pt x="188551" y="63281"/>
                </a:lnTo>
                <a:lnTo>
                  <a:pt x="152234" y="89293"/>
                </a:lnTo>
                <a:lnTo>
                  <a:pt x="119046" y="119046"/>
                </a:lnTo>
                <a:lnTo>
                  <a:pt x="89293" y="152234"/>
                </a:lnTo>
                <a:lnTo>
                  <a:pt x="63281" y="188551"/>
                </a:lnTo>
                <a:lnTo>
                  <a:pt x="41313" y="227692"/>
                </a:lnTo>
                <a:lnTo>
                  <a:pt x="23696" y="269353"/>
                </a:lnTo>
                <a:lnTo>
                  <a:pt x="10735" y="313228"/>
                </a:lnTo>
                <a:lnTo>
                  <a:pt x="2734" y="359012"/>
                </a:lnTo>
                <a:lnTo>
                  <a:pt x="0" y="406400"/>
                </a:lnTo>
                <a:lnTo>
                  <a:pt x="0" y="2660650"/>
                </a:lnTo>
                <a:lnTo>
                  <a:pt x="2734" y="2708037"/>
                </a:lnTo>
                <a:lnTo>
                  <a:pt x="10735" y="2753821"/>
                </a:lnTo>
                <a:lnTo>
                  <a:pt x="23696" y="2797696"/>
                </a:lnTo>
                <a:lnTo>
                  <a:pt x="41313" y="2839357"/>
                </a:lnTo>
                <a:lnTo>
                  <a:pt x="63281" y="2878498"/>
                </a:lnTo>
                <a:lnTo>
                  <a:pt x="89293" y="2914815"/>
                </a:lnTo>
                <a:lnTo>
                  <a:pt x="119046" y="2948003"/>
                </a:lnTo>
                <a:lnTo>
                  <a:pt x="152234" y="2977756"/>
                </a:lnTo>
                <a:lnTo>
                  <a:pt x="188551" y="3003768"/>
                </a:lnTo>
                <a:lnTo>
                  <a:pt x="227692" y="3025736"/>
                </a:lnTo>
                <a:lnTo>
                  <a:pt x="269353" y="3043353"/>
                </a:lnTo>
                <a:lnTo>
                  <a:pt x="313228" y="3056314"/>
                </a:lnTo>
                <a:lnTo>
                  <a:pt x="359012" y="3064315"/>
                </a:lnTo>
                <a:lnTo>
                  <a:pt x="406400" y="3067050"/>
                </a:lnTo>
                <a:lnTo>
                  <a:pt x="2032000" y="3067050"/>
                </a:lnTo>
                <a:lnTo>
                  <a:pt x="2079387" y="3064315"/>
                </a:lnTo>
                <a:lnTo>
                  <a:pt x="2125171" y="3056314"/>
                </a:lnTo>
                <a:lnTo>
                  <a:pt x="2169046" y="3043353"/>
                </a:lnTo>
                <a:lnTo>
                  <a:pt x="2210707" y="3025736"/>
                </a:lnTo>
                <a:lnTo>
                  <a:pt x="2249848" y="3003768"/>
                </a:lnTo>
                <a:lnTo>
                  <a:pt x="2286165" y="2977756"/>
                </a:lnTo>
                <a:lnTo>
                  <a:pt x="2319353" y="2948003"/>
                </a:lnTo>
                <a:lnTo>
                  <a:pt x="2349106" y="2914815"/>
                </a:lnTo>
                <a:lnTo>
                  <a:pt x="2375118" y="2878498"/>
                </a:lnTo>
                <a:lnTo>
                  <a:pt x="2397086" y="2839357"/>
                </a:lnTo>
                <a:lnTo>
                  <a:pt x="2414703" y="2797696"/>
                </a:lnTo>
                <a:lnTo>
                  <a:pt x="2427664" y="2753821"/>
                </a:lnTo>
                <a:lnTo>
                  <a:pt x="2435665" y="2708037"/>
                </a:lnTo>
                <a:lnTo>
                  <a:pt x="2438400" y="2660650"/>
                </a:lnTo>
                <a:lnTo>
                  <a:pt x="2438400" y="406400"/>
                </a:lnTo>
                <a:lnTo>
                  <a:pt x="2435665" y="359012"/>
                </a:lnTo>
                <a:lnTo>
                  <a:pt x="2427664" y="313228"/>
                </a:lnTo>
                <a:lnTo>
                  <a:pt x="2414703" y="269353"/>
                </a:lnTo>
                <a:lnTo>
                  <a:pt x="2397086" y="227692"/>
                </a:lnTo>
                <a:lnTo>
                  <a:pt x="2375118" y="188551"/>
                </a:lnTo>
                <a:lnTo>
                  <a:pt x="2349106" y="152234"/>
                </a:lnTo>
                <a:lnTo>
                  <a:pt x="2319353" y="119046"/>
                </a:lnTo>
                <a:lnTo>
                  <a:pt x="2286165" y="89293"/>
                </a:lnTo>
                <a:lnTo>
                  <a:pt x="2249848" y="63281"/>
                </a:lnTo>
                <a:lnTo>
                  <a:pt x="2210707" y="41313"/>
                </a:lnTo>
                <a:lnTo>
                  <a:pt x="2169046" y="23696"/>
                </a:lnTo>
                <a:lnTo>
                  <a:pt x="2125171" y="10735"/>
                </a:lnTo>
                <a:lnTo>
                  <a:pt x="2079387" y="2734"/>
                </a:lnTo>
                <a:lnTo>
                  <a:pt x="203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028825"/>
            <a:ext cx="5676900" cy="3448050"/>
            <a:chOff x="0" y="2028825"/>
            <a:chExt cx="5676900" cy="3448050"/>
          </a:xfrm>
        </p:grpSpPr>
        <p:sp>
          <p:nvSpPr>
            <p:cNvPr id="5" name="object 5"/>
            <p:cNvSpPr/>
            <p:nvPr/>
          </p:nvSpPr>
          <p:spPr>
            <a:xfrm>
              <a:off x="323850" y="2228850"/>
              <a:ext cx="2352675" cy="3057525"/>
            </a:xfrm>
            <a:custGeom>
              <a:avLst/>
              <a:gdLst/>
              <a:ahLst/>
              <a:cxnLst/>
              <a:rect l="l" t="t" r="r" b="b"/>
              <a:pathLst>
                <a:path w="2352675" h="3057525">
                  <a:moveTo>
                    <a:pt x="1960499" y="0"/>
                  </a:moveTo>
                  <a:lnTo>
                    <a:pt x="392125" y="0"/>
                  </a:lnTo>
                  <a:lnTo>
                    <a:pt x="342938" y="3054"/>
                  </a:lnTo>
                  <a:lnTo>
                    <a:pt x="295575" y="11973"/>
                  </a:lnTo>
                  <a:lnTo>
                    <a:pt x="250402" y="26389"/>
                  </a:lnTo>
                  <a:lnTo>
                    <a:pt x="207787" y="45935"/>
                  </a:lnTo>
                  <a:lnTo>
                    <a:pt x="168097" y="70245"/>
                  </a:lnTo>
                  <a:lnTo>
                    <a:pt x="131701" y="98952"/>
                  </a:lnTo>
                  <a:lnTo>
                    <a:pt x="98964" y="131688"/>
                  </a:lnTo>
                  <a:lnTo>
                    <a:pt x="70256" y="168087"/>
                  </a:lnTo>
                  <a:lnTo>
                    <a:pt x="45944" y="207781"/>
                  </a:lnTo>
                  <a:lnTo>
                    <a:pt x="26395" y="250404"/>
                  </a:lnTo>
                  <a:lnTo>
                    <a:pt x="11976" y="295589"/>
                  </a:lnTo>
                  <a:lnTo>
                    <a:pt x="3055" y="342968"/>
                  </a:lnTo>
                  <a:lnTo>
                    <a:pt x="0" y="392175"/>
                  </a:lnTo>
                  <a:lnTo>
                    <a:pt x="0" y="2665349"/>
                  </a:lnTo>
                  <a:lnTo>
                    <a:pt x="3055" y="2714556"/>
                  </a:lnTo>
                  <a:lnTo>
                    <a:pt x="11976" y="2761935"/>
                  </a:lnTo>
                  <a:lnTo>
                    <a:pt x="26395" y="2807120"/>
                  </a:lnTo>
                  <a:lnTo>
                    <a:pt x="45944" y="2849743"/>
                  </a:lnTo>
                  <a:lnTo>
                    <a:pt x="70256" y="2889437"/>
                  </a:lnTo>
                  <a:lnTo>
                    <a:pt x="98964" y="2925836"/>
                  </a:lnTo>
                  <a:lnTo>
                    <a:pt x="131701" y="2958572"/>
                  </a:lnTo>
                  <a:lnTo>
                    <a:pt x="168097" y="2987279"/>
                  </a:lnTo>
                  <a:lnTo>
                    <a:pt x="207787" y="3011589"/>
                  </a:lnTo>
                  <a:lnTo>
                    <a:pt x="250402" y="3031135"/>
                  </a:lnTo>
                  <a:lnTo>
                    <a:pt x="295575" y="3045551"/>
                  </a:lnTo>
                  <a:lnTo>
                    <a:pt x="342938" y="3054470"/>
                  </a:lnTo>
                  <a:lnTo>
                    <a:pt x="392125" y="3057525"/>
                  </a:lnTo>
                  <a:lnTo>
                    <a:pt x="1960499" y="3057525"/>
                  </a:lnTo>
                  <a:lnTo>
                    <a:pt x="2009706" y="3054470"/>
                  </a:lnTo>
                  <a:lnTo>
                    <a:pt x="2057085" y="3045551"/>
                  </a:lnTo>
                  <a:lnTo>
                    <a:pt x="2102270" y="3031135"/>
                  </a:lnTo>
                  <a:lnTo>
                    <a:pt x="2144893" y="3011589"/>
                  </a:lnTo>
                  <a:lnTo>
                    <a:pt x="2184587" y="2987279"/>
                  </a:lnTo>
                  <a:lnTo>
                    <a:pt x="2220986" y="2958572"/>
                  </a:lnTo>
                  <a:lnTo>
                    <a:pt x="2253722" y="2925836"/>
                  </a:lnTo>
                  <a:lnTo>
                    <a:pt x="2282429" y="2889437"/>
                  </a:lnTo>
                  <a:lnTo>
                    <a:pt x="2306739" y="2849743"/>
                  </a:lnTo>
                  <a:lnTo>
                    <a:pt x="2326285" y="2807120"/>
                  </a:lnTo>
                  <a:lnTo>
                    <a:pt x="2340701" y="2761935"/>
                  </a:lnTo>
                  <a:lnTo>
                    <a:pt x="2349620" y="2714556"/>
                  </a:lnTo>
                  <a:lnTo>
                    <a:pt x="2352675" y="2665349"/>
                  </a:lnTo>
                  <a:lnTo>
                    <a:pt x="2352675" y="392175"/>
                  </a:lnTo>
                  <a:lnTo>
                    <a:pt x="2349620" y="342968"/>
                  </a:lnTo>
                  <a:lnTo>
                    <a:pt x="2340701" y="295589"/>
                  </a:lnTo>
                  <a:lnTo>
                    <a:pt x="2326285" y="250404"/>
                  </a:lnTo>
                  <a:lnTo>
                    <a:pt x="2306739" y="207781"/>
                  </a:lnTo>
                  <a:lnTo>
                    <a:pt x="2282429" y="168087"/>
                  </a:lnTo>
                  <a:lnTo>
                    <a:pt x="2253722" y="131688"/>
                  </a:lnTo>
                  <a:lnTo>
                    <a:pt x="2220986" y="98952"/>
                  </a:lnTo>
                  <a:lnTo>
                    <a:pt x="2184587" y="70245"/>
                  </a:lnTo>
                  <a:lnTo>
                    <a:pt x="2144893" y="45935"/>
                  </a:lnTo>
                  <a:lnTo>
                    <a:pt x="2102270" y="26389"/>
                  </a:lnTo>
                  <a:lnTo>
                    <a:pt x="2057085" y="11973"/>
                  </a:lnTo>
                  <a:lnTo>
                    <a:pt x="2009706" y="3054"/>
                  </a:lnTo>
                  <a:lnTo>
                    <a:pt x="1960499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4700" y="2228850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28825"/>
              <a:ext cx="4743450" cy="34480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429375" y="2219325"/>
            <a:ext cx="2362200" cy="3095625"/>
            <a:chOff x="6429375" y="2219325"/>
            <a:chExt cx="2362200" cy="3095625"/>
          </a:xfrm>
        </p:grpSpPr>
        <p:sp>
          <p:nvSpPr>
            <p:cNvPr id="9" name="object 9"/>
            <p:cNvSpPr/>
            <p:nvPr/>
          </p:nvSpPr>
          <p:spPr>
            <a:xfrm>
              <a:off x="6429375" y="2219325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C9B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5150" y="2333625"/>
              <a:ext cx="1304925" cy="29813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8445" y="5497512"/>
            <a:ext cx="2484755" cy="8853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79400">
              <a:lnSpc>
                <a:spcPct val="102299"/>
              </a:lnSpc>
              <a:spcBef>
                <a:spcPts val="5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БОЛЬШИХ ПОЛУШАРИЙ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9375" y="1790700"/>
            <a:ext cx="3752850" cy="39147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87801" y="5501957"/>
            <a:ext cx="203263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МОЗЖЕЧКА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5425" y="5501640"/>
            <a:ext cx="2004695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СПИННОГО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09" y="368363"/>
            <a:ext cx="5789930" cy="16498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225"/>
              </a:spcBef>
            </a:pPr>
            <a:r>
              <a:rPr lang="ru-RU" spc="-20" dirty="0" smtClean="0"/>
              <a:t>ГОЛОВНОЙ</a:t>
            </a:r>
            <a:r>
              <a:rPr lang="ru-RU" spc="-295" dirty="0" smtClean="0"/>
              <a:t> </a:t>
            </a:r>
            <a:r>
              <a:rPr lang="ru-RU" spc="-20" dirty="0" smtClean="0"/>
              <a:t>МОЗГ </a:t>
            </a:r>
            <a:r>
              <a:rPr lang="ru-RU" dirty="0" smtClean="0"/>
              <a:t>СОСТОИТ</a:t>
            </a:r>
            <a:r>
              <a:rPr lang="ru-RU" spc="-30" dirty="0" smtClean="0"/>
              <a:t> </a:t>
            </a:r>
            <a:r>
              <a:rPr lang="ru-RU" spc="-25" dirty="0" smtClean="0"/>
              <a:t>ИЗ</a:t>
            </a:r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2028825"/>
            <a:ext cx="5676900" cy="3448050"/>
            <a:chOff x="0" y="2028825"/>
            <a:chExt cx="5676900" cy="3448050"/>
          </a:xfrm>
        </p:grpSpPr>
        <p:sp>
          <p:nvSpPr>
            <p:cNvPr id="4" name="object 4"/>
            <p:cNvSpPr/>
            <p:nvPr/>
          </p:nvSpPr>
          <p:spPr>
            <a:xfrm>
              <a:off x="323850" y="2228850"/>
              <a:ext cx="2352675" cy="3057525"/>
            </a:xfrm>
            <a:custGeom>
              <a:avLst/>
              <a:gdLst/>
              <a:ahLst/>
              <a:cxnLst/>
              <a:rect l="l" t="t" r="r" b="b"/>
              <a:pathLst>
                <a:path w="2352675" h="3057525">
                  <a:moveTo>
                    <a:pt x="1960499" y="0"/>
                  </a:moveTo>
                  <a:lnTo>
                    <a:pt x="392125" y="0"/>
                  </a:lnTo>
                  <a:lnTo>
                    <a:pt x="342938" y="3054"/>
                  </a:lnTo>
                  <a:lnTo>
                    <a:pt x="295575" y="11973"/>
                  </a:lnTo>
                  <a:lnTo>
                    <a:pt x="250402" y="26389"/>
                  </a:lnTo>
                  <a:lnTo>
                    <a:pt x="207787" y="45935"/>
                  </a:lnTo>
                  <a:lnTo>
                    <a:pt x="168097" y="70245"/>
                  </a:lnTo>
                  <a:lnTo>
                    <a:pt x="131701" y="98952"/>
                  </a:lnTo>
                  <a:lnTo>
                    <a:pt x="98964" y="131688"/>
                  </a:lnTo>
                  <a:lnTo>
                    <a:pt x="70256" y="168087"/>
                  </a:lnTo>
                  <a:lnTo>
                    <a:pt x="45944" y="207781"/>
                  </a:lnTo>
                  <a:lnTo>
                    <a:pt x="26395" y="250404"/>
                  </a:lnTo>
                  <a:lnTo>
                    <a:pt x="11976" y="295589"/>
                  </a:lnTo>
                  <a:lnTo>
                    <a:pt x="3055" y="342968"/>
                  </a:lnTo>
                  <a:lnTo>
                    <a:pt x="0" y="392175"/>
                  </a:lnTo>
                  <a:lnTo>
                    <a:pt x="0" y="2665349"/>
                  </a:lnTo>
                  <a:lnTo>
                    <a:pt x="3055" y="2714556"/>
                  </a:lnTo>
                  <a:lnTo>
                    <a:pt x="11976" y="2761935"/>
                  </a:lnTo>
                  <a:lnTo>
                    <a:pt x="26395" y="2807120"/>
                  </a:lnTo>
                  <a:lnTo>
                    <a:pt x="45944" y="2849743"/>
                  </a:lnTo>
                  <a:lnTo>
                    <a:pt x="70256" y="2889437"/>
                  </a:lnTo>
                  <a:lnTo>
                    <a:pt x="98964" y="2925836"/>
                  </a:lnTo>
                  <a:lnTo>
                    <a:pt x="131701" y="2958572"/>
                  </a:lnTo>
                  <a:lnTo>
                    <a:pt x="168097" y="2987279"/>
                  </a:lnTo>
                  <a:lnTo>
                    <a:pt x="207787" y="3011589"/>
                  </a:lnTo>
                  <a:lnTo>
                    <a:pt x="250402" y="3031135"/>
                  </a:lnTo>
                  <a:lnTo>
                    <a:pt x="295575" y="3045551"/>
                  </a:lnTo>
                  <a:lnTo>
                    <a:pt x="342938" y="3054470"/>
                  </a:lnTo>
                  <a:lnTo>
                    <a:pt x="392125" y="3057525"/>
                  </a:lnTo>
                  <a:lnTo>
                    <a:pt x="1960499" y="3057525"/>
                  </a:lnTo>
                  <a:lnTo>
                    <a:pt x="2009706" y="3054470"/>
                  </a:lnTo>
                  <a:lnTo>
                    <a:pt x="2057085" y="3045551"/>
                  </a:lnTo>
                  <a:lnTo>
                    <a:pt x="2102270" y="3031135"/>
                  </a:lnTo>
                  <a:lnTo>
                    <a:pt x="2144893" y="3011589"/>
                  </a:lnTo>
                  <a:lnTo>
                    <a:pt x="2184587" y="2987279"/>
                  </a:lnTo>
                  <a:lnTo>
                    <a:pt x="2220986" y="2958572"/>
                  </a:lnTo>
                  <a:lnTo>
                    <a:pt x="2253722" y="2925836"/>
                  </a:lnTo>
                  <a:lnTo>
                    <a:pt x="2282429" y="2889437"/>
                  </a:lnTo>
                  <a:lnTo>
                    <a:pt x="2306739" y="2849743"/>
                  </a:lnTo>
                  <a:lnTo>
                    <a:pt x="2326285" y="2807120"/>
                  </a:lnTo>
                  <a:lnTo>
                    <a:pt x="2340701" y="2761935"/>
                  </a:lnTo>
                  <a:lnTo>
                    <a:pt x="2349620" y="2714556"/>
                  </a:lnTo>
                  <a:lnTo>
                    <a:pt x="2352675" y="2665349"/>
                  </a:lnTo>
                  <a:lnTo>
                    <a:pt x="2352675" y="392175"/>
                  </a:lnTo>
                  <a:lnTo>
                    <a:pt x="2349620" y="342968"/>
                  </a:lnTo>
                  <a:lnTo>
                    <a:pt x="2340701" y="295589"/>
                  </a:lnTo>
                  <a:lnTo>
                    <a:pt x="2326285" y="250404"/>
                  </a:lnTo>
                  <a:lnTo>
                    <a:pt x="2306739" y="207781"/>
                  </a:lnTo>
                  <a:lnTo>
                    <a:pt x="2282429" y="168087"/>
                  </a:lnTo>
                  <a:lnTo>
                    <a:pt x="2253722" y="131688"/>
                  </a:lnTo>
                  <a:lnTo>
                    <a:pt x="2220986" y="98952"/>
                  </a:lnTo>
                  <a:lnTo>
                    <a:pt x="2184587" y="70245"/>
                  </a:lnTo>
                  <a:lnTo>
                    <a:pt x="2144893" y="45935"/>
                  </a:lnTo>
                  <a:lnTo>
                    <a:pt x="2102270" y="26389"/>
                  </a:lnTo>
                  <a:lnTo>
                    <a:pt x="2057085" y="11973"/>
                  </a:lnTo>
                  <a:lnTo>
                    <a:pt x="2009706" y="3054"/>
                  </a:lnTo>
                  <a:lnTo>
                    <a:pt x="1960499" y="0"/>
                  </a:lnTo>
                  <a:close/>
                </a:path>
              </a:pathLst>
            </a:custGeom>
            <a:solidFill>
              <a:srgbClr val="A0E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2228850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FFC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28825"/>
              <a:ext cx="4743450" cy="344805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429375" y="2219325"/>
            <a:ext cx="2362200" cy="3095625"/>
            <a:chOff x="6429375" y="2219325"/>
            <a:chExt cx="2362200" cy="3095625"/>
          </a:xfrm>
        </p:grpSpPr>
        <p:sp>
          <p:nvSpPr>
            <p:cNvPr id="8" name="object 8"/>
            <p:cNvSpPr/>
            <p:nvPr/>
          </p:nvSpPr>
          <p:spPr>
            <a:xfrm>
              <a:off x="6429375" y="2219325"/>
              <a:ext cx="2362200" cy="3067050"/>
            </a:xfrm>
            <a:custGeom>
              <a:avLst/>
              <a:gdLst/>
              <a:ahLst/>
              <a:cxnLst/>
              <a:rect l="l" t="t" r="r" b="b"/>
              <a:pathLst>
                <a:path w="2362200" h="306705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2673350"/>
                  </a:lnTo>
                  <a:lnTo>
                    <a:pt x="3067" y="2722732"/>
                  </a:lnTo>
                  <a:lnTo>
                    <a:pt x="12024" y="2770285"/>
                  </a:lnTo>
                  <a:lnTo>
                    <a:pt x="26501" y="2815639"/>
                  </a:lnTo>
                  <a:lnTo>
                    <a:pt x="46130" y="2858425"/>
                  </a:lnTo>
                  <a:lnTo>
                    <a:pt x="70540" y="2898274"/>
                  </a:lnTo>
                  <a:lnTo>
                    <a:pt x="99364" y="2934817"/>
                  </a:lnTo>
                  <a:lnTo>
                    <a:pt x="132232" y="2967685"/>
                  </a:lnTo>
                  <a:lnTo>
                    <a:pt x="168775" y="2996509"/>
                  </a:lnTo>
                  <a:lnTo>
                    <a:pt x="208624" y="3020919"/>
                  </a:lnTo>
                  <a:lnTo>
                    <a:pt x="251410" y="3040548"/>
                  </a:lnTo>
                  <a:lnTo>
                    <a:pt x="296764" y="3055025"/>
                  </a:lnTo>
                  <a:lnTo>
                    <a:pt x="344317" y="3063982"/>
                  </a:lnTo>
                  <a:lnTo>
                    <a:pt x="393700" y="3067050"/>
                  </a:lnTo>
                  <a:lnTo>
                    <a:pt x="1968500" y="3067050"/>
                  </a:lnTo>
                  <a:lnTo>
                    <a:pt x="2017882" y="3063982"/>
                  </a:lnTo>
                  <a:lnTo>
                    <a:pt x="2065435" y="3055025"/>
                  </a:lnTo>
                  <a:lnTo>
                    <a:pt x="2110789" y="3040548"/>
                  </a:lnTo>
                  <a:lnTo>
                    <a:pt x="2153575" y="3020919"/>
                  </a:lnTo>
                  <a:lnTo>
                    <a:pt x="2193424" y="2996509"/>
                  </a:lnTo>
                  <a:lnTo>
                    <a:pt x="2229967" y="2967685"/>
                  </a:lnTo>
                  <a:lnTo>
                    <a:pt x="2262835" y="2934817"/>
                  </a:lnTo>
                  <a:lnTo>
                    <a:pt x="2291659" y="2898274"/>
                  </a:lnTo>
                  <a:lnTo>
                    <a:pt x="2316069" y="2858425"/>
                  </a:lnTo>
                  <a:lnTo>
                    <a:pt x="2335698" y="2815639"/>
                  </a:lnTo>
                  <a:lnTo>
                    <a:pt x="2350175" y="2770285"/>
                  </a:lnTo>
                  <a:lnTo>
                    <a:pt x="2359132" y="2722732"/>
                  </a:lnTo>
                  <a:lnTo>
                    <a:pt x="2362200" y="267335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C9B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5150" y="2333625"/>
              <a:ext cx="1304925" cy="298132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496425" y="2219325"/>
            <a:ext cx="2438400" cy="3067050"/>
            <a:chOff x="9496425" y="2219325"/>
            <a:chExt cx="2438400" cy="3067050"/>
          </a:xfrm>
        </p:grpSpPr>
        <p:sp>
          <p:nvSpPr>
            <p:cNvPr id="11" name="object 11"/>
            <p:cNvSpPr/>
            <p:nvPr/>
          </p:nvSpPr>
          <p:spPr>
            <a:xfrm>
              <a:off x="9496425" y="2219325"/>
              <a:ext cx="2438400" cy="3067050"/>
            </a:xfrm>
            <a:custGeom>
              <a:avLst/>
              <a:gdLst/>
              <a:ahLst/>
              <a:cxnLst/>
              <a:rect l="l" t="t" r="r" b="b"/>
              <a:pathLst>
                <a:path w="2438400" h="3067050">
                  <a:moveTo>
                    <a:pt x="2032000" y="0"/>
                  </a:moveTo>
                  <a:lnTo>
                    <a:pt x="406400" y="0"/>
                  </a:lnTo>
                  <a:lnTo>
                    <a:pt x="359012" y="2734"/>
                  </a:lnTo>
                  <a:lnTo>
                    <a:pt x="313228" y="10735"/>
                  </a:lnTo>
                  <a:lnTo>
                    <a:pt x="269353" y="23696"/>
                  </a:lnTo>
                  <a:lnTo>
                    <a:pt x="227692" y="41313"/>
                  </a:lnTo>
                  <a:lnTo>
                    <a:pt x="188551" y="63281"/>
                  </a:lnTo>
                  <a:lnTo>
                    <a:pt x="152234" y="89293"/>
                  </a:lnTo>
                  <a:lnTo>
                    <a:pt x="119046" y="119046"/>
                  </a:lnTo>
                  <a:lnTo>
                    <a:pt x="89293" y="152234"/>
                  </a:lnTo>
                  <a:lnTo>
                    <a:pt x="63281" y="188551"/>
                  </a:lnTo>
                  <a:lnTo>
                    <a:pt x="41313" y="227692"/>
                  </a:lnTo>
                  <a:lnTo>
                    <a:pt x="23696" y="269353"/>
                  </a:lnTo>
                  <a:lnTo>
                    <a:pt x="10735" y="313228"/>
                  </a:lnTo>
                  <a:lnTo>
                    <a:pt x="2734" y="359012"/>
                  </a:lnTo>
                  <a:lnTo>
                    <a:pt x="0" y="406400"/>
                  </a:lnTo>
                  <a:lnTo>
                    <a:pt x="0" y="2660650"/>
                  </a:lnTo>
                  <a:lnTo>
                    <a:pt x="2734" y="2708037"/>
                  </a:lnTo>
                  <a:lnTo>
                    <a:pt x="10735" y="2753821"/>
                  </a:lnTo>
                  <a:lnTo>
                    <a:pt x="23696" y="2797696"/>
                  </a:lnTo>
                  <a:lnTo>
                    <a:pt x="41313" y="2839357"/>
                  </a:lnTo>
                  <a:lnTo>
                    <a:pt x="63281" y="2878498"/>
                  </a:lnTo>
                  <a:lnTo>
                    <a:pt x="89293" y="2914815"/>
                  </a:lnTo>
                  <a:lnTo>
                    <a:pt x="119046" y="2948003"/>
                  </a:lnTo>
                  <a:lnTo>
                    <a:pt x="152234" y="2977756"/>
                  </a:lnTo>
                  <a:lnTo>
                    <a:pt x="188551" y="3003768"/>
                  </a:lnTo>
                  <a:lnTo>
                    <a:pt x="227692" y="3025736"/>
                  </a:lnTo>
                  <a:lnTo>
                    <a:pt x="269353" y="3043353"/>
                  </a:lnTo>
                  <a:lnTo>
                    <a:pt x="313228" y="3056314"/>
                  </a:lnTo>
                  <a:lnTo>
                    <a:pt x="359012" y="3064315"/>
                  </a:lnTo>
                  <a:lnTo>
                    <a:pt x="406400" y="3067050"/>
                  </a:lnTo>
                  <a:lnTo>
                    <a:pt x="2032000" y="3067050"/>
                  </a:lnTo>
                  <a:lnTo>
                    <a:pt x="2079387" y="3064315"/>
                  </a:lnTo>
                  <a:lnTo>
                    <a:pt x="2125171" y="3056314"/>
                  </a:lnTo>
                  <a:lnTo>
                    <a:pt x="2169046" y="3043353"/>
                  </a:lnTo>
                  <a:lnTo>
                    <a:pt x="2210707" y="3025736"/>
                  </a:lnTo>
                  <a:lnTo>
                    <a:pt x="2249848" y="3003768"/>
                  </a:lnTo>
                  <a:lnTo>
                    <a:pt x="2286165" y="2977756"/>
                  </a:lnTo>
                  <a:lnTo>
                    <a:pt x="2319353" y="2948003"/>
                  </a:lnTo>
                  <a:lnTo>
                    <a:pt x="2349106" y="2914815"/>
                  </a:lnTo>
                  <a:lnTo>
                    <a:pt x="2375118" y="2878498"/>
                  </a:lnTo>
                  <a:lnTo>
                    <a:pt x="2397086" y="2839357"/>
                  </a:lnTo>
                  <a:lnTo>
                    <a:pt x="2414703" y="2797696"/>
                  </a:lnTo>
                  <a:lnTo>
                    <a:pt x="2427664" y="2753821"/>
                  </a:lnTo>
                  <a:lnTo>
                    <a:pt x="2435665" y="2708037"/>
                  </a:lnTo>
                  <a:lnTo>
                    <a:pt x="2438400" y="2660650"/>
                  </a:lnTo>
                  <a:lnTo>
                    <a:pt x="2438400" y="406400"/>
                  </a:lnTo>
                  <a:lnTo>
                    <a:pt x="2435665" y="359012"/>
                  </a:lnTo>
                  <a:lnTo>
                    <a:pt x="2427664" y="313228"/>
                  </a:lnTo>
                  <a:lnTo>
                    <a:pt x="2414703" y="269353"/>
                  </a:lnTo>
                  <a:lnTo>
                    <a:pt x="2397086" y="227692"/>
                  </a:lnTo>
                  <a:lnTo>
                    <a:pt x="2375118" y="188551"/>
                  </a:lnTo>
                  <a:lnTo>
                    <a:pt x="2349106" y="152234"/>
                  </a:lnTo>
                  <a:lnTo>
                    <a:pt x="2319353" y="119046"/>
                  </a:lnTo>
                  <a:lnTo>
                    <a:pt x="2286165" y="89293"/>
                  </a:lnTo>
                  <a:lnTo>
                    <a:pt x="2249848" y="63281"/>
                  </a:lnTo>
                  <a:lnTo>
                    <a:pt x="2210707" y="41313"/>
                  </a:lnTo>
                  <a:lnTo>
                    <a:pt x="2169046" y="23696"/>
                  </a:lnTo>
                  <a:lnTo>
                    <a:pt x="2125171" y="10735"/>
                  </a:lnTo>
                  <a:lnTo>
                    <a:pt x="2079387" y="2734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2625" y="2514600"/>
              <a:ext cx="2276475" cy="2476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58445" y="5497512"/>
            <a:ext cx="2408555" cy="8853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79400">
              <a:lnSpc>
                <a:spcPct val="102299"/>
              </a:lnSpc>
              <a:spcBef>
                <a:spcPts val="5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БОЛЬШИХ ПОЛУШАРИЙ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9375" y="1790700"/>
            <a:ext cx="3752850" cy="39147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87801" y="5501957"/>
            <a:ext cx="203263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МОЗЖЕЧКА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5425" y="5501640"/>
            <a:ext cx="2004695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СПИННОГО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9685" y="5497512"/>
            <a:ext cx="2512315" cy="88537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28930" marR="5080" indent="-316230">
              <a:lnSpc>
                <a:spcPct val="102299"/>
              </a:lnSpc>
              <a:spcBef>
                <a:spcPts val="50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ПРОДОЛГО- ВАТОГО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419</Words>
  <Application>Microsoft Office PowerPoint</Application>
  <PresentationFormat>Широкоэкранный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Times New Roman</vt:lpstr>
      <vt:lpstr>Wingdings</vt:lpstr>
      <vt:lpstr>Office Theme</vt:lpstr>
      <vt:lpstr>Групповой проект по теме: ЧЕЛОВЕЧЕСКИЙ МОЗГ И ЕГО ФУНКЦИИ</vt:lpstr>
      <vt:lpstr>ЦЕЛЬ ПРОЕКТА: определить, что такое головной мозг, познакомиться с его строением и функциями.</vt:lpstr>
      <vt:lpstr>Презентация PowerPoint</vt:lpstr>
      <vt:lpstr>ГОЛОВНОЙ МОЗГ -</vt:lpstr>
      <vt:lpstr>ГОЛОВНОЙ МОЗГ СОСТОИТ ИЗ</vt:lpstr>
      <vt:lpstr>ГОЛОВНОЙ МОЗГ СОСТОИТ ИЗ</vt:lpstr>
      <vt:lpstr>ГОЛОВНОЙ МОЗГ СОСТОИТ ИЗ</vt:lpstr>
      <vt:lpstr>ГОЛОВНОЙ МОЗГ СОСТОИТ ИЗ</vt:lpstr>
      <vt:lpstr>ГОЛОВНОЙ МОЗГ СОСТОИТ ИЗ</vt:lpstr>
      <vt:lpstr>СТРОЕНИЕ ПРОМЕЖУТОЧНОГО МОЗГА:</vt:lpstr>
      <vt:lpstr>Презентация PowerPoint</vt:lpstr>
      <vt:lpstr>Презентация PowerPoint</vt:lpstr>
      <vt:lpstr>Презентация PowerPoint</vt:lpstr>
      <vt:lpstr>ЗАКЛЮЧЕНИЕ</vt:lpstr>
      <vt:lpstr>СПИСОК ИСПОЛЬЗУЕМЫХ ИСТОЧНИКОВ</vt:lpstr>
      <vt:lpstr>Индивидуальный проект по теме: ЧЕЛОВЕЧЕСКИЙ МОЗГ И ЕГО ФУНКЦИИ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теме: ЧЕЛОВЕЧЕСКИЙ МОЗГ И ЕГО ФУНКЦИИ</dc:title>
  <dc:creator>Hp</dc:creator>
  <cp:lastModifiedBy>User</cp:lastModifiedBy>
  <cp:revision>9</cp:revision>
  <dcterms:created xsi:type="dcterms:W3CDTF">2025-04-08T14:55:03Z</dcterms:created>
  <dcterms:modified xsi:type="dcterms:W3CDTF">2025-04-09T08:56:14Z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2025-04-06T00:00:00Z</vt:filetime>
  </property>
  <property fmtid="{D5CDD505-2E9C-101B-9397-08002B2CF9AE}" pid="3" name="LastSaved">
    <vt:filetime>2025-04-08T00:00:00Z</vt:filetime>
  </property>
</Properties>
</file>