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95" r:id="rId6"/>
    <p:sldId id="296" r:id="rId7"/>
    <p:sldId id="297" r:id="rId8"/>
    <p:sldId id="263" r:id="rId9"/>
    <p:sldId id="264" r:id="rId10"/>
    <p:sldId id="265" r:id="rId11"/>
    <p:sldId id="266" r:id="rId12"/>
    <p:sldId id="269" r:id="rId13"/>
    <p:sldId id="271" r:id="rId14"/>
    <p:sldId id="273" r:id="rId15"/>
    <p:sldId id="274" r:id="rId16"/>
    <p:sldId id="275" r:id="rId17"/>
    <p:sldId id="284" r:id="rId18"/>
    <p:sldId id="280" r:id="rId19"/>
    <p:sldId id="299" r:id="rId20"/>
    <p:sldId id="287" r:id="rId21"/>
    <p:sldId id="288" r:id="rId22"/>
    <p:sldId id="289" r:id="rId23"/>
    <p:sldId id="290" r:id="rId24"/>
    <p:sldId id="29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63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24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87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61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88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02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506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03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55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9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86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3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91B35-F191-4499-9622-8F38B3D5ACAC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CA12C-ED18-4F25-B1D8-B2D7A671E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5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62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47472" y="3244334"/>
            <a:ext cx="622503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   </a:t>
            </a:r>
            <a:r>
              <a:rPr lang="ru-RU" sz="5400" dirty="0" smtClean="0"/>
              <a:t>Математика </a:t>
            </a:r>
          </a:p>
          <a:p>
            <a:r>
              <a:rPr lang="ru-RU" sz="5400" dirty="0"/>
              <a:t> </a:t>
            </a:r>
            <a:r>
              <a:rPr lang="ru-RU" sz="5400" dirty="0" smtClean="0"/>
              <a:t>  в </a:t>
            </a:r>
            <a:r>
              <a:rPr lang="ru-RU" sz="5400" dirty="0"/>
              <a:t>мультипликации.</a:t>
            </a:r>
          </a:p>
        </p:txBody>
      </p:sp>
    </p:spTree>
    <p:extLst>
      <p:ext uri="{BB962C8B-B14F-4D97-AF65-F5344CB8AC3E}">
        <p14:creationId xmlns:p14="http://schemas.microsoft.com/office/powerpoint/2010/main" val="366530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Сергей\Pictures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1891" y="866899"/>
            <a:ext cx="111271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мультфильмов, презентаций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позволяет проводить занятия: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- на высоком эстетическом и эмоциональном уровне ( анимация, музыка) обеспечивает наглядность;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- привлекает большое количество дидактического материала;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- повышает объём выполняемой работы на занятии в 1,5 – 2 раза;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- обеспечивает высокую степень дифференциации обучения ( индивидуально подойти к ребенку, применяя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разноуровневые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задания).</a:t>
            </a:r>
          </a:p>
        </p:txBody>
      </p:sp>
    </p:spTree>
    <p:extLst>
      <p:ext uri="{BB962C8B-B14F-4D97-AF65-F5344CB8AC3E}">
        <p14:creationId xmlns:p14="http://schemas.microsoft.com/office/powerpoint/2010/main" val="187640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8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4430" y="1718622"/>
            <a:ext cx="79327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Анализ занятий с использованием мультимедийных презентаций, компьютерных обучающих и развивающих игр и мультфильмов показал, что познавательная мотивация увеличивается, облегчается овладение сложным материалом.</a:t>
            </a:r>
          </a:p>
        </p:txBody>
      </p:sp>
    </p:spTree>
    <p:extLst>
      <p:ext uri="{BB962C8B-B14F-4D97-AF65-F5344CB8AC3E}">
        <p14:creationId xmlns:p14="http://schemas.microsoft.com/office/powerpoint/2010/main" val="36912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1395373585_www.radionetplus.r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6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0644" y="593766"/>
            <a:ext cx="84433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Фрагменты занятий, на которых используются презентации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мультфильмы,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отражают один из главных принципов создания современного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занятия – принцип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привлекательности. Благодаря презентациям, дети, которые обычно не отличались высокой активностью на занятиях, стали активно высказывать свое мнение, рассуждать.</a:t>
            </a:r>
          </a:p>
        </p:txBody>
      </p:sp>
    </p:spTree>
    <p:extLst>
      <p:ext uri="{BB962C8B-B14F-4D97-AF65-F5344CB8AC3E}">
        <p14:creationId xmlns:p14="http://schemas.microsoft.com/office/powerpoint/2010/main" val="255521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246216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888" cy="68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1886" y="2137558"/>
            <a:ext cx="87521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Подобрано и создано много  интерактивных обучающих и развивающих игр и мультфильмов, презентаций, предназначенных для развития и формирования элементарных математических способностей детей, часть которых я использую на занятиях.</a:t>
            </a:r>
          </a:p>
        </p:txBody>
      </p:sp>
    </p:spTree>
    <p:extLst>
      <p:ext uri="{BB962C8B-B14F-4D97-AF65-F5344CB8AC3E}">
        <p14:creationId xmlns:p14="http://schemas.microsoft.com/office/powerpoint/2010/main" val="12636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1395373703_www.radionetplus.ru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00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97631" y="237507"/>
            <a:ext cx="748937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Развивающие мультфильмы, презентации </a:t>
            </a:r>
            <a:r>
              <a:rPr lang="ru-RU" dirty="0"/>
              <a:t>и игры представлены по разделам программы </a:t>
            </a:r>
            <a:r>
              <a:rPr lang="ru-RU" dirty="0" smtClean="0"/>
              <a:t>. </a:t>
            </a:r>
            <a:r>
              <a:rPr lang="ru-RU" dirty="0"/>
              <a:t>Вот некоторые из них</a:t>
            </a:r>
            <a:r>
              <a:rPr lang="ru-RU" dirty="0" smtClean="0"/>
              <a:t>: </a:t>
            </a:r>
          </a:p>
          <a:p>
            <a:r>
              <a:rPr lang="ru-RU" sz="2800" b="1" dirty="0" smtClean="0"/>
              <a:t>Развивающие мультфильмы  для детей младшего возраста</a:t>
            </a:r>
          </a:p>
          <a:p>
            <a:endParaRPr lang="ru-RU" sz="2800" b="1" dirty="0"/>
          </a:p>
          <a:p>
            <a:r>
              <a:rPr lang="ru-RU" sz="2800" b="1" dirty="0" smtClean="0"/>
              <a:t>Количество и счет</a:t>
            </a:r>
          </a:p>
          <a:p>
            <a:r>
              <a:rPr lang="ru-RU" sz="2000" dirty="0" smtClean="0"/>
              <a:t>«Учимся считать от 1 до 5 с ежиком Жекой</a:t>
            </a:r>
            <a:r>
              <a:rPr lang="ru-RU" sz="2000" dirty="0"/>
              <a:t>», «</a:t>
            </a:r>
            <a:r>
              <a:rPr lang="ru-RU" sz="2000" dirty="0" smtClean="0"/>
              <a:t>Магазин игрушек. Цифры 1-2». «Путешествие по дому. Цифры 3-4», «Счет до 6», «Учим сравнивать числа от1 до 5», «Учим цифры».</a:t>
            </a:r>
          </a:p>
          <a:p>
            <a:endParaRPr lang="ru-RU" sz="2000" dirty="0"/>
          </a:p>
          <a:p>
            <a:r>
              <a:rPr lang="ru-RU" sz="2800" b="1" dirty="0" smtClean="0"/>
              <a:t>Фигуры</a:t>
            </a:r>
          </a:p>
          <a:p>
            <a:r>
              <a:rPr lang="ru-RU" sz="2000" dirty="0" smtClean="0"/>
              <a:t>«Геометрические фигуры и цвета», </a:t>
            </a:r>
          </a:p>
          <a:p>
            <a:endParaRPr lang="ru-RU" sz="2000" dirty="0"/>
          </a:p>
          <a:p>
            <a:r>
              <a:rPr lang="ru-RU" sz="2800" b="1" dirty="0" smtClean="0"/>
              <a:t>Пространство</a:t>
            </a:r>
          </a:p>
          <a:p>
            <a:r>
              <a:rPr lang="ru-RU" sz="2000" dirty="0" smtClean="0"/>
              <a:t>«Влево – вправо, вверх – вниз», «Понятия спереди, сзади, между», «Изучаем лево – право с геометрическими фигурами»</a:t>
            </a:r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07626" y="1204471"/>
            <a:ext cx="7584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58869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E:\1530603937_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004" cy="684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2622" y="617517"/>
            <a:ext cx="742207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cs typeface="Times New Roman" pitchFamily="18" charset="0"/>
              </a:rPr>
              <a:t>Величина</a:t>
            </a:r>
          </a:p>
          <a:p>
            <a:r>
              <a:rPr lang="ru-RU" sz="2400" dirty="0" smtClean="0">
                <a:cs typeface="Times New Roman" pitchFamily="18" charset="0"/>
              </a:rPr>
              <a:t>«Приключения малыша» (больше, меньше), «Выше – ниже», «Шире – уже», «Учимся сравнивать: высокий – </a:t>
            </a:r>
            <a:r>
              <a:rPr lang="ru-RU" sz="2400" dirty="0">
                <a:cs typeface="Times New Roman" pitchFamily="18" charset="0"/>
              </a:rPr>
              <a:t>низкий</a:t>
            </a:r>
            <a:r>
              <a:rPr lang="ru-RU" sz="2400" dirty="0" smtClean="0">
                <a:cs typeface="Times New Roman" pitchFamily="18" charset="0"/>
              </a:rPr>
              <a:t>», «</a:t>
            </a:r>
            <a:r>
              <a:rPr lang="ru-RU" sz="2400" dirty="0" err="1" smtClean="0">
                <a:cs typeface="Times New Roman" pitchFamily="18" charset="0"/>
              </a:rPr>
              <a:t>Малышарики</a:t>
            </a:r>
            <a:r>
              <a:rPr lang="ru-RU" sz="2400" dirty="0" smtClean="0">
                <a:cs typeface="Times New Roman" pitchFamily="18" charset="0"/>
              </a:rPr>
              <a:t>., </a:t>
            </a:r>
            <a:endParaRPr lang="ru-RU" sz="2400" dirty="0">
              <a:cs typeface="Times New Roman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34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Children-Festival-Powerpoint-Slides-900x6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1923" y="56408"/>
            <a:ext cx="1091134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/>
          </a:p>
          <a:p>
            <a:r>
              <a:rPr lang="ru-RU" sz="2800" b="1" dirty="0" smtClean="0"/>
              <a:t>Развивающие </a:t>
            </a:r>
            <a:r>
              <a:rPr lang="ru-RU" sz="2800" b="1" dirty="0"/>
              <a:t>мультфильмы  для детей </a:t>
            </a:r>
            <a:r>
              <a:rPr lang="ru-RU" sz="2800" b="1" dirty="0" smtClean="0"/>
              <a:t>старшего  возраста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Форма</a:t>
            </a:r>
          </a:p>
          <a:p>
            <a:r>
              <a:rPr lang="ru-RU" sz="2000" dirty="0" smtClean="0"/>
              <a:t>«Учим фигуры», «Учим геометрические тела с паровозиком </a:t>
            </a:r>
            <a:r>
              <a:rPr lang="ru-RU" sz="2000" dirty="0" err="1" smtClean="0"/>
              <a:t>Чух-чух</a:t>
            </a:r>
            <a:r>
              <a:rPr lang="ru-RU" sz="2000" dirty="0" smtClean="0"/>
              <a:t>», «Учим плоские геометрические фигуры с паровозиком </a:t>
            </a:r>
            <a:r>
              <a:rPr lang="ru-RU" sz="2000" dirty="0" err="1" smtClean="0"/>
              <a:t>Чух</a:t>
            </a:r>
            <a:r>
              <a:rPr lang="ru-RU" sz="2000" dirty="0" smtClean="0"/>
              <a:t> – </a:t>
            </a:r>
            <a:r>
              <a:rPr lang="ru-RU" sz="2000" dirty="0" err="1" smtClean="0"/>
              <a:t>чух</a:t>
            </a:r>
            <a:r>
              <a:rPr lang="ru-RU" sz="2000" dirty="0" smtClean="0"/>
              <a:t>».</a:t>
            </a:r>
          </a:p>
          <a:p>
            <a:endParaRPr lang="ru-RU" sz="2000" dirty="0"/>
          </a:p>
          <a:p>
            <a:r>
              <a:rPr lang="ru-RU" sz="2800" b="1" dirty="0" smtClean="0"/>
              <a:t>Счет</a:t>
            </a:r>
          </a:p>
          <a:p>
            <a:r>
              <a:rPr lang="ru-RU" sz="2000" dirty="0" smtClean="0"/>
              <a:t>«</a:t>
            </a:r>
            <a:r>
              <a:rPr lang="ru-RU" sz="2000" dirty="0" err="1" smtClean="0"/>
              <a:t>Фиксики</a:t>
            </a:r>
            <a:r>
              <a:rPr lang="ru-RU" sz="2000" dirty="0" smtClean="0"/>
              <a:t>. Математика», «Малыш на ферме. Учим цифры 5 – 6», «Магазин игрушек. Учимся считать до 10»,  «Считаем с Полой», «Ежик Жека учится вычитать из 10», «Предыдущие числа. Цифры и счет», «Соседи числа», «Счет до 10 и обратно», «Решаем задачи с ежиком Жекой».</a:t>
            </a:r>
          </a:p>
          <a:p>
            <a:endParaRPr lang="ru-RU" sz="2000" dirty="0"/>
          </a:p>
          <a:p>
            <a:r>
              <a:rPr lang="ru-RU" sz="2800" b="1" dirty="0" smtClean="0"/>
              <a:t>Величина</a:t>
            </a:r>
          </a:p>
          <a:p>
            <a:r>
              <a:rPr lang="ru-RU" sz="2000" dirty="0" smtClean="0"/>
              <a:t>«Математические примеры со знаками больше и меньше»</a:t>
            </a:r>
          </a:p>
          <a:p>
            <a:endParaRPr lang="ru-RU" sz="2000" dirty="0"/>
          </a:p>
          <a:p>
            <a:r>
              <a:rPr lang="ru-RU" sz="2800" b="1" dirty="0" smtClean="0"/>
              <a:t>Время</a:t>
            </a:r>
            <a:endParaRPr lang="ru-RU" sz="2000" dirty="0" smtClean="0"/>
          </a:p>
          <a:p>
            <a:r>
              <a:rPr lang="ru-RU" sz="2000" dirty="0" smtClean="0"/>
              <a:t>«</a:t>
            </a:r>
            <a:r>
              <a:rPr lang="ru-RU" sz="2000" dirty="0" err="1" smtClean="0"/>
              <a:t>Лунтик</a:t>
            </a:r>
            <a:r>
              <a:rPr lang="ru-RU" sz="2000" dirty="0" smtClean="0"/>
              <a:t>. Математика для малышей.»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516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E:\1395373585_www.radionetplus.ru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07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0061"/>
            <a:ext cx="3419512" cy="457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43364" y="1033153"/>
            <a:ext cx="741444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Серия мультфильмов «Занятия с </a:t>
            </a:r>
            <a:r>
              <a:rPr lang="ru-RU" sz="2800" dirty="0" err="1"/>
              <a:t>Лунтиком</a:t>
            </a:r>
            <a:r>
              <a:rPr lang="ru-RU" sz="2800" dirty="0" smtClean="0"/>
              <a:t>»</a:t>
            </a:r>
          </a:p>
          <a:p>
            <a:r>
              <a:rPr lang="ru-RU" sz="2800" dirty="0"/>
              <a:t>С героями любимого мультфильма дети изучают время, формы, величины, </a:t>
            </a:r>
            <a:endParaRPr lang="ru-RU" sz="2800" dirty="0" smtClean="0"/>
          </a:p>
          <a:p>
            <a:r>
              <a:rPr lang="ru-RU" sz="2800" dirty="0" smtClean="0"/>
              <a:t>учатся </a:t>
            </a:r>
            <a:r>
              <a:rPr lang="ru-RU" sz="2800" dirty="0"/>
              <a:t>считать и ориентироваться в пространстве.</a:t>
            </a:r>
          </a:p>
          <a:p>
            <a:endParaRPr lang="ru-RU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4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E:\24621637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94462" y="2136339"/>
            <a:ext cx="881149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Добрые персонажи веселых и поучительных историй детской телепередачи "Шишкин лес" </a:t>
            </a:r>
            <a:r>
              <a:rPr lang="ru-RU" sz="2800" dirty="0" smtClean="0"/>
              <a:t>: </a:t>
            </a:r>
            <a:r>
              <a:rPr lang="ru-RU" sz="2800" dirty="0"/>
              <a:t>непоседливый котенок </a:t>
            </a:r>
            <a:r>
              <a:rPr lang="ru-RU" sz="2800" dirty="0" err="1"/>
              <a:t>Коксик</a:t>
            </a:r>
            <a:r>
              <a:rPr lang="ru-RU" sz="2800" dirty="0"/>
              <a:t>, аккуратная мышка </a:t>
            </a:r>
            <a:r>
              <a:rPr lang="ru-RU" sz="2800" dirty="0" err="1"/>
              <a:t>Шуня</a:t>
            </a:r>
            <a:r>
              <a:rPr lang="ru-RU" sz="2800" dirty="0"/>
              <a:t>, любознательный волчонок Зубок и их старшие друзья Енот </a:t>
            </a:r>
            <a:r>
              <a:rPr lang="ru-RU" sz="2800" dirty="0" err="1"/>
              <a:t>Енотыч</a:t>
            </a:r>
            <a:r>
              <a:rPr lang="ru-RU" sz="2800" dirty="0"/>
              <a:t> и сова Матильда </a:t>
            </a:r>
            <a:r>
              <a:rPr lang="ru-RU" sz="2800" dirty="0" err="1"/>
              <a:t>Леонардовна</a:t>
            </a:r>
            <a:r>
              <a:rPr lang="ru-RU" sz="2800" dirty="0"/>
              <a:t> живут в сказочной избушке в </a:t>
            </a:r>
            <a:r>
              <a:rPr lang="ru-RU" sz="2800" dirty="0" err="1"/>
              <a:t>Шишкином</a:t>
            </a:r>
            <a:r>
              <a:rPr lang="ru-RU" sz="2800" dirty="0"/>
              <a:t> Лесу. Там никогда не бывает скучно! </a:t>
            </a:r>
            <a:r>
              <a:rPr lang="ru-RU" sz="2800" dirty="0" smtClean="0"/>
              <a:t>Сказки </a:t>
            </a:r>
            <a:r>
              <a:rPr lang="ru-RU" sz="2800" dirty="0"/>
              <a:t>и </a:t>
            </a:r>
            <a:r>
              <a:rPr lang="ru-RU" sz="2800" dirty="0" smtClean="0"/>
              <a:t>истории </a:t>
            </a:r>
            <a:r>
              <a:rPr lang="ru-RU" sz="2800" dirty="0"/>
              <a:t>помогают ребятам </a:t>
            </a:r>
            <a:r>
              <a:rPr lang="ru-RU" sz="2800" dirty="0" smtClean="0"/>
              <a:t>  научиться считать, познакомят с геометрическими фигурами, сравнением и цифрами, ребята вместе с  героями побывают в математическом лабиринте и числовой аллее.  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" y="3503221"/>
            <a:ext cx="311492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Урок математики Знаки сравнен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95003" y="3503221"/>
            <a:ext cx="567405" cy="4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2"/>
            <a:ext cx="12192000" cy="685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3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2172494"/>
            <a:ext cx="5852160" cy="3657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78608"/>
            <a:ext cx="2895600" cy="1700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79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3131" y="2274838"/>
            <a:ext cx="110321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Информационно – коммуникационные технологии в образовании (ИКТ) – это комплекс учебно – методических материалов,  серии обучающих мультфильмов и презентаций,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учебном процессе, формах и методах их применения для совершенствования деятельности специалистов учреждений образования), а также для образования (развития, диагностики, коррекции) детей.</a:t>
            </a:r>
          </a:p>
        </p:txBody>
      </p:sp>
    </p:spTree>
    <p:extLst>
      <p:ext uri="{BB962C8B-B14F-4D97-AF65-F5344CB8AC3E}">
        <p14:creationId xmlns:p14="http://schemas.microsoft.com/office/powerpoint/2010/main" val="411454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 descr="E:\1395373585_www.radionetplus.r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2640" cy="69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8794" y="1626918"/>
            <a:ext cx="1261341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Презентации</a:t>
            </a:r>
          </a:p>
          <a:p>
            <a:endParaRPr lang="ru-RU" dirty="0"/>
          </a:p>
          <a:p>
            <a:r>
              <a:rPr lang="ru-RU" sz="2000" b="1" dirty="0"/>
              <a:t>Младший </a:t>
            </a:r>
            <a:r>
              <a:rPr lang="ru-RU" sz="2000" b="1" dirty="0" smtClean="0"/>
              <a:t>возраст</a:t>
            </a:r>
          </a:p>
          <a:p>
            <a:endParaRPr lang="ru-RU" sz="2000" b="1" dirty="0"/>
          </a:p>
          <a:p>
            <a:r>
              <a:rPr lang="ru-RU" sz="2000" b="1" dirty="0"/>
              <a:t>Форма</a:t>
            </a:r>
          </a:p>
          <a:p>
            <a:r>
              <a:rPr lang="ru-RU" dirty="0"/>
              <a:t>«Геометрические фигуры», «Геометрия для малышей», «Формы предметов», «Изучаем </a:t>
            </a:r>
          </a:p>
          <a:p>
            <a:r>
              <a:rPr lang="ru-RU" dirty="0"/>
              <a:t>геометрические фигуры».</a:t>
            </a:r>
          </a:p>
          <a:p>
            <a:r>
              <a:rPr lang="ru-RU" sz="2000" b="1" dirty="0"/>
              <a:t>Счет</a:t>
            </a:r>
          </a:p>
          <a:p>
            <a:r>
              <a:rPr lang="ru-RU" dirty="0"/>
              <a:t>«Веселый счет</a:t>
            </a:r>
            <a:r>
              <a:rPr lang="ru-RU" dirty="0" smtClean="0"/>
              <a:t>», «Счет до пяти»</a:t>
            </a:r>
            <a:endParaRPr lang="ru-RU" dirty="0"/>
          </a:p>
          <a:p>
            <a:r>
              <a:rPr lang="ru-RU" sz="2000" b="1" dirty="0"/>
              <a:t>Ориентировка во времени</a:t>
            </a:r>
          </a:p>
          <a:p>
            <a:r>
              <a:rPr lang="ru-RU" dirty="0"/>
              <a:t>«Дни недели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Ориентировка в  пространстве.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914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1395373703_www.radionetplus.ru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-154380"/>
            <a:ext cx="12192000" cy="701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87636" y="1720840"/>
            <a:ext cx="698269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Старший  возраст</a:t>
            </a:r>
          </a:p>
          <a:p>
            <a:r>
              <a:rPr lang="ru-RU" b="1" dirty="0"/>
              <a:t>Форма</a:t>
            </a:r>
          </a:p>
          <a:p>
            <a:r>
              <a:rPr lang="ru-RU" dirty="0"/>
              <a:t>«Геометрические фигуры», «Геометрия для малышей», «Фигуры вокруг нас», «Веселая геометрия» </a:t>
            </a:r>
          </a:p>
          <a:p>
            <a:r>
              <a:rPr lang="ru-RU" b="1" dirty="0"/>
              <a:t>Счет</a:t>
            </a:r>
          </a:p>
          <a:p>
            <a:r>
              <a:rPr lang="ru-RU" dirty="0"/>
              <a:t>«Веселый счет». «Считаем с ежиком», «Устный счет», математическая сказка «Счет до 10», «Цифры», «Задачи в стихах».</a:t>
            </a:r>
          </a:p>
          <a:p>
            <a:r>
              <a:rPr lang="ru-RU" dirty="0"/>
              <a:t>Ориентировка во времени</a:t>
            </a:r>
          </a:p>
          <a:p>
            <a:r>
              <a:rPr lang="ru-RU" dirty="0"/>
              <a:t>«Определяем время по часам»».</a:t>
            </a:r>
          </a:p>
          <a:p>
            <a:r>
              <a:rPr lang="ru-RU" b="1" dirty="0"/>
              <a:t>Ориентировка в пространстве</a:t>
            </a:r>
          </a:p>
          <a:p>
            <a:r>
              <a:rPr lang="ru-RU" dirty="0"/>
              <a:t>«Вправо – влево. Вверх – вниз</a:t>
            </a:r>
            <a:r>
              <a:rPr lang="ru-RU" dirty="0" smtClean="0"/>
              <a:t>», «Приключения мамонтенка», «Ориентировка в пространстве»</a:t>
            </a:r>
          </a:p>
          <a:p>
            <a:r>
              <a:rPr lang="ru-RU" b="1" dirty="0" smtClean="0"/>
              <a:t>Ориентировка во времени</a:t>
            </a:r>
          </a:p>
          <a:p>
            <a:r>
              <a:rPr lang="ru-RU" dirty="0" smtClean="0"/>
              <a:t>«Детям о времени», «Ориентировка во времени».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1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1530603937_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372"/>
            <a:ext cx="12192000" cy="695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13859" y="439388"/>
            <a:ext cx="774271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Советские мультфильмы с математическим </a:t>
            </a:r>
            <a:r>
              <a:rPr lang="ru-RU" sz="2800" b="1" dirty="0" smtClean="0"/>
              <a:t>содержанием</a:t>
            </a:r>
          </a:p>
          <a:p>
            <a:endParaRPr lang="ru-RU" sz="2800" dirty="0"/>
          </a:p>
          <a:p>
            <a:r>
              <a:rPr lang="ru-RU" sz="2800" dirty="0"/>
              <a:t>«В стране невыученных уроков».</a:t>
            </a:r>
          </a:p>
          <a:p>
            <a:r>
              <a:rPr lang="ru-RU" sz="2800" dirty="0"/>
              <a:t>«Остров ошибок».</a:t>
            </a:r>
          </a:p>
          <a:p>
            <a:r>
              <a:rPr lang="ru-RU" sz="2800" dirty="0"/>
              <a:t>«Мы делили апельсин».</a:t>
            </a:r>
          </a:p>
          <a:p>
            <a:r>
              <a:rPr lang="ru-RU" sz="2800" dirty="0"/>
              <a:t>«38 попугаев. Завтра будет завтра».</a:t>
            </a:r>
          </a:p>
          <a:p>
            <a:r>
              <a:rPr lang="ru-RU" sz="2800" dirty="0"/>
              <a:t>«38 попугаев. Как измерить удава».</a:t>
            </a:r>
          </a:p>
          <a:p>
            <a:r>
              <a:rPr lang="ru-RU" sz="2800" dirty="0"/>
              <a:t>«Козленок. Который умел считать до 10».</a:t>
            </a:r>
          </a:p>
          <a:p>
            <a:r>
              <a:rPr lang="ru-RU" sz="2800" dirty="0"/>
              <a:t>«</a:t>
            </a:r>
            <a:r>
              <a:rPr lang="ru-RU" sz="2800" dirty="0" err="1"/>
              <a:t>Фиксики</a:t>
            </a:r>
            <a:r>
              <a:rPr lang="ru-RU" sz="2800" dirty="0"/>
              <a:t>. Путешествие во времени».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63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Children-Festival-Powerpoint-Slides-900x6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260" y="308758"/>
            <a:ext cx="1470033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</a:t>
            </a:r>
            <a:r>
              <a:rPr lang="ru-RU" sz="2800" b="1" dirty="0" smtClean="0"/>
              <a:t>Игры </a:t>
            </a:r>
            <a:r>
              <a:rPr lang="ru-RU" sz="2800" b="1" dirty="0"/>
              <a:t>для интерактивной </a:t>
            </a:r>
            <a:r>
              <a:rPr lang="ru-RU" sz="2800" b="1" dirty="0" smtClean="0"/>
              <a:t>доски</a:t>
            </a:r>
          </a:p>
          <a:p>
            <a:endParaRPr lang="ru-RU" dirty="0"/>
          </a:p>
          <a:p>
            <a:r>
              <a:rPr lang="ru-RU" sz="2000" b="1" dirty="0" smtClean="0"/>
              <a:t>                                          </a:t>
            </a:r>
            <a:r>
              <a:rPr lang="ru-RU" sz="2800" b="1" dirty="0" smtClean="0"/>
              <a:t>Младший </a:t>
            </a:r>
            <a:r>
              <a:rPr lang="ru-RU" sz="2800" b="1" dirty="0"/>
              <a:t>возраст</a:t>
            </a:r>
          </a:p>
          <a:p>
            <a:r>
              <a:rPr lang="ru-RU" sz="2400" b="1" dirty="0" smtClean="0"/>
              <a:t>                                          форма</a:t>
            </a:r>
            <a:endParaRPr lang="ru-RU" sz="2400" b="1" dirty="0"/>
          </a:p>
          <a:p>
            <a:r>
              <a:rPr lang="ru-RU" sz="2400" dirty="0" smtClean="0"/>
              <a:t>                                 «</a:t>
            </a:r>
            <a:r>
              <a:rPr lang="ru-RU" sz="2400" dirty="0"/>
              <a:t>Геометрические фигуры вокруг нас»,  «Геометрические фигуры», </a:t>
            </a:r>
            <a:endParaRPr lang="ru-RU" sz="2400" dirty="0" smtClean="0"/>
          </a:p>
          <a:p>
            <a:r>
              <a:rPr lang="ru-RU" sz="2400" dirty="0" smtClean="0"/>
              <a:t>                                     </a:t>
            </a:r>
            <a:r>
              <a:rPr lang="ru-RU" sz="2400" dirty="0"/>
              <a:t>«Убери лишние по форме предметы</a:t>
            </a:r>
            <a:r>
              <a:rPr lang="ru-RU" sz="2400" dirty="0" smtClean="0"/>
              <a:t>».</a:t>
            </a:r>
          </a:p>
          <a:p>
            <a:endParaRPr lang="ru-RU" sz="2400" dirty="0"/>
          </a:p>
          <a:p>
            <a:r>
              <a:rPr lang="ru-RU" sz="2400" b="1" dirty="0" smtClean="0"/>
              <a:t>                                              Счет </a:t>
            </a:r>
            <a:endParaRPr lang="ru-RU" sz="2400" b="1" dirty="0"/>
          </a:p>
          <a:p>
            <a:r>
              <a:rPr lang="ru-RU" sz="2400" dirty="0" smtClean="0"/>
              <a:t>                                      «</a:t>
            </a:r>
            <a:r>
              <a:rPr lang="ru-RU" sz="2400" dirty="0"/>
              <a:t>Один - много», «Веселая математика», «Математика», 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                                          «</a:t>
            </a:r>
            <a:r>
              <a:rPr lang="ru-RU" sz="2400" dirty="0"/>
              <a:t>Приключения  с </a:t>
            </a:r>
            <a:r>
              <a:rPr lang="ru-RU" sz="2400" dirty="0" err="1"/>
              <a:t>Бэмби</a:t>
            </a:r>
            <a:r>
              <a:rPr lang="ru-RU" sz="2400" dirty="0"/>
              <a:t> и его друзьями».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7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1395373585_www.radionetplus.r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5023" y="308758"/>
            <a:ext cx="3105041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                                             Старший возраст</a:t>
            </a:r>
          </a:p>
          <a:p>
            <a:endParaRPr lang="ru-RU" dirty="0"/>
          </a:p>
          <a:p>
            <a:r>
              <a:rPr lang="ru-RU" sz="2800" dirty="0" smtClean="0"/>
              <a:t>                           </a:t>
            </a:r>
            <a:r>
              <a:rPr lang="ru-RU" sz="2800" b="1" dirty="0" smtClean="0"/>
              <a:t>Счет</a:t>
            </a:r>
            <a:endParaRPr lang="ru-RU" sz="2800" b="1" dirty="0"/>
          </a:p>
          <a:p>
            <a:r>
              <a:rPr lang="ru-RU" sz="2000" dirty="0" smtClean="0"/>
              <a:t>                                    «</a:t>
            </a:r>
            <a:r>
              <a:rPr lang="ru-RU" sz="2000" dirty="0"/>
              <a:t>Веселая математика», «Сосчитай петушков», Игра – тренажер «Веселый счет</a:t>
            </a:r>
            <a:r>
              <a:rPr lang="ru-RU" sz="2000" dirty="0" smtClean="0"/>
              <a:t>»,</a:t>
            </a:r>
          </a:p>
          <a:p>
            <a:r>
              <a:rPr lang="ru-RU" sz="2000" dirty="0" smtClean="0"/>
              <a:t>                                     «</a:t>
            </a:r>
            <a:r>
              <a:rPr lang="ru-RU" sz="2000" dirty="0"/>
              <a:t>Найди цифру», «Незнайка в стране Математики», «Сколько»,  «</a:t>
            </a:r>
            <a:r>
              <a:rPr lang="ru-RU" sz="2000" dirty="0" smtClean="0"/>
              <a:t>Состав числа»,</a:t>
            </a:r>
          </a:p>
          <a:p>
            <a:r>
              <a:rPr lang="ru-RU" sz="2000" dirty="0" smtClean="0"/>
              <a:t>                                     «Арифметика для малышей», «Арифметические задачи», !Учим цифры», </a:t>
            </a:r>
          </a:p>
          <a:p>
            <a:r>
              <a:rPr lang="ru-RU" sz="2000" dirty="0" smtClean="0"/>
              <a:t>                                     «</a:t>
            </a:r>
            <a:r>
              <a:rPr lang="ru-RU" sz="2000" dirty="0"/>
              <a:t>Вычитание», « </a:t>
            </a:r>
            <a:r>
              <a:rPr lang="ru-RU" sz="2000" dirty="0" err="1"/>
              <a:t>Фиксики</a:t>
            </a:r>
            <a:r>
              <a:rPr lang="ru-RU" sz="2000" dirty="0"/>
              <a:t>, вперед!»</a:t>
            </a:r>
          </a:p>
          <a:p>
            <a:r>
              <a:rPr lang="ru-RU" dirty="0" smtClean="0"/>
              <a:t>                                          </a:t>
            </a:r>
            <a:r>
              <a:rPr lang="ru-RU" sz="2800" b="1" dirty="0" smtClean="0"/>
              <a:t>Форма</a:t>
            </a:r>
            <a:endParaRPr lang="ru-RU" sz="2800" b="1" dirty="0"/>
          </a:p>
          <a:p>
            <a:r>
              <a:rPr lang="ru-RU" dirty="0" smtClean="0"/>
              <a:t>                              </a:t>
            </a:r>
            <a:r>
              <a:rPr lang="ru-RU" sz="2000" dirty="0" smtClean="0"/>
              <a:t>«</a:t>
            </a:r>
            <a:r>
              <a:rPr lang="ru-RU" sz="2000" dirty="0"/>
              <a:t>К ежику на день рождения» «Занимательная математика для детей</a:t>
            </a:r>
            <a:r>
              <a:rPr lang="ru-RU" sz="2000" dirty="0" smtClean="0"/>
              <a:t>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</a:t>
            </a:r>
            <a:r>
              <a:rPr lang="ru-RU" sz="2000" dirty="0" smtClean="0"/>
              <a:t>«</a:t>
            </a:r>
            <a:r>
              <a:rPr lang="ru-RU" sz="2000" dirty="0"/>
              <a:t>Игры по математике» – количество, величина, задачи, форма, </a:t>
            </a:r>
            <a:endParaRPr lang="ru-RU" sz="2000" dirty="0" smtClean="0"/>
          </a:p>
          <a:p>
            <a:r>
              <a:rPr lang="ru-RU" sz="2000" dirty="0" smtClean="0"/>
              <a:t>                                  ориентировка </a:t>
            </a:r>
            <a:r>
              <a:rPr lang="ru-RU" sz="2000" dirty="0"/>
              <a:t>в пространстве, ориентировка во времени.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44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2519" y="534390"/>
            <a:ext cx="843148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Практика показала, что при внедрении ИКТ  значительно возрастает интерес детей к занятиям, повышается уровень познавательных возможностей. Использование новых непривычных приёмов объяснения и закрепления, тем более в игровой форме, повышает непроизвольное внимание детей, помогает развить произвольное внимание. </a:t>
            </a:r>
          </a:p>
        </p:txBody>
      </p:sp>
    </p:spTree>
    <p:extLst>
      <p:ext uri="{BB962C8B-B14F-4D97-AF65-F5344CB8AC3E}">
        <p14:creationId xmlns:p14="http://schemas.microsoft.com/office/powerpoint/2010/main" val="4035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6" y="0"/>
            <a:ext cx="1275735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3787" y="1092530"/>
            <a:ext cx="986839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ходе игровой деятельности дошкольника, обогащенной компьютерными средствами, возникают психические новообразования (теоретическое мышление, развитое воображение, способность к прогнозированию результата действия, проектные качества мышления и др.), которые ведут к резкому повышению творческих способностей детей. </a:t>
            </a:r>
          </a:p>
        </p:txBody>
      </p:sp>
    </p:spTree>
    <p:extLst>
      <p:ext uri="{BB962C8B-B14F-4D97-AF65-F5344CB8AC3E}">
        <p14:creationId xmlns:p14="http://schemas.microsoft.com/office/powerpoint/2010/main" val="270845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7517" y="356260"/>
            <a:ext cx="977339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800" b="1" dirty="0" smtClean="0"/>
              <a:t>По </a:t>
            </a:r>
            <a:r>
              <a:rPr lang="ru-RU" sz="2800" b="1" dirty="0"/>
              <a:t>сравнению с традиционными формами обучения дошкольников внедрение презентаций, мультфильмов, интерактивных игр обладает рядом преимуществ:</a:t>
            </a:r>
          </a:p>
          <a:p>
            <a:endParaRPr lang="ru-RU" dirty="0"/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предъявление информации на экране  в игровой форме вызывает у детей огромный интерес;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несет в себе образный тип информации, понятный дошкольникам;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движения, звук, мультипликация надолго привлекает внимание ребенка;</a:t>
            </a:r>
          </a:p>
        </p:txBody>
      </p:sp>
    </p:spTree>
    <p:extLst>
      <p:ext uri="{BB962C8B-B14F-4D97-AF65-F5344CB8AC3E}">
        <p14:creationId xmlns:p14="http://schemas.microsoft.com/office/powerpoint/2010/main" val="8691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64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" y="0"/>
            <a:ext cx="121396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6353" y="237506"/>
            <a:ext cx="841564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ребенок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сам регулирует темп и количество решаемых игровых обучающих задач;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в процессе своей деятельности  дошкольник приобретает уверенность в себе, в том, что он многое может;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компьютер очень "терпелив", никогда не ругает ребенка за ошибки, а ждет, пока он сам исправит их.</a:t>
            </a:r>
          </a:p>
        </p:txBody>
      </p:sp>
    </p:spTree>
    <p:extLst>
      <p:ext uri="{BB962C8B-B14F-4D97-AF65-F5344CB8AC3E}">
        <p14:creationId xmlns:p14="http://schemas.microsoft.com/office/powerpoint/2010/main" val="15817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69" y="0"/>
            <a:ext cx="1224856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68135" y="1720840"/>
            <a:ext cx="116021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Использование ИКТ на занятиях помогает детям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- ориентироваться в информационных потоках окружающего мира,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- овладеть практическими способами работы с информацией,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- развивать умения, позволяющие обмениваться информацией с помощью современных технических средств.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84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Children-Festival-Powerpoint-Slides-900x6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99512" y="1721922"/>
            <a:ext cx="68639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мультфильмов, презентаций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 занятиях усиливает :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- положительную мотивацию обучения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активизирует познавательную деятельность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детей.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5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</TotalTime>
  <Words>1164</Words>
  <Application>Microsoft Office PowerPoint</Application>
  <PresentationFormat>Произвольный</PresentationFormat>
  <Paragraphs>136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юрочкина</dc:creator>
  <cp:lastModifiedBy>Пользователь</cp:lastModifiedBy>
  <cp:revision>38</cp:revision>
  <dcterms:created xsi:type="dcterms:W3CDTF">2018-12-09T08:05:52Z</dcterms:created>
  <dcterms:modified xsi:type="dcterms:W3CDTF">2024-12-27T04:54:52Z</dcterms:modified>
</cp:coreProperties>
</file>