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6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7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0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1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DFA0-84F1-4897-8AE4-711CB487343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E8B0-DA4E-4D6C-86B2-DE4BCC893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7488832" cy="5259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КОМПЬЮТЕРНАЯ ГРАФИКА</a:t>
            </a:r>
            <a:endParaRPr lang="ru-RU" sz="48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73216"/>
            <a:ext cx="6400800" cy="17526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Преподаватель информатики:</a:t>
            </a:r>
          </a:p>
          <a:p>
            <a:pPr algn="r"/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Крупина Анжелика Сергеевна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3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58275"/>
            <a:ext cx="6258788" cy="3528392"/>
          </a:xfrm>
        </p:spPr>
      </p:pic>
      <p:pic>
        <p:nvPicPr>
          <p:cNvPr id="11266" name="Picture 2" descr="C:\Users\Кабинет 27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" y="404664"/>
            <a:ext cx="91825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2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бинет 27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4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3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Кабинет 27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649"/>
            <a:ext cx="8676456" cy="16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6660232" cy="41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20887"/>
            <a:ext cx="5019206" cy="4182672"/>
          </a:xfrm>
        </p:spPr>
      </p:pic>
      <p:pic>
        <p:nvPicPr>
          <p:cNvPr id="17410" name="Picture 2" descr="C:\Users\Кабинет 27\Desktop\12 —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4162"/>
            <a:ext cx="8642219" cy="21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Кабинет 27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56784" cy="65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Кабинет 27\Desktop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8" y="116632"/>
            <a:ext cx="73183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9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Кабинет 27\Desktop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505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8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абинет 27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37813" cy="35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0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абинет 27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280920" cy="65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6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Кабинет 27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2" y="476672"/>
            <a:ext cx="88400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2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абинет 27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200"/>
            <a:ext cx="8738681" cy="40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0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Кабинет 27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0" y="442975"/>
            <a:ext cx="8928992" cy="57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9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Кабинет 27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9193"/>
            <a:ext cx="84353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6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бинет 27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862"/>
            <a:ext cx="893795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абинет 27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84809"/>
            <a:ext cx="5841613" cy="26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6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Кабинет 27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83" y="692696"/>
            <a:ext cx="9237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18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КОМПЬЮТЕРНАЯ ГРАФИКА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Кабинет 27</dc:creator>
  <cp:lastModifiedBy>Кабинет 27</cp:lastModifiedBy>
  <cp:revision>4</cp:revision>
  <dcterms:created xsi:type="dcterms:W3CDTF">2024-02-10T08:20:46Z</dcterms:created>
  <dcterms:modified xsi:type="dcterms:W3CDTF">2024-03-22T05:26:54Z</dcterms:modified>
</cp:coreProperties>
</file>