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2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0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166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500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73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08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707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69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61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78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85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02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76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47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47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11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A7571-987D-406A-B5C0-FBC00E67DC01}" type="datetimeFigureOut">
              <a:rPr lang="ru-RU" smtClean="0"/>
              <a:pPr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771F15-AA82-4E34-B6B4-79358214D0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42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9600" y="1155700"/>
            <a:ext cx="7416800" cy="2438400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Выступление на педагогическом совете для педагогов ДОУ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«Исследование инновационных методик в экологическом воспитании дошкольников»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21500" y="4254500"/>
            <a:ext cx="3111500" cy="2032000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Выполнила воспитатель </a:t>
            </a:r>
          </a:p>
          <a:p>
            <a:r>
              <a:rPr lang="ru-RU" dirty="0" smtClean="0"/>
              <a:t>МБДОУ </a:t>
            </a:r>
            <a:r>
              <a:rPr lang="ru-RU" dirty="0" smtClean="0"/>
              <a:t>№3 </a:t>
            </a:r>
            <a:r>
              <a:rPr lang="ru-RU" dirty="0" smtClean="0"/>
              <a:t>«</a:t>
            </a:r>
            <a:r>
              <a:rPr lang="ru-RU" dirty="0" smtClean="0"/>
              <a:t>Солнышко» </a:t>
            </a:r>
            <a:r>
              <a:rPr lang="ru-RU" dirty="0" smtClean="0"/>
              <a:t>с.Чикола</a:t>
            </a:r>
          </a:p>
          <a:p>
            <a:r>
              <a:rPr lang="ru-RU" dirty="0" err="1" smtClean="0"/>
              <a:t>Гуева</a:t>
            </a:r>
            <a:r>
              <a:rPr lang="ru-RU" dirty="0" smtClean="0"/>
              <a:t> Роза </a:t>
            </a:r>
            <a:r>
              <a:rPr lang="ru-RU" dirty="0" err="1" smtClean="0"/>
              <a:t>Инусовна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0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596900"/>
            <a:ext cx="9283700" cy="52832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Природоохранные акции.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способствуют получению природоведческих знаний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формируют навыки экологической культуры, активную жизненную позицию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служат хорошей экологической пропагандой среди родительской общественности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показывают и дают возможность самим улучшить, исправить последствия экологически неграмотных действий людей, т.к. итогом любой акции является продуктивная деятельность детей.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1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609600"/>
            <a:ext cx="8867602" cy="5308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Мнемотехника.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Мнемотехника – это технология развития памяти, совокупность правил и приемов, облегчающих запоминание. Это графическое или частично графическое изображение явлений природы, некоторых действий, персонажей сказки. Изобразить так, чтобы детям было понятно.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Примером может служить знакомая фразы: «Каждый охотник желает знать где сидит фазан».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3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00" y="406400"/>
            <a:ext cx="8255000" cy="5765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Метод экологической идентификации.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Отожествление себя с каким – либо природным объектом или явлением, игровой прием «превращения» в образы животных, растений, от их имени.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5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609600"/>
            <a:ext cx="8867602" cy="5308600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tx1"/>
                </a:solidFill>
              </a:rPr>
              <a:t>Ошибана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err="1" smtClean="0">
                <a:solidFill>
                  <a:schemeClr val="tx1"/>
                </a:solidFill>
              </a:rPr>
              <a:t>Ошибана</a:t>
            </a:r>
            <a:r>
              <a:rPr lang="ru-RU" sz="2800" dirty="0" smtClean="0">
                <a:solidFill>
                  <a:schemeClr val="tx1"/>
                </a:solidFill>
              </a:rPr>
              <a:t> – прессованная флористика – основана на использовании разнообразного материала (цветов, листьев, трав, коры деревьев) искусно засушенные под прессом и сохранивших, благодаря этому свои природные формы и цветы.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Занятия флористикой: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расширять кругозор детей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воспитывают экзотический вкус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делают их более чуткими и терпимыми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учат понимать природу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развитие воображения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4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00" y="609600"/>
            <a:ext cx="8943802" cy="52324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Бионика.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Бионика – наука, пограничная между биологией и техникой, решающая инженерные задачи на основе моделирования структуры и жизнедеятельности организма.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Основу бионики составляют исследования по моделированию различных биологических организмов.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Символ бионики: скрещенные скальпель, паяльник и знак интеграла. Этот союз биологии, техники и математики позволяет надеяться, что наука бионика проникает туда, куда не проникал еще никто, и увидит то, чего не видел еще никто. 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00" y="609600"/>
            <a:ext cx="8943802" cy="4572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Использование инновационных технологий в МБДОУ в целом приводит к тому, что ребенок получает знания, которые прочно закрепляются в его подсознании.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         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 «И  всякий из нас, кто предполагает, что может руководить другими, должен постоянно и напряженно учиться»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                                                            А. В. Луначарский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02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425700"/>
            <a:ext cx="7369002" cy="17780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927100"/>
            <a:ext cx="9639300" cy="4699000"/>
          </a:xfrm>
        </p:spPr>
        <p:txBody>
          <a:bodyPr>
            <a:noAutofit/>
          </a:bodyPr>
          <a:lstStyle/>
          <a:p>
            <a:r>
              <a:rPr lang="ru-RU" sz="2800" dirty="0" smtClean="0">
                <a:cs typeface="Aharoni" panose="02010803020104030203" pitchFamily="2" charset="-79"/>
              </a:rPr>
              <a:t>Проблема экологического воспитания достаточно освещена в различных методических рекомендациях. Наша задача – научить ребенка относиться к каждому живому организму, как самоценной, уникальной сущности, имеющей право на жизнь. Чтобы каждый день пребывания детей в детском саду был интересен и насыщенным, мы стараемся реализовать задачи экологического воспитания через инновационные формы и методы.</a:t>
            </a:r>
            <a:endParaRPr lang="ru-RU" sz="2800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109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00" y="330200"/>
            <a:ext cx="9448800" cy="5918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Инновационные формы и методы: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игровые технологии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кейс – технологии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компьютерные технологии, мультимедийные презентации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экологические театры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</a:t>
            </a:r>
            <a:r>
              <a:rPr lang="ru-RU" sz="3100" dirty="0" err="1" smtClean="0">
                <a:solidFill>
                  <a:schemeClr val="tx1"/>
                </a:solidFill>
              </a:rPr>
              <a:t>сказкотерапия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конкурсы, викторины, </a:t>
            </a:r>
            <a:r>
              <a:rPr lang="ru-RU" sz="3100" dirty="0" err="1" smtClean="0">
                <a:solidFill>
                  <a:schemeClr val="tx1"/>
                </a:solidFill>
              </a:rPr>
              <a:t>брейн</a:t>
            </a:r>
            <a:r>
              <a:rPr lang="ru-RU" sz="3100" dirty="0" smtClean="0">
                <a:solidFill>
                  <a:schemeClr val="tx1"/>
                </a:solidFill>
              </a:rPr>
              <a:t> – ринги, праздники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природоохранные акции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мнемотехника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</a:t>
            </a:r>
            <a:r>
              <a:rPr lang="ru-RU" sz="3100" dirty="0" err="1" smtClean="0">
                <a:solidFill>
                  <a:schemeClr val="tx1"/>
                </a:solidFill>
              </a:rPr>
              <a:t>ошибана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бионика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- метод экологической идентификации</a:t>
            </a:r>
            <a:endParaRPr lang="ru-RU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5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893002" cy="58039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Игровые технологии.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Игры для детей – способ познания окружающего. Игра помогает в более доступной форме донести сложные природные явления, развитию познавательных способностей, уточнению, расширению, закреплению имеющихся у детей представлений о предметах и явлениях природы. Интересным приемом является получение писем – жалоб от жителей леса, сада, огорода. При получении такого письма дети задумываются над его содержанием и обговаривают различные экологические ситуации, решают как помочь.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0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55601"/>
            <a:ext cx="8953500" cy="50927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Кейс – технологии.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Название «Кейс – технологии» произошло от латинского – запутанный, необычный случай. Кейс – технология – это разбор ситуации или конкретного случая. Главное ее назначение – развивать способность анализировать различный приемы и находить их решение, а  так же умение работать с информацией. Дети должны проанализировать ситуацию, разобраться в сути проблемы, предложить возможные решения и выбрать лучшее из них. Кейсы базируются на реальной ситуации.</a:t>
            </a:r>
            <a:endParaRPr lang="ru-RU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27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700" y="609600"/>
            <a:ext cx="8991600" cy="56769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Компьютерные технологии.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Информационно компьютерные технологии прочно входят в систему дошкольного образования, широко используются с целью совершенствования и обновления форм и методов работы с детьми.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Используются следующие виды иллюстративно наглядных материалов на электронных носителях: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звуковые материалы (шум моря, леса, пение птиц, записи голосов и т. д.)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экранные материалы – это слайды, серия отдельных кадров.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мультимедийные презентации, обучающие заставки с красивыми картинками.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- </a:t>
            </a:r>
            <a:r>
              <a:rPr lang="ru-RU" sz="2800" dirty="0" err="1" smtClean="0">
                <a:solidFill>
                  <a:schemeClr val="tx1"/>
                </a:solidFill>
              </a:rPr>
              <a:t>медиозанятия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72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09600"/>
            <a:ext cx="8931102" cy="5245100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tx1"/>
                </a:solidFill>
              </a:rPr>
              <a:t>Сказкотерапия</a:t>
            </a:r>
            <a:r>
              <a:rPr lang="ru-RU" sz="3200" b="1" dirty="0" smtClean="0">
                <a:solidFill>
                  <a:schemeClr val="tx1"/>
                </a:solidFill>
              </a:rPr>
              <a:t>.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Это использование жемчужин народной мудрости – сказок, легенд, поговорок, загадок на экологическую тему, цель которых уметь обогащать и развивать умение ребенка самостоятельно размышлять.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0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600" y="609600"/>
            <a:ext cx="8918402" cy="49784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Экологические театры.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Такие театры способствуют развитию чувства коллективизма, ответственности, формируют опыт нравственного поведения, влияют на духовно – нравственного развития личности. Проблемы окружающей среды дети раскрывают посредством костюмированных театральных постановок с включением песен, танцев, частушек агитационного содержания, пропагандирующих природоохранную деятельность. 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8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700" y="609600"/>
            <a:ext cx="8880302" cy="53467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Конкурсы, викторины, праздники,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err="1" smtClean="0">
                <a:solidFill>
                  <a:schemeClr val="tx1"/>
                </a:solidFill>
              </a:rPr>
              <a:t>брейн</a:t>
            </a:r>
            <a:r>
              <a:rPr lang="ru-RU" sz="3200" b="1" dirty="0" smtClean="0">
                <a:solidFill>
                  <a:schemeClr val="tx1"/>
                </a:solidFill>
              </a:rPr>
              <a:t> – ринги.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Помогают детям ощутить себя частью природы. Детям нравятся репетиции, они с удовольствием выступают перед родителями. 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3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138</Words>
  <Application>Microsoft Office PowerPoint</Application>
  <PresentationFormat>Широкоэкранный</PresentationFormat>
  <Paragraphs>19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Aharoni</vt:lpstr>
      <vt:lpstr>Arial</vt:lpstr>
      <vt:lpstr>Times New Roman</vt:lpstr>
      <vt:lpstr>Trebuchet MS</vt:lpstr>
      <vt:lpstr>Wingdings 3</vt:lpstr>
      <vt:lpstr>Аспект</vt:lpstr>
      <vt:lpstr>Выступление на педагогическом совете для педагогов ДОУ «Исследование инновационных методик в экологическом воспитании дошкольников»</vt:lpstr>
      <vt:lpstr>Презентация PowerPoint</vt:lpstr>
      <vt:lpstr>Инновационные формы и методы: - игровые технологии - кейс – технологии - компьютерные технологии, мультимедийные презентации - экологические театры - сказкотерапия - конкурсы, викторины, брейн – ринги, праздники - природоохранные акции - мнемотехника - ошибана - бионика - метод экологической идентификации</vt:lpstr>
      <vt:lpstr>Игровые технологии. Игры для детей – способ познания окружающего. Игра помогает в более доступной форме донести сложные природные явления, развитию познавательных способностей, уточнению, расширению, закреплению имеющихся у детей представлений о предметах и явлениях природы. Интересным приемом является получение писем – жалоб от жителей леса, сада, огорода. При получении такого письма дети задумываются над его содержанием и обговаривают различные экологические ситуации, решают как помочь.</vt:lpstr>
      <vt:lpstr>                Кейс – технологии. Название «Кейс – технологии» произошло от латинского – запутанный, необычный случай. Кейс – технология – это разбор ситуации или конкретного случая. Главное ее назначение – развивать способность анализировать различный приемы и находить их решение, а  так же умение работать с информацией. Дети должны проанализировать ситуацию, разобраться в сути проблемы, предложить возможные решения и выбрать лучшее из них. Кейсы базируются на реальной ситуации.</vt:lpstr>
      <vt:lpstr>Компьютерные технологии. Информационно компьютерные технологии прочно входят в систему дошкольного образования, широко используются с целью совершенствования и обновления форм и методов работы с детьми.  Используются следующие виды иллюстративно наглядных материалов на электронных носителях: - звуковые материалы (шум моря, леса, пение птиц, записи голосов и т. д.) - экранные материалы – это слайды, серия отдельных кадров. - мультимедийные презентации, обучающие заставки с красивыми картинками. - медиозанятия</vt:lpstr>
      <vt:lpstr>Сказкотерапия.  Это использование жемчужин народной мудрости – сказок, легенд, поговорок, загадок на экологическую тему, цель которых уметь обогащать и развивать умение ребенка самостоятельно размышлять. </vt:lpstr>
      <vt:lpstr>Экологические театры. Такие театры способствуют развитию чувства коллективизма, ответственности, формируют опыт нравственного поведения, влияют на духовно – нравственного развития личности. Проблемы окружающей среды дети раскрывают посредством костюмированных театральных постановок с включением песен, танцев, частушек агитационного содержания, пропагандирующих природоохранную деятельность.  </vt:lpstr>
      <vt:lpstr>Конкурсы, викторины, праздники,  брейн – ринги. Помогают детям ощутить себя частью природы. Детям нравятся репетиции, они с удовольствием выступают перед родителями.  </vt:lpstr>
      <vt:lpstr>Природоохранные акции. - способствуют получению природоведческих знаний - формируют навыки экологической культуры, активную жизненную позицию - служат хорошей экологической пропагандой среди родительской общественности - показывают и дают возможность самим улучшить, исправить последствия экологически неграмотных действий людей, т.к. итогом любой акции является продуктивная деятельность детей.</vt:lpstr>
      <vt:lpstr>Мнемотехника. Мнемотехника – это технология развития памяти, совокупность правил и приемов, облегчающих запоминание. Это графическое или частично графическое изображение явлений природы, некоторых действий, персонажей сказки. Изобразить так, чтобы детям было понятно.  Примером может служить знакомая фразы: «Каждый охотник желает знать где сидит фазан». </vt:lpstr>
      <vt:lpstr>Метод экологической идентификации. Отожествление себя с каким – либо природным объектом или явлением, игровой прием «превращения» в образы животных, растений, от их имени.</vt:lpstr>
      <vt:lpstr>Ошибана. Ошибана – прессованная флористика – основана на использовании разнообразного материала (цветов, листьев, трав, коры деревьев) искусно засушенные под прессом и сохранивших, благодаря этому свои природные формы и цветы. Занятия флористикой: - расширять кругозор детей - воспитывают экзотический вкус - делают их более чуткими и терпимыми - учат понимать природу - развитие воображения</vt:lpstr>
      <vt:lpstr>Бионика. Бионика – наука, пограничная между биологией и техникой, решающая инженерные задачи на основе моделирования структуры и жизнедеятельности организма.  Основу бионики составляют исследования по моделированию различных биологических организмов.  Символ бионики: скрещенные скальпель, паяльник и знак интеграла. Этот союз биологии, техники и математики позволяет надеяться, что наука бионика проникает туда, куда не проникал еще никто, и увидит то, чего не видел еще никто.  </vt:lpstr>
      <vt:lpstr>Использование инновационных технологий в МБДОУ в целом приводит к тому, что ребенок получает знания, которые прочно закрепляются в его подсознании.               «И  всякий из нас, кто предполагает, что может руководить другими, должен постоянно и напряженно учиться»                                                               А. В. Луначарский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инновационных методик в экологическом воспитании дошкольников.</dc:title>
  <dc:creator>WinSP</dc:creator>
  <cp:lastModifiedBy>школа 2</cp:lastModifiedBy>
  <cp:revision>20</cp:revision>
  <dcterms:created xsi:type="dcterms:W3CDTF">2020-12-27T07:25:21Z</dcterms:created>
  <dcterms:modified xsi:type="dcterms:W3CDTF">2025-02-15T16:04:50Z</dcterms:modified>
</cp:coreProperties>
</file>