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wmf" ContentType="image/x-wmf"/>
  <Default Extension="png" ContentType="image/png"/>
  <Default Extension="jpeg" ContentType="image/jpeg"/>
  <Default Extension="rels" ContentType="application/vnd.openxmlformats-package.relationships+xml"/>
  <Default Extension="bin" ContentType="application/vnd.openxmlformats-officedocument.oleObject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11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docProps/app.xml" ContentType="application/vnd.openxmlformats-officedocument.extended-properties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ppt/slides/slide4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presProps.xml" ContentType="application/vnd.openxmlformats-officedocument.presentationml.presProp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notesMasterIdLst>
    <p:notesMasterId r:id="rId1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53" d="100"/>
          <a:sy n="153" d="100"/>
        </p:scale>
        <p:origin x="468" y="144"/>
      </p:cViewPr>
      <p:guideLst>
        <p:guide pos="3840"/>
        <p:guide pos="2160" orient="horz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theme" Target="theme/theme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 /><Relationship Id="rId15" Type="http://schemas.openxmlformats.org/officeDocument/2006/relationships/tableStyles" Target="tableStyles.xml" /><Relationship Id="rId16" Type="http://schemas.openxmlformats.org/officeDocument/2006/relationships/viewProps" Target="viewProps.xml" /></Relationships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2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3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 ?>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 ?>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 ?>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 ?>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 ?>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 ?>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 ?>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 ?>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E14EC22C-C9C2-995C-4391-35261E4A494B}" type="slidenum">
              <a:rPr/>
              <a:t/>
            </a:fld>
            <a:endParaRPr/>
          </a:p>
        </p:txBody>
      </p:sp>
    </p:spTree>
  </p:cSld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AAD6FDB9-5149-7F69-2F75-0851682F05DE}" type="slidenum">
              <a:rPr/>
              <a:t/>
            </a:fld>
            <a:endParaRPr/>
          </a:p>
        </p:txBody>
      </p:sp>
    </p:spTree>
  </p:cSld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E21ABF7A-F12E-72E3-7DD5-A43945CEE5CE}" type="slidenum">
              <a:rPr/>
              <a:t/>
            </a:fld>
            <a:endParaRPr/>
          </a:p>
        </p:txBody>
      </p:sp>
    </p:spTree>
  </p:cSld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1F622FFD-3835-1808-6FAD-B9BD913D3952}" type="slidenum">
              <a:rPr/>
              <a:t/>
            </a:fld>
            <a:endParaRPr/>
          </a:p>
        </p:txBody>
      </p:sp>
    </p:spTree>
  </p:cSld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35AC96F2-ABAF-E3A6-54B2-959C1FD1B889}" type="slidenum">
              <a:rPr/>
              <a:t/>
            </a:fld>
            <a:endParaRPr/>
          </a:p>
        </p:txBody>
      </p:sp>
    </p:spTree>
  </p:cSld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7C4B43F-0D54-B3AF-6347-F0B4FF1165E7}" type="slidenum">
              <a:rPr/>
              <a:t/>
            </a:fld>
            <a:endParaRPr/>
          </a:p>
        </p:txBody>
      </p:sp>
    </p:spTree>
  </p:cSld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F4597FE-1E24-3CFE-6538-668FD80113D6}" type="slidenum">
              <a:rPr/>
              <a:t/>
            </a:fld>
            <a:endParaRPr/>
          </a:p>
        </p:txBody>
      </p:sp>
    </p:spTree>
  </p:cSld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1CC8620A-E255-DE6A-3327-34928F8F754A}" type="slidenum">
              <a:rPr/>
              <a:t/>
            </a:fld>
            <a:endParaRPr/>
          </a:p>
        </p:txBody>
      </p:sp>
    </p:spTree>
  </p:cSld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420A9CED-A194-E042-FFB2-7D8B5EE9C480}" type="slidenum">
              <a:rPr/>
              <a:t/>
            </a:fld>
            <a:endParaRPr/>
          </a:p>
        </p:txBody>
      </p:sp>
    </p:spTree>
  </p:cSld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itle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D56624B-CAC1-4E4D-8500-103B50370EBE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114373A-395C-490F-8D18-8B9D8719A4ED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vertTx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D56624B-CAC1-4E4D-8500-103B50370EBE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114373A-395C-490F-8D18-8B9D8719A4ED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vertTitleAndTx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D56624B-CAC1-4E4D-8500-103B50370EBE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114373A-395C-490F-8D18-8B9D8719A4ED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obj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D56624B-CAC1-4E4D-8500-103B50370EBE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114373A-395C-490F-8D18-8B9D8719A4ED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secHead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D56624B-CAC1-4E4D-8500-103B50370EBE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114373A-395C-490F-8D18-8B9D8719A4ED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woObj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D56624B-CAC1-4E4D-8500-103B50370EBE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114373A-395C-490F-8D18-8B9D8719A4ED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woTxTwoObj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D56624B-CAC1-4E4D-8500-103B50370EBE}" type="datetimeFigureOut">
              <a:rPr lang="ru-RU"/>
              <a:t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114373A-395C-490F-8D18-8B9D8719A4ED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itleOnly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D56624B-CAC1-4E4D-8500-103B50370EBE}" type="datetimeFigureOut">
              <a:rPr lang="ru-RU"/>
              <a:t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114373A-395C-490F-8D18-8B9D8719A4ED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blank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D56624B-CAC1-4E4D-8500-103B50370EBE}" type="datetimeFigureOut">
              <a:rPr lang="ru-RU"/>
              <a:t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114373A-395C-490F-8D18-8B9D8719A4ED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objTx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D56624B-CAC1-4E4D-8500-103B50370EBE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114373A-395C-490F-8D18-8B9D8719A4ED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picTx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D56624B-CAC1-4E4D-8500-103B50370EBE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114373A-395C-490F-8D18-8B9D8719A4ED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D56624B-CAC1-4E4D-8500-103B50370EBE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114373A-395C-490F-8D18-8B9D8719A4ED}" type="slidenum">
              <a:rPr lang="ru-RU"/>
              <a:t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hyperlink" Target="https://boardmix.com/app/share/CAE.CPeRaiABKhBB_yNd521xo8XajYC_41K6MAZAAQ/nY25dI&#65292;" TargetMode="External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hyperlink" Target="https://web.mindonmap.com/view/58596c6a33ec48d3" TargetMode="External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630472" y="308399"/>
            <a:ext cx="9144000" cy="2387600"/>
          </a:xfrm>
        </p:spPr>
        <p:txBody>
          <a:bodyPr/>
          <a:lstStyle/>
          <a:p>
            <a:pPr>
              <a:defRPr/>
            </a:pPr>
            <a:r>
              <a:rPr lang="ru-RU"/>
              <a:t>Актуализация знаний обучающихся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88718" y="3138575"/>
            <a:ext cx="9144000" cy="16557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>
                <a:latin typeface="Calibri"/>
                <a:ea typeface="Calibri"/>
                <a:cs typeface="Times New Roman"/>
              </a:rPr>
              <a:t>Ментальные карты (интеллект-карты)</a:t>
            </a:r>
            <a:endParaRPr lang="ru-RU" sz="320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417529" y="4177560"/>
            <a:ext cx="3398729" cy="134533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5110618" y="4535789"/>
            <a:ext cx="2582384" cy="183860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8310004" y="4079874"/>
            <a:ext cx="2357996" cy="17684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1773496" y="4881"/>
            <a:ext cx="8205581" cy="59844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 bwMode="auto">
          <a:xfrm>
            <a:off x="236630" y="5896536"/>
            <a:ext cx="10705415" cy="1208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u="sng">
                <a:hlinkClick r:id="rId4" tooltip="https://boardmix.com/app/share/CAE.CPeRaiABKhBB_yNd521xo8XajYC_41K6MAZAAQ/nY25dI，"/>
              </a:rPr>
              <a:t>https://boardmix.com/app/share/CAE.CPeRaiABKhBB_yNd521xo8XajYC_41K6MAZAAQ/nY25dI</a:t>
            </a:r>
            <a:r>
              <a:rPr lang="ru-RU"/>
              <a:t>，</a:t>
            </a:r>
            <a:endParaRPr/>
          </a:p>
          <a:p>
            <a:pPr>
              <a:defRPr/>
            </a:pPr>
            <a:r>
              <a:rPr lang="ru-RU"/>
              <a:t>Нажмите на ссылку, чтобы присоединиться к файлу 「Способы определения координат центра </a:t>
            </a:r>
            <a:r>
              <a:rPr lang="ru-RU"/>
              <a:t>тяжести」в</a:t>
            </a:r>
            <a:r>
              <a:rPr lang="ru-RU"/>
              <a:t> </a:t>
            </a:r>
            <a:r>
              <a:rPr lang="ru-RU"/>
              <a:t>Boardmix</a:t>
            </a:r>
            <a:endParaRPr lang="ru-RU"/>
          </a:p>
          <a:p>
            <a:pPr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496861" y="0"/>
            <a:ext cx="7108520" cy="56079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 bwMode="auto">
          <a:xfrm>
            <a:off x="2804264" y="6169160"/>
            <a:ext cx="60970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u="sng">
                <a:hlinkClick r:id="rId4" tooltip="https://web.mindonmap.com/view/58596c6a33ec48d3"/>
              </a:rPr>
              <a:t>https://web.mindonmap.com/view/58596c6a33ec48d3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687122101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0" y="0"/>
            <a:ext cx="12258675" cy="71246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323453149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-223020" y="9524"/>
            <a:ext cx="12434171" cy="68198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092839562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-6555" y="90487"/>
            <a:ext cx="12205111" cy="66770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1246627" y="169101"/>
            <a:ext cx="9698745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2800">
                <a:latin typeface="Calibri"/>
                <a:ea typeface="Calibri"/>
                <a:cs typeface="Times New Roman"/>
              </a:rPr>
              <a:t>Онлайн-сервисы и программы для создания интеллектуальных (ментальных) карт</a:t>
            </a:r>
            <a:endParaRPr lang="ru-RU" sz="2800" b="1" cap="none" spc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693628" y="1460403"/>
            <a:ext cx="11105889" cy="57369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  <a:defRPr/>
            </a:pPr>
            <a:r>
              <a:rPr lang="ru-RU" sz="2400" b="1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1. </a:t>
            </a:r>
            <a:r>
              <a:rPr lang="ru-RU" sz="2400" b="1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X</a:t>
            </a:r>
            <a:r>
              <a:rPr lang="en-US" sz="2400" b="1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m</a:t>
            </a:r>
            <a:r>
              <a:rPr lang="ru-RU" sz="2400" b="1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ind</a:t>
            </a:r>
            <a:r>
              <a:rPr lang="ru-RU" sz="2400" b="1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 (В реестре российского ПО)</a:t>
            </a:r>
            <a:endParaRPr/>
          </a:p>
          <a:p>
            <a:pPr>
              <a:lnSpc>
                <a:spcPct val="107000"/>
              </a:lnSpc>
              <a:spcAft>
                <a:spcPts val="800"/>
              </a:spcAft>
              <a:buNone/>
              <a:defRPr/>
            </a:pPr>
            <a:r>
              <a:rPr lang="ru-RU" sz="2400">
                <a:latin typeface="Calibri"/>
                <a:ea typeface="Calibri"/>
                <a:cs typeface="Times New Roman"/>
              </a:rPr>
              <a:t>Описание: Мощный инструмент для создания ментальных карт, доступный как в онлайн-версии, так и в виде настольного приложения. </a:t>
            </a:r>
            <a:endParaRPr/>
          </a:p>
          <a:p>
            <a:pPr>
              <a:lnSpc>
                <a:spcPct val="107000"/>
              </a:lnSpc>
              <a:spcAft>
                <a:spcPts val="800"/>
              </a:spcAft>
              <a:buNone/>
              <a:defRPr/>
            </a:pPr>
            <a:r>
              <a:rPr lang="ru-RU" sz="2400">
                <a:latin typeface="Calibri"/>
                <a:ea typeface="Calibri"/>
                <a:cs typeface="Times New Roman"/>
              </a:rPr>
              <a:t>Преимущества: Широкий выбор шаблонов, возможность экспорта в различные форматы (PDF, Word), поддержка диаграмм и графиков.</a:t>
            </a:r>
            <a:endParaRPr/>
          </a:p>
          <a:p>
            <a:pPr>
              <a:lnSpc>
                <a:spcPct val="107000"/>
              </a:lnSpc>
              <a:spcAft>
                <a:spcPts val="800"/>
              </a:spcAft>
              <a:buNone/>
              <a:defRPr/>
            </a:pPr>
            <a:r>
              <a:rPr lang="ru-RU" sz="2400" b="1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2. </a:t>
            </a:r>
            <a:r>
              <a:rPr lang="ru-RU" sz="2400" b="1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MindMeister</a:t>
            </a:r>
            <a:endParaRPr lang="ru-RU" sz="2400" b="1">
              <a:solidFill>
                <a:srgbClr val="C00000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  <a:defRPr/>
            </a:pPr>
            <a:r>
              <a:rPr lang="ru-RU" sz="2400">
                <a:latin typeface="Calibri"/>
                <a:ea typeface="Calibri"/>
                <a:cs typeface="Times New Roman"/>
              </a:rPr>
              <a:t>Описание: Один из самых популярных онлайн-сервисов для создания ментальных карт. Удобный интерфейс и возможность совместной работы. Платная.</a:t>
            </a:r>
            <a:endParaRPr/>
          </a:p>
          <a:p>
            <a:pPr>
              <a:lnSpc>
                <a:spcPct val="107000"/>
              </a:lnSpc>
              <a:spcAft>
                <a:spcPts val="800"/>
              </a:spcAft>
              <a:buNone/>
              <a:defRPr/>
            </a:pPr>
            <a:r>
              <a:rPr lang="ru-RU" sz="2400">
                <a:latin typeface="Calibri"/>
                <a:ea typeface="Calibri"/>
                <a:cs typeface="Times New Roman"/>
              </a:rPr>
              <a:t>Преимущества: Поддержка совместного редактирования, интеграция с другими сервисами (например, Google Drive), возможность добавления изображений и ссылок.</a:t>
            </a:r>
            <a:endParaRPr/>
          </a:p>
          <a:p>
            <a:pPr>
              <a:lnSpc>
                <a:spcPct val="107000"/>
              </a:lnSpc>
              <a:spcAft>
                <a:spcPts val="800"/>
              </a:spcAft>
              <a:buNone/>
              <a:defRPr/>
            </a:pPr>
            <a:endParaRPr lang="ru-RU"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  <a:defRPr/>
            </a:pPr>
            <a:endParaRPr lang="ru-RU" sz="1800">
              <a:latin typeface="Calibri"/>
              <a:ea typeface="Calibri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386740" y="0"/>
            <a:ext cx="11105889" cy="6427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  <a:defRPr/>
            </a:pPr>
            <a:r>
              <a:rPr lang="ru-RU" sz="2400" b="1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3. </a:t>
            </a:r>
            <a:r>
              <a:rPr lang="ru-RU" sz="2400" b="1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Coggle</a:t>
            </a:r>
            <a:endParaRPr lang="ru-RU" sz="2400" b="1">
              <a:solidFill>
                <a:srgbClr val="C00000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  <a:defRPr/>
            </a:pPr>
            <a:r>
              <a:rPr lang="ru-RU" sz="2400">
                <a:latin typeface="Calibri"/>
                <a:ea typeface="Calibri"/>
                <a:cs typeface="Times New Roman"/>
              </a:rPr>
              <a:t>Описание: Простой и интуитивно понятный онлайн-сервис для создания ментальных карт.</a:t>
            </a:r>
            <a:endParaRPr/>
          </a:p>
          <a:p>
            <a:pPr>
              <a:lnSpc>
                <a:spcPct val="107000"/>
              </a:lnSpc>
              <a:spcAft>
                <a:spcPts val="800"/>
              </a:spcAft>
              <a:buNone/>
              <a:defRPr/>
            </a:pPr>
            <a:r>
              <a:rPr lang="ru-RU" sz="2400">
                <a:latin typeface="Calibri"/>
                <a:ea typeface="Calibri"/>
                <a:cs typeface="Times New Roman"/>
              </a:rPr>
              <a:t>Преимущества: Легкость в использовании, возможность добавления изображений и ссылок, поддержка совместной работы.</a:t>
            </a:r>
            <a:endParaRPr/>
          </a:p>
          <a:p>
            <a:pPr>
              <a:lnSpc>
                <a:spcPct val="107000"/>
              </a:lnSpc>
              <a:spcAft>
                <a:spcPts val="800"/>
              </a:spcAft>
              <a:buNone/>
              <a:defRPr/>
            </a:pPr>
            <a:r>
              <a:rPr lang="ru-RU" sz="2400" b="1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4. </a:t>
            </a:r>
            <a:r>
              <a:rPr lang="ru-RU" sz="2400" b="1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MindNode</a:t>
            </a:r>
            <a:endParaRPr lang="ru-RU" sz="2400" b="1">
              <a:solidFill>
                <a:srgbClr val="C00000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  <a:defRPr/>
            </a:pPr>
            <a:r>
              <a:rPr lang="ru-RU" sz="2400">
                <a:latin typeface="Calibri"/>
                <a:ea typeface="Calibri"/>
                <a:cs typeface="Times New Roman"/>
              </a:rPr>
              <a:t>Описание: Приложение для создания ментальных карт, доступное на </a:t>
            </a:r>
            <a:r>
              <a:rPr lang="ru-RU" sz="2400">
                <a:latin typeface="Calibri"/>
                <a:ea typeface="Calibri"/>
                <a:cs typeface="Times New Roman"/>
              </a:rPr>
              <a:t>macOS</a:t>
            </a:r>
            <a:r>
              <a:rPr lang="ru-RU" sz="2400">
                <a:latin typeface="Calibri"/>
                <a:ea typeface="Calibri"/>
                <a:cs typeface="Times New Roman"/>
              </a:rPr>
              <a:t> и </a:t>
            </a:r>
            <a:r>
              <a:rPr lang="ru-RU" sz="2400">
                <a:latin typeface="Calibri"/>
                <a:ea typeface="Calibri"/>
                <a:cs typeface="Times New Roman"/>
              </a:rPr>
              <a:t>iOS</a:t>
            </a:r>
            <a:r>
              <a:rPr lang="ru-RU" sz="2400">
                <a:latin typeface="Calibri"/>
                <a:ea typeface="Calibri"/>
                <a:cs typeface="Times New Roman"/>
              </a:rPr>
              <a:t>.</a:t>
            </a:r>
            <a:endParaRPr/>
          </a:p>
          <a:p>
            <a:pPr>
              <a:lnSpc>
                <a:spcPct val="107000"/>
              </a:lnSpc>
              <a:spcAft>
                <a:spcPts val="800"/>
              </a:spcAft>
              <a:buNone/>
              <a:defRPr/>
            </a:pPr>
            <a:r>
              <a:rPr lang="ru-RU" sz="2400">
                <a:latin typeface="Calibri"/>
                <a:ea typeface="Calibri"/>
                <a:cs typeface="Times New Roman"/>
              </a:rPr>
              <a:t>Преимущества: Удобный интерфейс, возможность добавления изображений и заметок, синхронизация между устройствами.</a:t>
            </a:r>
            <a:endParaRPr/>
          </a:p>
          <a:p>
            <a:pPr>
              <a:lnSpc>
                <a:spcPct val="107000"/>
              </a:lnSpc>
              <a:spcAft>
                <a:spcPts val="800"/>
              </a:spcAft>
              <a:buNone/>
              <a:defRPr/>
            </a:pPr>
            <a:r>
              <a:rPr lang="ru-RU" sz="2400" b="1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5. </a:t>
            </a:r>
            <a:r>
              <a:rPr lang="ru-RU" sz="2400" b="1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FreeMind</a:t>
            </a:r>
            <a:endParaRPr lang="ru-RU" sz="2400" b="1">
              <a:solidFill>
                <a:srgbClr val="C00000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  <a:defRPr/>
            </a:pPr>
            <a:r>
              <a:rPr lang="ru-RU" sz="2400">
                <a:latin typeface="Calibri"/>
                <a:ea typeface="Calibri"/>
                <a:cs typeface="Times New Roman"/>
              </a:rPr>
              <a:t>Описание: Бесплатное программное обеспечение с открытым исходным кодом для создания ментальных карт.</a:t>
            </a:r>
            <a:endParaRPr/>
          </a:p>
          <a:p>
            <a:pPr>
              <a:lnSpc>
                <a:spcPct val="107000"/>
              </a:lnSpc>
              <a:spcAft>
                <a:spcPts val="800"/>
              </a:spcAft>
              <a:buNone/>
              <a:defRPr/>
            </a:pPr>
            <a:r>
              <a:rPr lang="ru-RU" sz="2400">
                <a:latin typeface="Calibri"/>
                <a:ea typeface="Calibri"/>
                <a:cs typeface="Times New Roman"/>
              </a:rPr>
              <a:t>Преимущества: Простота использования, возможность экспорта в различные форматы.</a:t>
            </a:r>
            <a:endParaRPr lang="ru-RU" sz="1800">
              <a:latin typeface="Calibri"/>
              <a:ea typeface="Calibri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369623" y="576303"/>
            <a:ext cx="11106248" cy="4122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  <a:defRPr/>
            </a:pPr>
            <a:r>
              <a:rPr lang="ru-RU" sz="2400" b="1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6. </a:t>
            </a:r>
            <a:r>
              <a:rPr lang="ru-RU" sz="2400" b="1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Miro</a:t>
            </a:r>
            <a:endParaRPr lang="ru-RU" sz="2400" b="1">
              <a:solidFill>
                <a:srgbClr val="C00000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  <a:defRPr/>
            </a:pPr>
            <a:r>
              <a:rPr lang="ru-RU" sz="2400">
                <a:latin typeface="Calibri"/>
                <a:ea typeface="Calibri"/>
                <a:cs typeface="Times New Roman"/>
              </a:rPr>
              <a:t>Описание: Онлайн-доска для совместной работы, которая позволяет создавать ментальные карты и диаграммы.</a:t>
            </a:r>
            <a:endParaRPr/>
          </a:p>
          <a:p>
            <a:pPr>
              <a:lnSpc>
                <a:spcPct val="107000"/>
              </a:lnSpc>
              <a:spcAft>
                <a:spcPts val="800"/>
              </a:spcAft>
              <a:buNone/>
              <a:defRPr/>
            </a:pPr>
            <a:r>
              <a:rPr lang="ru-RU" sz="2400">
                <a:latin typeface="Calibri"/>
                <a:ea typeface="Calibri"/>
                <a:cs typeface="Times New Roman"/>
              </a:rPr>
              <a:t>Преимущества: Поддержка командной работы в реальном времени, множество инструментов для визуализации идей.</a:t>
            </a:r>
            <a:endParaRPr/>
          </a:p>
          <a:p>
            <a:pPr>
              <a:lnSpc>
                <a:spcPct val="107000"/>
              </a:lnSpc>
              <a:spcAft>
                <a:spcPts val="800"/>
              </a:spcAft>
              <a:buNone/>
              <a:defRPr/>
            </a:pPr>
            <a:r>
              <a:rPr lang="ru-RU" sz="2400" b="1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7. </a:t>
            </a:r>
            <a:r>
              <a:rPr lang="en-US" sz="2400" b="1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Boardmix</a:t>
            </a:r>
            <a:endParaRPr lang="ru-RU" sz="2400" b="1">
              <a:solidFill>
                <a:srgbClr val="C00000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  <a:defRPr/>
            </a:pPr>
            <a:r>
              <a:rPr lang="ru-RU" sz="2400">
                <a:latin typeface="Calibri"/>
                <a:ea typeface="Calibri"/>
                <a:cs typeface="Times New Roman"/>
              </a:rPr>
              <a:t>Описание: Приложение для создания ментальных карт.</a:t>
            </a:r>
            <a:endParaRPr/>
          </a:p>
          <a:p>
            <a:pPr>
              <a:lnSpc>
                <a:spcPct val="107000"/>
              </a:lnSpc>
              <a:spcAft>
                <a:spcPts val="800"/>
              </a:spcAft>
              <a:buNone/>
              <a:defRPr/>
            </a:pPr>
            <a:r>
              <a:rPr lang="ru-RU" sz="2400">
                <a:latin typeface="Calibri"/>
                <a:ea typeface="Calibri"/>
                <a:cs typeface="Times New Roman"/>
              </a:rPr>
              <a:t>Преимущества: Удобный интерфейс, возможность добавления изображений и заметок, синхронизация между устройствами.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_rels/theme2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ppt/theme/theme2.xml><?xml version="1.0" encoding="utf-8"?>
<a:theme xmlns:a="http://schemas.openxmlformats.org/drawingml/2006/main" xmlns:r="http://schemas.openxmlformats.org/officeDocument/2006/relationships" xmlns:p="http://schemas.openxmlformats.org/presentation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ONLYOFFICE/8.2.2.22</Application>
  <DocSecurity>0</DocSecurity>
  <PresentationFormat>On-screen Show (4:3)</PresentationFormat>
  <Paragraphs>0</Paragraphs>
  <Slides>9</Slides>
  <Notes>9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Татьяна Коробейникова</dc:creator>
  <cp:keywords/>
  <dc:description/>
  <dc:identifier/>
  <dc:language/>
  <cp:lastModifiedBy/>
  <cp:revision>12</cp:revision>
  <dcterms:created xsi:type="dcterms:W3CDTF">2025-04-15T09:58:55Z</dcterms:created>
  <dcterms:modified xsi:type="dcterms:W3CDTF">2025-04-16T08:29:33Z</dcterms:modified>
  <cp:category/>
  <cp:contentStatus/>
  <cp:version/>
</cp:coreProperties>
</file>