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Искусственный интеллект в образовании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Как ИИ помогает учителю и ученику</a:t>
            </a:r>
          </a:p>
          <a:p>
            <a:r>
              <a:t>Карина, учитель английского языка</a:t>
            </a:r>
          </a:p>
          <a:p>
            <a:r>
              <a:t>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Вопросы / Обсуждение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Спасибо за внимание!</a:t>
            </a:r>
          </a:p>
          <a:p>
            <a:r>
              <a:t>Есть ли вопросы или предложения?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Что такое искусственный интеллект?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Машины, выполняющие задачи, требующие интеллекта</a:t>
            </a:r>
          </a:p>
          <a:p>
            <a:r>
              <a:t>- Примеры: перевод, распознавание речи, генерация текста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Как ИИ помогает учителю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Проверка тестов и заданий</a:t>
            </a:r>
          </a:p>
          <a:p>
            <a:r>
              <a:t>- Генерация планов уроков и материалов</a:t>
            </a:r>
          </a:p>
          <a:p>
            <a:r>
              <a:t>- Поддержка в презентациях</a:t>
            </a:r>
          </a:p>
          <a:p>
            <a:r>
              <a:t>- Индивидуализация подхода к ученикам</a:t>
            </a:r>
          </a:p>
          <a:p>
            <a:r>
              <a:t>- Автоматизация рутинных задач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Как ИИ помогает ученику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Объяснение тем простым языком</a:t>
            </a:r>
          </a:p>
          <a:p>
            <a:r>
              <a:t>- Подготовка к экзаменам и тестам</a:t>
            </a:r>
          </a:p>
          <a:p>
            <a:r>
              <a:t>- Персонализированные рекомендации</a:t>
            </a:r>
          </a:p>
          <a:p>
            <a:r>
              <a:t>- Учебные чат-боты и помощники</a:t>
            </a:r>
          </a:p>
          <a:p>
            <a:r>
              <a:t>- Изучение языков, написание сочинений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Примеры инструментов ИИ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ChatGPT — объяснение, генерация текстов</a:t>
            </a:r>
          </a:p>
          <a:p>
            <a:r>
              <a:t>- Quillionz — создание тестов</a:t>
            </a:r>
          </a:p>
          <a:p>
            <a:r>
              <a:t>- Khan Academy — ИИ-репетитор</a:t>
            </a:r>
          </a:p>
          <a:p>
            <a:r>
              <a:t>- Grammarly — проверка текста</a:t>
            </a:r>
          </a:p>
          <a:p>
            <a:r>
              <a:t>- Canva AI — оформление презентаций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Преимущества ИИ в образовании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Экономия времени</a:t>
            </a:r>
          </a:p>
          <a:p>
            <a:r>
              <a:t>- Индивидуальный подход</a:t>
            </a:r>
          </a:p>
          <a:p>
            <a:r>
              <a:t>- Повышение вовлеченности</a:t>
            </a:r>
          </a:p>
          <a:p>
            <a:r>
              <a:t>- Разнообразие форм обучения</a:t>
            </a:r>
          </a:p>
          <a:p>
            <a:r>
              <a:t>- Быстрая обратная связь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Риски и ограничения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Возможные ошибки</a:t>
            </a:r>
          </a:p>
          <a:p>
            <a:r>
              <a:t>- Технологическая зависимость</a:t>
            </a:r>
          </a:p>
          <a:p>
            <a:r>
              <a:t>- Недостаток живого общения</a:t>
            </a:r>
          </a:p>
          <a:p>
            <a:r>
              <a:t>- Вопросы честности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Роль учителя в эпоху ИИ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Учитель — наставник, а не просто источник знаний</a:t>
            </a:r>
          </a:p>
          <a:p>
            <a:r>
              <a:t>- ИИ — помощник, не замена</a:t>
            </a:r>
          </a:p>
          <a:p>
            <a:r>
              <a:t>- Вдохновение, поддержка и личностное развитие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Заключение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ИИ — мощный и полезный инструмент</a:t>
            </a:r>
          </a:p>
          <a:p>
            <a:r>
              <a:t>- Важно использовать его осознанно</a:t>
            </a:r>
          </a:p>
          <a:p>
            <a:r>
              <a:t>- Будущее — в сотрудничестве человека и технологий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