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CA7F4-3645-406E-A1F8-5B4011B29631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8A553-D73A-40A6-8EDE-945CB8CB2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3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8A553-D73A-40A6-8EDE-945CB8CB2B5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51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3735D-20B4-4512-97C4-41F4BCB92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51CDFB-6F60-4A2B-A8E0-922959613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CAAA81-D697-4D20-91BC-A7F1BDBF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AF58AE-64CB-4067-8F03-119095C5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BBB384-23AE-4B93-BB71-DEE6A004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3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18A0E-D561-4523-B0B4-96176C3D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696D34-CA3E-4F5F-AD47-63D6BA761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2357C6-47E6-4665-ABA2-7061955A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370CD5-6BEA-43A1-BB53-74D70557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220B71-45C5-48BE-B51F-39C302D8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08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C7BE8FE-A5AF-4A92-A902-2CB6FA128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06D6F9-D17D-457A-B069-A5F3237AC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F518C8-9834-4FDD-A6A3-905B93183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A66AE5-F8F0-4DDB-888A-0F181374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CA8249-1825-46BE-846C-437D461D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70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EAE2B-EF94-43BF-AFD6-BFCC42B3D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0BD6DD-42A7-42E2-8289-91A9E5663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77A2DC-5FC6-485B-AA9D-404B2DBE9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AB20CB-858A-4709-A8FE-064E53DD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9870CC-675C-43C1-B7E3-5A6A262F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66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391AC-9549-41C3-980B-377F3E6D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A1AFA6-817B-4B5E-9E23-F71B7FCDA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84D2A0-6095-4058-BDE9-79D92ECA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FCBF39-16B4-4EEE-B1A3-342C4211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12354D-8E4E-47EF-BC62-BFE9CF10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28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79625-0F41-4CD2-9735-387E97A3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623CC9-0CEE-428C-A744-5E0D528F5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BFCE56-CE1C-4B01-B59B-A189C27F7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D445C9-B615-4678-BB7A-454B2D4A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DB3DB9-7ED7-4797-B4EE-ADEACE0D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78510A-D34A-430E-A84D-A9E02D07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8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AD140-BE79-4B34-B1A1-01B5A156C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A5764D-4AD6-4B41-9786-CBD13FFCE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46FD8A-66DB-4518-A862-E8273A463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F9A28A-112E-461A-90A4-A7630FF8D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590DDA0-F220-4F01-B3C7-924539643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4EB1E0-82DD-448C-9ECD-1A11B0EBE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1C8D57-ED06-4A40-89F0-8FB4774C5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432F95-17E2-462F-95CD-CE1A3DBF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82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E81DCE-5E7C-4CBC-B404-12E83B661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2021007-F56F-4EE0-90D6-64247CAE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A53395-2952-41DA-BE12-C11E1A86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F60076-14E2-4E0C-90F6-DE4DE343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08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C834CD-F6E3-4845-AD85-3C89208B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AE17D0-1F04-4129-BD9A-BB2EDA640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774961-B9DE-4043-B8C7-EABC1E09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1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1FFEB-A8DE-4E71-8DE0-C6F9752B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8F35C8-90B1-4515-9673-5DC46D44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BADE55-3B33-482C-9B52-4BC61A2A2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030990-7C8D-4754-986E-CC54DB06A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153729-2763-48BD-9436-1F12AB60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1A9B75-505E-45EE-87D8-BD5755F7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5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5A96B-DABE-4437-823E-286058BC1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1EF0BD-54A9-4B3D-A3EB-1F91E9ED5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31F389-2AD1-40AD-80B5-A9DAA7A3B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FAF5EF-3CEF-4AD2-BA85-1737DAF9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1E3C58-AE0A-412D-8E65-E705B354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2CFAE0-E653-42CD-989B-61A062E4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4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33A9A-CE4A-4C64-B28A-5C459087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7B8ABF-7F81-4C86-B716-558AB7353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CB25FD-1944-43E8-9179-A220E127F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7BE1E-2530-4BA0-B175-779880959C22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4EC269-C69D-4EC6-A09B-27821E60E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C1D06E-326F-4474-9C0F-9126B1B3A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20D46-C080-4323-A1A6-4308BE2DA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7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иток: вертикальный 6">
            <a:extLst>
              <a:ext uri="{FF2B5EF4-FFF2-40B4-BE49-F238E27FC236}">
                <a16:creationId xmlns:a16="http://schemas.microsoft.com/office/drawing/2014/main" id="{D9A10D37-BED8-4517-AEFC-4BB99AE17CF4}"/>
              </a:ext>
            </a:extLst>
          </p:cNvPr>
          <p:cNvSpPr/>
          <p:nvPr/>
        </p:nvSpPr>
        <p:spPr>
          <a:xfrm>
            <a:off x="787791" y="675249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«Шла коза по мостику»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доверительных, партнерских отношений.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ребенок сидит на коленях у взрослого.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Шла коза по мостику взрослый покачивает коленями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Вверх – вниз.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виляла хвостиком взрослый поворачивает ребенка из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в сторону.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Зацепилась за перила. Вновь покачивает.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 в речку угодила, плюх! Имитирует падение в ямку.</a:t>
            </a:r>
          </a:p>
        </p:txBody>
      </p:sp>
      <p:sp>
        <p:nvSpPr>
          <p:cNvPr id="8" name="Свиток: вертикальный 7">
            <a:extLst>
              <a:ext uri="{FF2B5EF4-FFF2-40B4-BE49-F238E27FC236}">
                <a16:creationId xmlns:a16="http://schemas.microsoft.com/office/drawing/2014/main" id="{A6477BD1-E747-46CB-9FDF-6532265B99C1}"/>
              </a:ext>
            </a:extLst>
          </p:cNvPr>
          <p:cNvSpPr/>
          <p:nvPr/>
        </p:nvSpPr>
        <p:spPr>
          <a:xfrm>
            <a:off x="6400800" y="675248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«На лошадке»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доверительных, партнерских отношений.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слегка покачивать ребенка на коленях.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кочкам, по кочкам, Взрослый резко поднимает 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маленьким кусточкам, опускает колени.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молодой лошадке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трюх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трюх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трюх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Взрослый вытягивает вперед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 старой кляче ноги и скатывает по ним ребенка.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горки – бух!</a:t>
            </a:r>
          </a:p>
        </p:txBody>
      </p:sp>
    </p:spTree>
    <p:extLst>
      <p:ext uri="{BB962C8B-B14F-4D97-AF65-F5344CB8AC3E}">
        <p14:creationId xmlns:p14="http://schemas.microsoft.com/office/powerpoint/2010/main" val="319679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виток: вертикальный 1">
            <a:extLst>
              <a:ext uri="{FF2B5EF4-FFF2-40B4-BE49-F238E27FC236}">
                <a16:creationId xmlns:a16="http://schemas.microsoft.com/office/drawing/2014/main" id="{DB8B487B-E6EF-4DE0-86CA-3A02C6E9072E}"/>
              </a:ext>
            </a:extLst>
          </p:cNvPr>
          <p:cNvSpPr/>
          <p:nvPr/>
        </p:nvSpPr>
        <p:spPr>
          <a:xfrm>
            <a:off x="6400800" y="731519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                 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«Маленькая птичка»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активной речи и внимания ребенка.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для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игры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понадобится игрушечная птичка.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птичка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Прилетела к нам, к нам!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Маленькой птичке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Зернышки я дам, дам, дам!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Села птичка на окошко,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Посиди еще немножко,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Подожди, не улетай,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Улетела, Ай!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последних словах можно спрятать птичку за спину и предложить детям найти ее.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Свиток: вертикальный 2">
            <a:extLst>
              <a:ext uri="{FF2B5EF4-FFF2-40B4-BE49-F238E27FC236}">
                <a16:creationId xmlns:a16="http://schemas.microsoft.com/office/drawing/2014/main" id="{0E46174F-8BF2-4BAF-8B18-B52437AE4C84}"/>
              </a:ext>
            </a:extLst>
          </p:cNvPr>
          <p:cNvSpPr/>
          <p:nvPr/>
        </p:nvSpPr>
        <p:spPr>
          <a:xfrm>
            <a:off x="602566" y="534571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/>
              <a:t>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«Карусели»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обучение согласованию движений друг с другом и ритмом текста, создание атмосферы радости, сближающей детей.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Еле-еле, еле-еле Дети, держась за руки, идут по Завертелись карусели. кругу, постепенно ускоряясь.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потом, потом, потом - Все бегом, бегом, бегом!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Тише, тише, не спешите, Темп движения снижается,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Карусель остановите. постепенно переходя на ходьбу.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два, раз, два (пауза) Дети останавливаются 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и кончилась игра! кланяются друг другу!</a:t>
            </a:r>
          </a:p>
        </p:txBody>
      </p:sp>
    </p:spTree>
    <p:extLst>
      <p:ext uri="{BB962C8B-B14F-4D97-AF65-F5344CB8AC3E}">
        <p14:creationId xmlns:p14="http://schemas.microsoft.com/office/powerpoint/2010/main" val="3268651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виток: вертикальный 1">
            <a:extLst>
              <a:ext uri="{FF2B5EF4-FFF2-40B4-BE49-F238E27FC236}">
                <a16:creationId xmlns:a16="http://schemas.microsoft.com/office/drawing/2014/main" id="{4A42EA6D-CF1D-4E3D-A69B-7B03DC3ACA68}"/>
              </a:ext>
            </a:extLst>
          </p:cNvPr>
          <p:cNvSpPr/>
          <p:nvPr/>
        </p:nvSpPr>
        <p:spPr>
          <a:xfrm>
            <a:off x="6400800" y="675248"/>
            <a:ext cx="5308209" cy="5528604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«Зайчик»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пространственных представлений (вверх-вниз, влево-вправо)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для этой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вам понадобится любимая игрушка малыша. Слово «зайчик», которое приведено в тексте, нужно будет заменить на название любимой игрушки.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два, три, четыре, пять, Игрушка вверх – вниз,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Вышел зайчик поскакать.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Огляделся, повертелся, Влево, вправо.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Посмотрел наверх и вниз,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Пробежался, забоялся….</a:t>
            </a:r>
          </a:p>
        </p:txBody>
      </p:sp>
      <p:sp>
        <p:nvSpPr>
          <p:cNvPr id="3" name="Свиток: вертикальный 2">
            <a:extLst>
              <a:ext uri="{FF2B5EF4-FFF2-40B4-BE49-F238E27FC236}">
                <a16:creationId xmlns:a16="http://schemas.microsoft.com/office/drawing/2014/main" id="{193856C3-0460-4140-83B8-A1A3B0215475}"/>
              </a:ext>
            </a:extLst>
          </p:cNvPr>
          <p:cNvSpPr/>
          <p:nvPr/>
        </p:nvSpPr>
        <p:spPr>
          <a:xfrm>
            <a:off x="321212" y="675247"/>
            <a:ext cx="5308209" cy="5725553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«Гуси летят»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слухового восприятия, внимания, быстроты реакции, навыков взаимодействия со взрослыми, с детьми, создание хорошего настроения.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дети, сидят за столом, ставят на него указательные пальцы. Ведущий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Гуси летят! – и поднимает руки вверх, показывая, как летят гуси.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Летят! – отвечают дети, и тоже поднимают руки.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Утки летят! - Летят!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Мухи летят! - Летят!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Воробьи летят !- Летят!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Щуки летят!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Увлекшись, дети часто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отвечают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 Летят!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поднимают вверх руки.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шлепает легонько по рукам и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летят! Не летят!</a:t>
            </a:r>
          </a:p>
        </p:txBody>
      </p:sp>
    </p:spTree>
    <p:extLst>
      <p:ext uri="{BB962C8B-B14F-4D97-AF65-F5344CB8AC3E}">
        <p14:creationId xmlns:p14="http://schemas.microsoft.com/office/powerpoint/2010/main" val="334032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виток: вертикальный 1">
            <a:extLst>
              <a:ext uri="{FF2B5EF4-FFF2-40B4-BE49-F238E27FC236}">
                <a16:creationId xmlns:a16="http://schemas.microsoft.com/office/drawing/2014/main" id="{9D1C98AF-BD3C-4D24-9786-575118F41B14}"/>
              </a:ext>
            </a:extLst>
          </p:cNvPr>
          <p:cNvSpPr/>
          <p:nvPr/>
        </p:nvSpPr>
        <p:spPr>
          <a:xfrm>
            <a:off x="6400800" y="675248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«Солнечные зайчики»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снятие эмоционального напряжения, повышение настроения.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с помощью маленького зеркала пускает солнечного зайчика, произнося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Солнечные зайчики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Играют на стене,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Поманю их пальчиком,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бегут ко мне.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Ну, лови, лови скорей.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он, светленький кружок,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Вот, вот, вот- левей, левей!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Убежал на потолок.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ловят зайчика на стене. Хорошо направить его повыше, чтобы дети подпрыгивали, его достать</a:t>
            </a:r>
          </a:p>
        </p:txBody>
      </p:sp>
      <p:sp>
        <p:nvSpPr>
          <p:cNvPr id="3" name="Свиток: вертикальный 2">
            <a:extLst>
              <a:ext uri="{FF2B5EF4-FFF2-40B4-BE49-F238E27FC236}">
                <a16:creationId xmlns:a16="http://schemas.microsoft.com/office/drawing/2014/main" id="{08767C77-F454-4766-B180-61BBB08CF40F}"/>
              </a:ext>
            </a:extLst>
          </p:cNvPr>
          <p:cNvSpPr/>
          <p:nvPr/>
        </p:nvSpPr>
        <p:spPr>
          <a:xfrm>
            <a:off x="482992" y="675248"/>
            <a:ext cx="5308209" cy="5275385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«Попрыгунчик»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развитие позитивного взаимодействия между взрослым и ребенком, умение подрожать действиям взрослого.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взрослый рассказывает стишок и показывает малышу движения. Затем предлагает ребенку повторить вместе, рассказать и показать стишок.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в поле теремок. Сидя на корточках, накройте голову руками.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Дверка открывается. Медленно приподнимаются руки над головой.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там появляется?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Ш-ш-ш-ш-ш, ба-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Подпрыгивает, вытягивая руки вверх.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Попрыгунчик там! </a:t>
            </a:r>
          </a:p>
        </p:txBody>
      </p:sp>
    </p:spTree>
    <p:extLst>
      <p:ext uri="{BB962C8B-B14F-4D97-AF65-F5344CB8AC3E}">
        <p14:creationId xmlns:p14="http://schemas.microsoft.com/office/powerpoint/2010/main" val="165615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виток: вертикальный 1">
            <a:extLst>
              <a:ext uri="{FF2B5EF4-FFF2-40B4-BE49-F238E27FC236}">
                <a16:creationId xmlns:a16="http://schemas.microsoft.com/office/drawing/2014/main" id="{DED595FE-E822-44CA-A8A2-F1ED1D863F2A}"/>
              </a:ext>
            </a:extLst>
          </p:cNvPr>
          <p:cNvSpPr/>
          <p:nvPr/>
        </p:nvSpPr>
        <p:spPr>
          <a:xfrm>
            <a:off x="6745461" y="633045"/>
            <a:ext cx="5308209" cy="5433647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Игры-забавы для детей раннего возраста</a:t>
            </a:r>
          </a:p>
          <a:p>
            <a:pPr algn="ctr"/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Умуткужина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Р.Р</a:t>
            </a:r>
            <a:r>
              <a:rPr 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, воспитатель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виток: вертикальный 2">
            <a:extLst>
              <a:ext uri="{FF2B5EF4-FFF2-40B4-BE49-F238E27FC236}">
                <a16:creationId xmlns:a16="http://schemas.microsoft.com/office/drawing/2014/main" id="{9487E9A1-B7D3-40D6-8991-527BA6F36B36}"/>
              </a:ext>
            </a:extLst>
          </p:cNvPr>
          <p:cNvSpPr/>
          <p:nvPr/>
        </p:nvSpPr>
        <p:spPr>
          <a:xfrm>
            <a:off x="468532" y="633044"/>
            <a:ext cx="5308209" cy="5433647"/>
          </a:xfrm>
          <a:prstGeom prst="verticalScroll">
            <a:avLst/>
          </a:prstGeom>
          <a:solidFill>
            <a:srgbClr val="FFF4D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«Кукушка»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развить воображение, повышение настроения.</a:t>
            </a:r>
          </a:p>
          <a:p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Летела кукушка мимо сада, Машут руками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Поклевала всю рассаду, руками клюют, на др. руке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кричала –ку-ку мак! Клюв из пальчика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Зажимай один кулак 2-3 раза повторить.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367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732</Words>
  <Application>Microsoft Office PowerPoint</Application>
  <PresentationFormat>Широкоэкранный</PresentationFormat>
  <Paragraphs>93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4</cp:revision>
  <dcterms:created xsi:type="dcterms:W3CDTF">2020-01-22T04:46:07Z</dcterms:created>
  <dcterms:modified xsi:type="dcterms:W3CDTF">2020-01-22T06:05:28Z</dcterms:modified>
</cp:coreProperties>
</file>