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DAD33-2C41-4793-8586-8789D7A0F8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2BCA4F-DADA-4FD9-A7D9-5A907D56402A}">
      <dgm:prSet/>
      <dgm:spPr/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Слушай, что говорят другие.</a:t>
          </a:r>
        </a:p>
      </dgm:t>
    </dgm:pt>
    <dgm:pt modelId="{A2A874E5-530B-4885-B84E-8313C1362536}" type="parTrans" cxnId="{23F9B500-D891-4564-8BCC-4659C0799B69}">
      <dgm:prSet/>
      <dgm:spPr/>
      <dgm:t>
        <a:bodyPr/>
        <a:lstStyle/>
        <a:p>
          <a:endParaRPr lang="ru-RU"/>
        </a:p>
      </dgm:t>
    </dgm:pt>
    <dgm:pt modelId="{74B71AFA-7244-48A0-874F-E5E5E8CA37AC}" type="sibTrans" cxnId="{23F9B500-D891-4564-8BCC-4659C0799B69}">
      <dgm:prSet/>
      <dgm:spPr/>
      <dgm:t>
        <a:bodyPr/>
        <a:lstStyle/>
        <a:p>
          <a:endParaRPr lang="ru-RU"/>
        </a:p>
      </dgm:t>
    </dgm:pt>
    <dgm:pt modelId="{3C481078-771A-4527-8C58-D18FE3793910}">
      <dgm:prSet/>
      <dgm:spPr/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Делай выводы об услышанном, задавай вопросы.</a:t>
          </a:r>
        </a:p>
      </dgm:t>
    </dgm:pt>
    <dgm:pt modelId="{4A082688-A7B0-4FF4-876F-6863B180003A}" type="parTrans" cxnId="{D7DD2D11-F59D-4AA7-A0CA-CB81E2394E99}">
      <dgm:prSet/>
      <dgm:spPr/>
      <dgm:t>
        <a:bodyPr/>
        <a:lstStyle/>
        <a:p>
          <a:endParaRPr lang="ru-RU"/>
        </a:p>
      </dgm:t>
    </dgm:pt>
    <dgm:pt modelId="{F25F2CF5-7A08-4574-ACB8-C42ED0EC0CC4}" type="sibTrans" cxnId="{D7DD2D11-F59D-4AA7-A0CA-CB81E2394E99}">
      <dgm:prSet/>
      <dgm:spPr/>
      <dgm:t>
        <a:bodyPr/>
        <a:lstStyle/>
        <a:p>
          <a:endParaRPr lang="ru-RU"/>
        </a:p>
      </dgm:t>
    </dgm:pt>
    <dgm:pt modelId="{61738F99-CC7B-453D-AE53-1FA306F0C254}">
      <dgm:prSet/>
      <dgm:spPr/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Говори спокойно ясно, только по делу.</a:t>
          </a:r>
        </a:p>
      </dgm:t>
    </dgm:pt>
    <dgm:pt modelId="{11791D23-6242-4431-B352-4D7ADED26876}" type="parTrans" cxnId="{656F8A3D-FA7A-4835-AB94-ABF58CB62379}">
      <dgm:prSet/>
      <dgm:spPr/>
      <dgm:t>
        <a:bodyPr/>
        <a:lstStyle/>
        <a:p>
          <a:endParaRPr lang="ru-RU"/>
        </a:p>
      </dgm:t>
    </dgm:pt>
    <dgm:pt modelId="{21F75A20-2D80-436D-8B74-71D246A6F387}" type="sibTrans" cxnId="{656F8A3D-FA7A-4835-AB94-ABF58CB62379}">
      <dgm:prSet/>
      <dgm:spPr/>
      <dgm:t>
        <a:bodyPr/>
        <a:lstStyle/>
        <a:p>
          <a:endParaRPr lang="ru-RU"/>
        </a:p>
      </dgm:t>
    </dgm:pt>
    <dgm:pt modelId="{298DF5E7-33EA-4BD9-9F21-51B2DB75ADBD}">
      <dgm:prSet/>
      <dgm:spPr/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Анализируй свою деятельность, вовремя корректируй недостатки.</a:t>
          </a:r>
        </a:p>
      </dgm:t>
    </dgm:pt>
    <dgm:pt modelId="{BCA54291-60E7-41D0-86C4-4AF81DF121AE}" type="parTrans" cxnId="{B0F325D2-5962-4054-9077-FC97F0053C4F}">
      <dgm:prSet/>
      <dgm:spPr/>
      <dgm:t>
        <a:bodyPr/>
        <a:lstStyle/>
        <a:p>
          <a:endParaRPr lang="ru-RU"/>
        </a:p>
      </dgm:t>
    </dgm:pt>
    <dgm:pt modelId="{53CF587E-C9CF-4DCF-B2FF-61E09D0DB036}" type="sibTrans" cxnId="{B0F325D2-5962-4054-9077-FC97F0053C4F}">
      <dgm:prSet/>
      <dgm:spPr/>
      <dgm:t>
        <a:bodyPr/>
        <a:lstStyle/>
        <a:p>
          <a:endParaRPr lang="ru-RU"/>
        </a:p>
      </dgm:t>
    </dgm:pt>
    <dgm:pt modelId="{BB4773B1-6D5A-462C-807B-9887FFD76333}">
      <dgm:prSet/>
      <dgm:spPr/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Помогай товарищам, если они об этом просят.</a:t>
          </a:r>
        </a:p>
      </dgm:t>
    </dgm:pt>
    <dgm:pt modelId="{00B97635-1D0D-4716-A7C3-1A6B31CAB58B}" type="parTrans" cxnId="{DAD3D7E6-CA81-4E9B-A2F6-81A01DF5BB2D}">
      <dgm:prSet/>
      <dgm:spPr/>
      <dgm:t>
        <a:bodyPr/>
        <a:lstStyle/>
        <a:p>
          <a:endParaRPr lang="ru-RU"/>
        </a:p>
      </dgm:t>
    </dgm:pt>
    <dgm:pt modelId="{C90BE058-D5AC-4356-8816-69D83A36D110}" type="sibTrans" cxnId="{DAD3D7E6-CA81-4E9B-A2F6-81A01DF5BB2D}">
      <dgm:prSet/>
      <dgm:spPr/>
      <dgm:t>
        <a:bodyPr/>
        <a:lstStyle/>
        <a:p>
          <a:endParaRPr lang="ru-RU"/>
        </a:p>
      </dgm:t>
    </dgm:pt>
    <dgm:pt modelId="{C9FA8934-383D-42E1-8F51-C5C50D7CF44B}">
      <dgm:prSet/>
      <dgm:spPr/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Точно выполняй возложенную на тебя роль.</a:t>
          </a:r>
        </a:p>
      </dgm:t>
    </dgm:pt>
    <dgm:pt modelId="{EDAB95DF-BFC8-4D82-B60A-5E3C1F3F88F3}" type="parTrans" cxnId="{17A6B1A9-2529-4048-9171-1117FD65D375}">
      <dgm:prSet/>
      <dgm:spPr/>
      <dgm:t>
        <a:bodyPr/>
        <a:lstStyle/>
        <a:p>
          <a:endParaRPr lang="ru-RU"/>
        </a:p>
      </dgm:t>
    </dgm:pt>
    <dgm:pt modelId="{364240E0-CD39-49C1-A6F9-998EEDF87B94}" type="sibTrans" cxnId="{17A6B1A9-2529-4048-9171-1117FD65D375}">
      <dgm:prSet/>
      <dgm:spPr/>
      <dgm:t>
        <a:bodyPr/>
        <a:lstStyle/>
        <a:p>
          <a:endParaRPr lang="ru-RU"/>
        </a:p>
      </dgm:t>
    </dgm:pt>
    <dgm:pt modelId="{0F5AB7BB-AD5F-404A-843D-ADD10A4E7A2F}" type="pres">
      <dgm:prSet presAssocID="{3EDDAD33-2C41-4793-8586-8789D7A0F8F8}" presName="linear" presStyleCnt="0">
        <dgm:presLayoutVars>
          <dgm:animLvl val="lvl"/>
          <dgm:resizeHandles val="exact"/>
        </dgm:presLayoutVars>
      </dgm:prSet>
      <dgm:spPr/>
    </dgm:pt>
    <dgm:pt modelId="{32609ADC-6809-4911-8F3F-614EF1922068}" type="pres">
      <dgm:prSet presAssocID="{4D2BCA4F-DADA-4FD9-A7D9-5A907D56402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4BC3448-BE50-4D40-87C1-8356C35ECED2}" type="pres">
      <dgm:prSet presAssocID="{74B71AFA-7244-48A0-874F-E5E5E8CA37AC}" presName="spacer" presStyleCnt="0"/>
      <dgm:spPr/>
    </dgm:pt>
    <dgm:pt modelId="{1F39643B-C226-4959-80B9-28B0852812D9}" type="pres">
      <dgm:prSet presAssocID="{3C481078-771A-4527-8C58-D18FE379391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F5326E6-5938-4AC2-B361-D82065F51FC5}" type="pres">
      <dgm:prSet presAssocID="{F25F2CF5-7A08-4574-ACB8-C42ED0EC0CC4}" presName="spacer" presStyleCnt="0"/>
      <dgm:spPr/>
    </dgm:pt>
    <dgm:pt modelId="{DE88F169-0B4E-4853-A4C5-2C8C3750AEA3}" type="pres">
      <dgm:prSet presAssocID="{61738F99-CC7B-453D-AE53-1FA306F0C25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C0183E5-5DF9-45FB-8F2C-B2D95A2174EB}" type="pres">
      <dgm:prSet presAssocID="{21F75A20-2D80-436D-8B74-71D246A6F387}" presName="spacer" presStyleCnt="0"/>
      <dgm:spPr/>
    </dgm:pt>
    <dgm:pt modelId="{9704762A-9DB8-4297-B9DD-4948BACBC0F9}" type="pres">
      <dgm:prSet presAssocID="{298DF5E7-33EA-4BD9-9F21-51B2DB75ADB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B2C465D-25C8-46D2-8014-1DE56062B41C}" type="pres">
      <dgm:prSet presAssocID="{53CF587E-C9CF-4DCF-B2FF-61E09D0DB036}" presName="spacer" presStyleCnt="0"/>
      <dgm:spPr/>
    </dgm:pt>
    <dgm:pt modelId="{A7395841-CAED-4FC7-A994-2BE9A5A316F2}" type="pres">
      <dgm:prSet presAssocID="{BB4773B1-6D5A-462C-807B-9887FFD7633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B31981F-632E-40B6-ACFE-3C963D4FC139}" type="pres">
      <dgm:prSet presAssocID="{C90BE058-D5AC-4356-8816-69D83A36D110}" presName="spacer" presStyleCnt="0"/>
      <dgm:spPr/>
    </dgm:pt>
    <dgm:pt modelId="{4BD46CCD-CE25-4FBF-BB94-58E62575DBE5}" type="pres">
      <dgm:prSet presAssocID="{C9FA8934-383D-42E1-8F51-C5C50D7CF44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3F9B500-D891-4564-8BCC-4659C0799B69}" srcId="{3EDDAD33-2C41-4793-8586-8789D7A0F8F8}" destId="{4D2BCA4F-DADA-4FD9-A7D9-5A907D56402A}" srcOrd="0" destOrd="0" parTransId="{A2A874E5-530B-4885-B84E-8313C1362536}" sibTransId="{74B71AFA-7244-48A0-874F-E5E5E8CA37AC}"/>
    <dgm:cxn modelId="{D7DD2D11-F59D-4AA7-A0CA-CB81E2394E99}" srcId="{3EDDAD33-2C41-4793-8586-8789D7A0F8F8}" destId="{3C481078-771A-4527-8C58-D18FE3793910}" srcOrd="1" destOrd="0" parTransId="{4A082688-A7B0-4FF4-876F-6863B180003A}" sibTransId="{F25F2CF5-7A08-4574-ACB8-C42ED0EC0CC4}"/>
    <dgm:cxn modelId="{656F8A3D-FA7A-4835-AB94-ABF58CB62379}" srcId="{3EDDAD33-2C41-4793-8586-8789D7A0F8F8}" destId="{61738F99-CC7B-453D-AE53-1FA306F0C254}" srcOrd="2" destOrd="0" parTransId="{11791D23-6242-4431-B352-4D7ADED26876}" sibTransId="{21F75A20-2D80-436D-8B74-71D246A6F387}"/>
    <dgm:cxn modelId="{ABD93840-9C79-4FAE-A023-0FE6E41529E7}" type="presOf" srcId="{3C481078-771A-4527-8C58-D18FE3793910}" destId="{1F39643B-C226-4959-80B9-28B0852812D9}" srcOrd="0" destOrd="0" presId="urn:microsoft.com/office/officeart/2005/8/layout/vList2"/>
    <dgm:cxn modelId="{6788257D-77E3-406F-B77C-8BEE07F5D11E}" type="presOf" srcId="{4D2BCA4F-DADA-4FD9-A7D9-5A907D56402A}" destId="{32609ADC-6809-4911-8F3F-614EF1922068}" srcOrd="0" destOrd="0" presId="urn:microsoft.com/office/officeart/2005/8/layout/vList2"/>
    <dgm:cxn modelId="{3FE5AB82-394F-4C80-A2E6-025799973D2F}" type="presOf" srcId="{61738F99-CC7B-453D-AE53-1FA306F0C254}" destId="{DE88F169-0B4E-4853-A4C5-2C8C3750AEA3}" srcOrd="0" destOrd="0" presId="urn:microsoft.com/office/officeart/2005/8/layout/vList2"/>
    <dgm:cxn modelId="{17A6B1A9-2529-4048-9171-1117FD65D375}" srcId="{3EDDAD33-2C41-4793-8586-8789D7A0F8F8}" destId="{C9FA8934-383D-42E1-8F51-C5C50D7CF44B}" srcOrd="5" destOrd="0" parTransId="{EDAB95DF-BFC8-4D82-B60A-5E3C1F3F88F3}" sibTransId="{364240E0-CD39-49C1-A6F9-998EEDF87B94}"/>
    <dgm:cxn modelId="{1C9711C2-7841-49D4-B781-2F9E225DAC4B}" type="presOf" srcId="{298DF5E7-33EA-4BD9-9F21-51B2DB75ADBD}" destId="{9704762A-9DB8-4297-B9DD-4948BACBC0F9}" srcOrd="0" destOrd="0" presId="urn:microsoft.com/office/officeart/2005/8/layout/vList2"/>
    <dgm:cxn modelId="{2A4273D0-2879-4934-9F06-5AE1A6D48220}" type="presOf" srcId="{BB4773B1-6D5A-462C-807B-9887FFD76333}" destId="{A7395841-CAED-4FC7-A994-2BE9A5A316F2}" srcOrd="0" destOrd="0" presId="urn:microsoft.com/office/officeart/2005/8/layout/vList2"/>
    <dgm:cxn modelId="{B0F325D2-5962-4054-9077-FC97F0053C4F}" srcId="{3EDDAD33-2C41-4793-8586-8789D7A0F8F8}" destId="{298DF5E7-33EA-4BD9-9F21-51B2DB75ADBD}" srcOrd="3" destOrd="0" parTransId="{BCA54291-60E7-41D0-86C4-4AF81DF121AE}" sibTransId="{53CF587E-C9CF-4DCF-B2FF-61E09D0DB036}"/>
    <dgm:cxn modelId="{DAD3D7E6-CA81-4E9B-A2F6-81A01DF5BB2D}" srcId="{3EDDAD33-2C41-4793-8586-8789D7A0F8F8}" destId="{BB4773B1-6D5A-462C-807B-9887FFD76333}" srcOrd="4" destOrd="0" parTransId="{00B97635-1D0D-4716-A7C3-1A6B31CAB58B}" sibTransId="{C90BE058-D5AC-4356-8816-69D83A36D110}"/>
    <dgm:cxn modelId="{D414F4EF-D0F2-489F-BFD0-708FC9330635}" type="presOf" srcId="{3EDDAD33-2C41-4793-8586-8789D7A0F8F8}" destId="{0F5AB7BB-AD5F-404A-843D-ADD10A4E7A2F}" srcOrd="0" destOrd="0" presId="urn:microsoft.com/office/officeart/2005/8/layout/vList2"/>
    <dgm:cxn modelId="{B88F1FF3-9967-4BEB-B6C1-7F5A4AE41871}" type="presOf" srcId="{C9FA8934-383D-42E1-8F51-C5C50D7CF44B}" destId="{4BD46CCD-CE25-4FBF-BB94-58E62575DBE5}" srcOrd="0" destOrd="0" presId="urn:microsoft.com/office/officeart/2005/8/layout/vList2"/>
    <dgm:cxn modelId="{9DAEB5C6-3E8F-4B2D-A3FF-66CE6C792104}" type="presParOf" srcId="{0F5AB7BB-AD5F-404A-843D-ADD10A4E7A2F}" destId="{32609ADC-6809-4911-8F3F-614EF1922068}" srcOrd="0" destOrd="0" presId="urn:microsoft.com/office/officeart/2005/8/layout/vList2"/>
    <dgm:cxn modelId="{6B10101C-3BD3-40C6-A4AE-64EB37D76C2B}" type="presParOf" srcId="{0F5AB7BB-AD5F-404A-843D-ADD10A4E7A2F}" destId="{54BC3448-BE50-4D40-87C1-8356C35ECED2}" srcOrd="1" destOrd="0" presId="urn:microsoft.com/office/officeart/2005/8/layout/vList2"/>
    <dgm:cxn modelId="{53084237-F12A-44D3-9E45-DDACF546C4DD}" type="presParOf" srcId="{0F5AB7BB-AD5F-404A-843D-ADD10A4E7A2F}" destId="{1F39643B-C226-4959-80B9-28B0852812D9}" srcOrd="2" destOrd="0" presId="urn:microsoft.com/office/officeart/2005/8/layout/vList2"/>
    <dgm:cxn modelId="{17197387-82F3-44FB-BB56-922B051E51B2}" type="presParOf" srcId="{0F5AB7BB-AD5F-404A-843D-ADD10A4E7A2F}" destId="{1F5326E6-5938-4AC2-B361-D82065F51FC5}" srcOrd="3" destOrd="0" presId="urn:microsoft.com/office/officeart/2005/8/layout/vList2"/>
    <dgm:cxn modelId="{7A3EDDAC-4908-4F95-B33F-499144022A18}" type="presParOf" srcId="{0F5AB7BB-AD5F-404A-843D-ADD10A4E7A2F}" destId="{DE88F169-0B4E-4853-A4C5-2C8C3750AEA3}" srcOrd="4" destOrd="0" presId="urn:microsoft.com/office/officeart/2005/8/layout/vList2"/>
    <dgm:cxn modelId="{6351C705-D734-4A47-9286-C0455E1A814D}" type="presParOf" srcId="{0F5AB7BB-AD5F-404A-843D-ADD10A4E7A2F}" destId="{0C0183E5-5DF9-45FB-8F2C-B2D95A2174EB}" srcOrd="5" destOrd="0" presId="urn:microsoft.com/office/officeart/2005/8/layout/vList2"/>
    <dgm:cxn modelId="{D392B1A6-5408-4EC7-BDA1-16B0BAEDD7E7}" type="presParOf" srcId="{0F5AB7BB-AD5F-404A-843D-ADD10A4E7A2F}" destId="{9704762A-9DB8-4297-B9DD-4948BACBC0F9}" srcOrd="6" destOrd="0" presId="urn:microsoft.com/office/officeart/2005/8/layout/vList2"/>
    <dgm:cxn modelId="{4776E425-7E1E-4015-A851-326CC868B599}" type="presParOf" srcId="{0F5AB7BB-AD5F-404A-843D-ADD10A4E7A2F}" destId="{4B2C465D-25C8-46D2-8014-1DE56062B41C}" srcOrd="7" destOrd="0" presId="urn:microsoft.com/office/officeart/2005/8/layout/vList2"/>
    <dgm:cxn modelId="{BA62821C-E0A1-4A71-8522-1BF9B68F5629}" type="presParOf" srcId="{0F5AB7BB-AD5F-404A-843D-ADD10A4E7A2F}" destId="{A7395841-CAED-4FC7-A994-2BE9A5A316F2}" srcOrd="8" destOrd="0" presId="urn:microsoft.com/office/officeart/2005/8/layout/vList2"/>
    <dgm:cxn modelId="{CFC9C1FE-6A6B-4086-BE2D-B589DA334560}" type="presParOf" srcId="{0F5AB7BB-AD5F-404A-843D-ADD10A4E7A2F}" destId="{EB31981F-632E-40B6-ACFE-3C963D4FC139}" srcOrd="9" destOrd="0" presId="urn:microsoft.com/office/officeart/2005/8/layout/vList2"/>
    <dgm:cxn modelId="{EF8B02A3-4E59-422F-B5AF-B6EC2A97F97E}" type="presParOf" srcId="{0F5AB7BB-AD5F-404A-843D-ADD10A4E7A2F}" destId="{4BD46CCD-CE25-4FBF-BB94-58E62575DBE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D15E89-928E-467E-88B3-2CDC6D422B7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036FE17-878C-4CFB-A8A9-D0744A552076}">
      <dgm:prSet/>
      <dgm:spPr/>
      <dgm:t>
        <a:bodyPr/>
        <a:lstStyle/>
        <a:p>
          <a:pPr rtl="0"/>
          <a:r>
            <a:rPr lang="ru-RU" dirty="0">
              <a:latin typeface="+mj-lt"/>
            </a:rPr>
            <a:t>3 группа</a:t>
          </a:r>
        </a:p>
      </dgm:t>
    </dgm:pt>
    <dgm:pt modelId="{FAFD4EC5-1063-47A0-B335-58E179DA948F}" type="parTrans" cxnId="{045AE7AA-A554-4C3E-ADFE-9177BA47C012}">
      <dgm:prSet/>
      <dgm:spPr/>
      <dgm:t>
        <a:bodyPr/>
        <a:lstStyle/>
        <a:p>
          <a:endParaRPr lang="ru-RU"/>
        </a:p>
      </dgm:t>
    </dgm:pt>
    <dgm:pt modelId="{4980D95A-13C7-4BCB-A20A-4BF1C0F60204}" type="sibTrans" cxnId="{045AE7AA-A554-4C3E-ADFE-9177BA47C012}">
      <dgm:prSet/>
      <dgm:spPr/>
      <dgm:t>
        <a:bodyPr/>
        <a:lstStyle/>
        <a:p>
          <a:endParaRPr lang="ru-RU"/>
        </a:p>
      </dgm:t>
    </dgm:pt>
    <dgm:pt modelId="{70706CEA-0EB7-4223-A579-951506445717}">
      <dgm:prSet/>
      <dgm:spPr/>
      <dgm:t>
        <a:bodyPr/>
        <a:lstStyle/>
        <a:p>
          <a:pPr rtl="0"/>
          <a:r>
            <a:rPr lang="ru-RU" dirty="0"/>
            <a:t>Дорожки</a:t>
          </a:r>
        </a:p>
      </dgm:t>
    </dgm:pt>
    <dgm:pt modelId="{463FFD86-146B-48A0-B0B9-FC96C620102A}" type="parTrans" cxnId="{12C175AD-F52B-4B71-8511-D111921BF1D9}">
      <dgm:prSet/>
      <dgm:spPr/>
      <dgm:t>
        <a:bodyPr/>
        <a:lstStyle/>
        <a:p>
          <a:endParaRPr lang="ru-RU"/>
        </a:p>
      </dgm:t>
    </dgm:pt>
    <dgm:pt modelId="{39ADBAF3-A5AC-4B2F-ABB5-FFE1E5D678A7}" type="sibTrans" cxnId="{12C175AD-F52B-4B71-8511-D111921BF1D9}">
      <dgm:prSet/>
      <dgm:spPr/>
      <dgm:t>
        <a:bodyPr/>
        <a:lstStyle/>
        <a:p>
          <a:endParaRPr lang="ru-RU"/>
        </a:p>
      </dgm:t>
    </dgm:pt>
    <dgm:pt modelId="{54037FE6-CB71-4A63-84A5-57114CDA6100}">
      <dgm:prSet/>
      <dgm:spPr/>
      <dgm:t>
        <a:bodyPr/>
        <a:lstStyle/>
        <a:p>
          <a:pPr rtl="0"/>
          <a:r>
            <a:rPr lang="ru-RU" dirty="0"/>
            <a:t>Бабочка</a:t>
          </a:r>
        </a:p>
      </dgm:t>
    </dgm:pt>
    <dgm:pt modelId="{2A65CF8E-0C39-4F5E-BEF3-D343DC7FFF13}" type="parTrans" cxnId="{0ECC11A2-2E5A-4779-AEE5-FF0343145448}">
      <dgm:prSet/>
      <dgm:spPr/>
      <dgm:t>
        <a:bodyPr/>
        <a:lstStyle/>
        <a:p>
          <a:endParaRPr lang="ru-RU"/>
        </a:p>
      </dgm:t>
    </dgm:pt>
    <dgm:pt modelId="{7DB451AC-246A-4D06-ACDE-35D5FAAD0CB4}" type="sibTrans" cxnId="{0ECC11A2-2E5A-4779-AEE5-FF0343145448}">
      <dgm:prSet/>
      <dgm:spPr/>
      <dgm:t>
        <a:bodyPr/>
        <a:lstStyle/>
        <a:p>
          <a:endParaRPr lang="ru-RU"/>
        </a:p>
      </dgm:t>
    </dgm:pt>
    <dgm:pt modelId="{0F70039B-E93B-4F59-B766-B4C26E1E9507}">
      <dgm:prSet/>
      <dgm:spPr/>
      <dgm:t>
        <a:bodyPr/>
        <a:lstStyle/>
        <a:p>
          <a:pPr rtl="0"/>
          <a:r>
            <a:rPr lang="ru-RU"/>
            <a:t>Буквари </a:t>
          </a:r>
        </a:p>
      </dgm:t>
    </dgm:pt>
    <dgm:pt modelId="{7CFC7B38-1EFF-4839-847C-6332CC08189E}" type="parTrans" cxnId="{D7E66F84-3BD8-4845-8CF1-0DF33B710719}">
      <dgm:prSet/>
      <dgm:spPr/>
      <dgm:t>
        <a:bodyPr/>
        <a:lstStyle/>
        <a:p>
          <a:endParaRPr lang="ru-RU"/>
        </a:p>
      </dgm:t>
    </dgm:pt>
    <dgm:pt modelId="{4FCA5816-99F4-46B1-86D7-D156BD0B37FB}" type="sibTrans" cxnId="{D7E66F84-3BD8-4845-8CF1-0DF33B710719}">
      <dgm:prSet/>
      <dgm:spPr/>
      <dgm:t>
        <a:bodyPr/>
        <a:lstStyle/>
        <a:p>
          <a:endParaRPr lang="ru-RU"/>
        </a:p>
      </dgm:t>
    </dgm:pt>
    <dgm:pt modelId="{8802D871-F014-4728-8852-2F292E1184E9}" type="pres">
      <dgm:prSet presAssocID="{38D15E89-928E-467E-88B3-2CDC6D422B7E}" presName="linear" presStyleCnt="0">
        <dgm:presLayoutVars>
          <dgm:animLvl val="lvl"/>
          <dgm:resizeHandles val="exact"/>
        </dgm:presLayoutVars>
      </dgm:prSet>
      <dgm:spPr/>
    </dgm:pt>
    <dgm:pt modelId="{2932200C-A599-4E95-96E8-38A29FFE0EA1}" type="pres">
      <dgm:prSet presAssocID="{7036FE17-878C-4CFB-A8A9-D0744A5520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ACB1933-E46C-4712-B6AC-8562AED90C0E}" type="pres">
      <dgm:prSet presAssocID="{4980D95A-13C7-4BCB-A20A-4BF1C0F60204}" presName="spacer" presStyleCnt="0"/>
      <dgm:spPr/>
    </dgm:pt>
    <dgm:pt modelId="{A2D7EA8E-2DBC-48EE-BFFE-7F93159818DE}" type="pres">
      <dgm:prSet presAssocID="{70706CEA-0EB7-4223-A579-9515064457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72464A-CC3E-4AE4-BBDF-B1FC741DD62A}" type="pres">
      <dgm:prSet presAssocID="{39ADBAF3-A5AC-4B2F-ABB5-FFE1E5D678A7}" presName="spacer" presStyleCnt="0"/>
      <dgm:spPr/>
    </dgm:pt>
    <dgm:pt modelId="{B5ECE439-CEFB-4682-8175-351E8DFA2266}" type="pres">
      <dgm:prSet presAssocID="{54037FE6-CB71-4A63-84A5-57114CDA61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405260A-2835-4A5B-9D88-053A8AAEA847}" type="pres">
      <dgm:prSet presAssocID="{7DB451AC-246A-4D06-ACDE-35D5FAAD0CB4}" presName="spacer" presStyleCnt="0"/>
      <dgm:spPr/>
    </dgm:pt>
    <dgm:pt modelId="{52F3295E-1235-4D3C-A08B-844EA071CBD7}" type="pres">
      <dgm:prSet presAssocID="{0F70039B-E93B-4F59-B766-B4C26E1E950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7C120F-6B65-490D-AEED-750F76817BF3}" type="presOf" srcId="{38D15E89-928E-467E-88B3-2CDC6D422B7E}" destId="{8802D871-F014-4728-8852-2F292E1184E9}" srcOrd="0" destOrd="0" presId="urn:microsoft.com/office/officeart/2005/8/layout/vList2"/>
    <dgm:cxn modelId="{AF41C867-82AE-4FB7-8FB1-834F463BCD70}" type="presOf" srcId="{54037FE6-CB71-4A63-84A5-57114CDA6100}" destId="{B5ECE439-CEFB-4682-8175-351E8DFA2266}" srcOrd="0" destOrd="0" presId="urn:microsoft.com/office/officeart/2005/8/layout/vList2"/>
    <dgm:cxn modelId="{4F582C4A-67E8-43F6-A0EF-C78AADE3EA72}" type="presOf" srcId="{7036FE17-878C-4CFB-A8A9-D0744A552076}" destId="{2932200C-A599-4E95-96E8-38A29FFE0EA1}" srcOrd="0" destOrd="0" presId="urn:microsoft.com/office/officeart/2005/8/layout/vList2"/>
    <dgm:cxn modelId="{D7E66F84-3BD8-4845-8CF1-0DF33B710719}" srcId="{38D15E89-928E-467E-88B3-2CDC6D422B7E}" destId="{0F70039B-E93B-4F59-B766-B4C26E1E9507}" srcOrd="3" destOrd="0" parTransId="{7CFC7B38-1EFF-4839-847C-6332CC08189E}" sibTransId="{4FCA5816-99F4-46B1-86D7-D156BD0B37FB}"/>
    <dgm:cxn modelId="{0ECC11A2-2E5A-4779-AEE5-FF0343145448}" srcId="{38D15E89-928E-467E-88B3-2CDC6D422B7E}" destId="{54037FE6-CB71-4A63-84A5-57114CDA6100}" srcOrd="2" destOrd="0" parTransId="{2A65CF8E-0C39-4F5E-BEF3-D343DC7FFF13}" sibTransId="{7DB451AC-246A-4D06-ACDE-35D5FAAD0CB4}"/>
    <dgm:cxn modelId="{045AE7AA-A554-4C3E-ADFE-9177BA47C012}" srcId="{38D15E89-928E-467E-88B3-2CDC6D422B7E}" destId="{7036FE17-878C-4CFB-A8A9-D0744A552076}" srcOrd="0" destOrd="0" parTransId="{FAFD4EC5-1063-47A0-B335-58E179DA948F}" sibTransId="{4980D95A-13C7-4BCB-A20A-4BF1C0F60204}"/>
    <dgm:cxn modelId="{12C175AD-F52B-4B71-8511-D111921BF1D9}" srcId="{38D15E89-928E-467E-88B3-2CDC6D422B7E}" destId="{70706CEA-0EB7-4223-A579-951506445717}" srcOrd="1" destOrd="0" parTransId="{463FFD86-146B-48A0-B0B9-FC96C620102A}" sibTransId="{39ADBAF3-A5AC-4B2F-ABB5-FFE1E5D678A7}"/>
    <dgm:cxn modelId="{A4471CC8-1E7D-4B4C-A058-8A226AA9A0FA}" type="presOf" srcId="{70706CEA-0EB7-4223-A579-951506445717}" destId="{A2D7EA8E-2DBC-48EE-BFFE-7F93159818DE}" srcOrd="0" destOrd="0" presId="urn:microsoft.com/office/officeart/2005/8/layout/vList2"/>
    <dgm:cxn modelId="{A433DAF5-E38D-49CF-922C-8BB25EE94D59}" type="presOf" srcId="{0F70039B-E93B-4F59-B766-B4C26E1E9507}" destId="{52F3295E-1235-4D3C-A08B-844EA071CBD7}" srcOrd="0" destOrd="0" presId="urn:microsoft.com/office/officeart/2005/8/layout/vList2"/>
    <dgm:cxn modelId="{C2B25647-6598-410A-BD64-07A2A34321B4}" type="presParOf" srcId="{8802D871-F014-4728-8852-2F292E1184E9}" destId="{2932200C-A599-4E95-96E8-38A29FFE0EA1}" srcOrd="0" destOrd="0" presId="urn:microsoft.com/office/officeart/2005/8/layout/vList2"/>
    <dgm:cxn modelId="{B238658F-C7FE-4704-B075-FA6944242C2C}" type="presParOf" srcId="{8802D871-F014-4728-8852-2F292E1184E9}" destId="{BACB1933-E46C-4712-B6AC-8562AED90C0E}" srcOrd="1" destOrd="0" presId="urn:microsoft.com/office/officeart/2005/8/layout/vList2"/>
    <dgm:cxn modelId="{765A8960-44CC-4BD6-92D1-2DB345A79AC1}" type="presParOf" srcId="{8802D871-F014-4728-8852-2F292E1184E9}" destId="{A2D7EA8E-2DBC-48EE-BFFE-7F93159818DE}" srcOrd="2" destOrd="0" presId="urn:microsoft.com/office/officeart/2005/8/layout/vList2"/>
    <dgm:cxn modelId="{473829B2-EE46-4BB1-8998-C5C6D79B5281}" type="presParOf" srcId="{8802D871-F014-4728-8852-2F292E1184E9}" destId="{2B72464A-CC3E-4AE4-BBDF-B1FC741DD62A}" srcOrd="3" destOrd="0" presId="urn:microsoft.com/office/officeart/2005/8/layout/vList2"/>
    <dgm:cxn modelId="{E75C4087-78C6-4989-98CA-02216700BA09}" type="presParOf" srcId="{8802D871-F014-4728-8852-2F292E1184E9}" destId="{B5ECE439-CEFB-4682-8175-351E8DFA2266}" srcOrd="4" destOrd="0" presId="urn:microsoft.com/office/officeart/2005/8/layout/vList2"/>
    <dgm:cxn modelId="{2CAC0596-C513-48D4-919D-46BB694D0D27}" type="presParOf" srcId="{8802D871-F014-4728-8852-2F292E1184E9}" destId="{8405260A-2835-4A5B-9D88-053A8AAEA847}" srcOrd="5" destOrd="0" presId="urn:microsoft.com/office/officeart/2005/8/layout/vList2"/>
    <dgm:cxn modelId="{5D4E7B58-9323-46F1-8BE5-78C5D6EC3A72}" type="presParOf" srcId="{8802D871-F014-4728-8852-2F292E1184E9}" destId="{52F3295E-1235-4D3C-A08B-844EA071CB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493F7E-A518-4F89-B3E5-34EE51537063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5C229F-EF10-426E-959C-A584A3D22D27}">
      <dgm:prSet custT="1"/>
      <dgm:spPr/>
      <dgm:t>
        <a:bodyPr/>
        <a:lstStyle/>
        <a:p>
          <a:pPr rtl="0"/>
          <a:r>
            <a:rPr lang="ru-RU" sz="2400" dirty="0"/>
            <a:t>1 группа: ворона, ветка, клюв.</a:t>
          </a:r>
        </a:p>
      </dgm:t>
    </dgm:pt>
    <dgm:pt modelId="{7B5ED82E-556F-4B00-BA8A-C2476F6E9236}" type="parTrans" cxnId="{FE14C353-CDBA-436B-A2D0-ED1CE27538BE}">
      <dgm:prSet/>
      <dgm:spPr/>
      <dgm:t>
        <a:bodyPr/>
        <a:lstStyle/>
        <a:p>
          <a:endParaRPr lang="ru-RU"/>
        </a:p>
      </dgm:t>
    </dgm:pt>
    <dgm:pt modelId="{A644991E-1974-4A48-A532-CF99EB482C28}" type="sibTrans" cxnId="{FE14C353-CDBA-436B-A2D0-ED1CE27538BE}">
      <dgm:prSet/>
      <dgm:spPr/>
      <dgm:t>
        <a:bodyPr/>
        <a:lstStyle/>
        <a:p>
          <a:endParaRPr lang="ru-RU"/>
        </a:p>
      </dgm:t>
    </dgm:pt>
    <dgm:pt modelId="{C3E43306-58EF-43CB-9254-FE078F1F023B}">
      <dgm:prSet custT="1"/>
      <dgm:spPr/>
      <dgm:t>
        <a:bodyPr/>
        <a:lstStyle/>
        <a:p>
          <a:pPr rtl="0"/>
          <a:r>
            <a:rPr lang="ru-RU" sz="2400" dirty="0"/>
            <a:t>2 группа: заяц, куст, ветер.</a:t>
          </a:r>
        </a:p>
      </dgm:t>
    </dgm:pt>
    <dgm:pt modelId="{6920B26C-E9F4-46B8-8757-93AE8C43198E}" type="parTrans" cxnId="{B931708C-4AA5-405F-86A7-D635673A1F03}">
      <dgm:prSet/>
      <dgm:spPr/>
      <dgm:t>
        <a:bodyPr/>
        <a:lstStyle/>
        <a:p>
          <a:endParaRPr lang="ru-RU"/>
        </a:p>
      </dgm:t>
    </dgm:pt>
    <dgm:pt modelId="{139F14E1-AFF2-4553-8790-41D179E21366}" type="sibTrans" cxnId="{B931708C-4AA5-405F-86A7-D635673A1F03}">
      <dgm:prSet/>
      <dgm:spPr/>
      <dgm:t>
        <a:bodyPr/>
        <a:lstStyle/>
        <a:p>
          <a:endParaRPr lang="ru-RU"/>
        </a:p>
      </dgm:t>
    </dgm:pt>
    <dgm:pt modelId="{BE3B94B7-3D2F-4A89-9FFB-EBE3A4F151AA}">
      <dgm:prSet custT="1"/>
      <dgm:spPr/>
      <dgm:t>
        <a:bodyPr/>
        <a:lstStyle/>
        <a:p>
          <a:pPr rtl="0"/>
          <a:r>
            <a:rPr lang="ru-RU" sz="2400" dirty="0"/>
            <a:t>3 группа: медведь, берлога, холод.</a:t>
          </a:r>
        </a:p>
      </dgm:t>
    </dgm:pt>
    <dgm:pt modelId="{0F9CF473-072D-4BCF-B0B1-1B4C90CBA276}" type="parTrans" cxnId="{36D78C4A-EE59-49D5-8836-2B269F37674F}">
      <dgm:prSet/>
      <dgm:spPr/>
      <dgm:t>
        <a:bodyPr/>
        <a:lstStyle/>
        <a:p>
          <a:endParaRPr lang="ru-RU"/>
        </a:p>
      </dgm:t>
    </dgm:pt>
    <dgm:pt modelId="{F5DF253E-F655-4173-B557-EEEA31B47B34}" type="sibTrans" cxnId="{36D78C4A-EE59-49D5-8836-2B269F37674F}">
      <dgm:prSet/>
      <dgm:spPr/>
      <dgm:t>
        <a:bodyPr/>
        <a:lstStyle/>
        <a:p>
          <a:endParaRPr lang="ru-RU"/>
        </a:p>
      </dgm:t>
    </dgm:pt>
    <dgm:pt modelId="{4D08D73E-01A2-4E5F-82A4-965CB9DA4234}" type="pres">
      <dgm:prSet presAssocID="{70493F7E-A518-4F89-B3E5-34EE51537063}" presName="linearFlow" presStyleCnt="0">
        <dgm:presLayoutVars>
          <dgm:dir/>
          <dgm:resizeHandles val="exact"/>
        </dgm:presLayoutVars>
      </dgm:prSet>
      <dgm:spPr/>
    </dgm:pt>
    <dgm:pt modelId="{F18660EC-7E34-4C71-9420-7F2135087ECB}" type="pres">
      <dgm:prSet presAssocID="{625C229F-EF10-426E-959C-A584A3D22D27}" presName="composite" presStyleCnt="0"/>
      <dgm:spPr/>
    </dgm:pt>
    <dgm:pt modelId="{290BD4D3-28C6-4A29-945B-729772006866}" type="pres">
      <dgm:prSet presAssocID="{625C229F-EF10-426E-959C-A584A3D22D27}" presName="imgShp" presStyleLbl="fgImgPlace1" presStyleIdx="0" presStyleCnt="3" custScaleX="418807" custScaleY="351029" custLinFactX="-31465" custLinFactY="14477" custLinFactNeighborX="-100000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1DF704-DB16-4435-83D6-42A195B6DB99}" type="pres">
      <dgm:prSet presAssocID="{625C229F-EF10-426E-959C-A584A3D22D27}" presName="txShp" presStyleLbl="node1" presStyleIdx="0" presStyleCnt="3" custAng="0" custScaleX="114328" custLinFactY="37470" custLinFactNeighborX="-7156" custLinFactNeighborY="100000">
        <dgm:presLayoutVars>
          <dgm:bulletEnabled val="1"/>
        </dgm:presLayoutVars>
      </dgm:prSet>
      <dgm:spPr/>
    </dgm:pt>
    <dgm:pt modelId="{8C6713FE-4C66-495F-A93B-82BBD5626735}" type="pres">
      <dgm:prSet presAssocID="{A644991E-1974-4A48-A532-CF99EB482C28}" presName="spacing" presStyleCnt="0"/>
      <dgm:spPr/>
    </dgm:pt>
    <dgm:pt modelId="{092CA42E-43B6-4BE6-A0DD-72D47B4EC2EE}" type="pres">
      <dgm:prSet presAssocID="{C3E43306-58EF-43CB-9254-FE078F1F023B}" presName="composite" presStyleCnt="0"/>
      <dgm:spPr/>
    </dgm:pt>
    <dgm:pt modelId="{199FB8A7-B85D-4D57-A716-B05D9DDA81D2}" type="pres">
      <dgm:prSet presAssocID="{C3E43306-58EF-43CB-9254-FE078F1F023B}" presName="imgShp" presStyleLbl="fgImgPlace1" presStyleIdx="1" presStyleCnt="3" custScaleX="456980" custScaleY="440615" custLinFactX="794273" custLinFactNeighborX="800000" custLinFactNeighborY="441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27DDDC2-80B2-4D3A-B818-2D47EC400A78}" type="pres">
      <dgm:prSet presAssocID="{C3E43306-58EF-43CB-9254-FE078F1F023B}" presName="txShp" presStyleLbl="node1" presStyleIdx="1" presStyleCnt="3" custFlipHor="1" custScaleX="112945" custLinFactNeighborX="-11575" custLinFactNeighborY="35934">
        <dgm:presLayoutVars>
          <dgm:bulletEnabled val="1"/>
        </dgm:presLayoutVars>
      </dgm:prSet>
      <dgm:spPr/>
    </dgm:pt>
    <dgm:pt modelId="{2F2B31F9-D1B9-4420-813F-AC83802BF8D4}" type="pres">
      <dgm:prSet presAssocID="{139F14E1-AFF2-4553-8790-41D179E21366}" presName="spacing" presStyleCnt="0"/>
      <dgm:spPr/>
    </dgm:pt>
    <dgm:pt modelId="{94E0CBFF-B7DF-4C81-A3B4-5C045BEBDA5A}" type="pres">
      <dgm:prSet presAssocID="{BE3B94B7-3D2F-4A89-9FFB-EBE3A4F151AA}" presName="composite" presStyleCnt="0"/>
      <dgm:spPr/>
    </dgm:pt>
    <dgm:pt modelId="{9858CB96-8AEF-4941-B8B5-A211FDA9926F}" type="pres">
      <dgm:prSet presAssocID="{BE3B94B7-3D2F-4A89-9FFB-EBE3A4F151AA}" presName="imgShp" presStyleLbl="fgImgPlace1" presStyleIdx="2" presStyleCnt="3" custScaleX="461976" custScaleY="432603" custLinFactX="-60219" custLinFactNeighborX="-100000" custLinFactNeighborY="-6163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E98FFED-61C5-4728-9269-50D0C1ED27F7}" type="pres">
      <dgm:prSet presAssocID="{BE3B94B7-3D2F-4A89-9FFB-EBE3A4F151AA}" presName="txShp" presStyleLbl="node1" presStyleIdx="2" presStyleCnt="3" custLinFactNeighborX="-2805" custLinFactNeighborY="-65871">
        <dgm:presLayoutVars>
          <dgm:bulletEnabled val="1"/>
        </dgm:presLayoutVars>
      </dgm:prSet>
      <dgm:spPr/>
    </dgm:pt>
  </dgm:ptLst>
  <dgm:cxnLst>
    <dgm:cxn modelId="{A0546768-E0F7-4126-BB5F-EA9249670B97}" type="presOf" srcId="{C3E43306-58EF-43CB-9254-FE078F1F023B}" destId="{327DDDC2-80B2-4D3A-B818-2D47EC400A78}" srcOrd="0" destOrd="0" presId="urn:microsoft.com/office/officeart/2005/8/layout/vList3"/>
    <dgm:cxn modelId="{36D78C4A-EE59-49D5-8836-2B269F37674F}" srcId="{70493F7E-A518-4F89-B3E5-34EE51537063}" destId="{BE3B94B7-3D2F-4A89-9FFB-EBE3A4F151AA}" srcOrd="2" destOrd="0" parTransId="{0F9CF473-072D-4BCF-B0B1-1B4C90CBA276}" sibTransId="{F5DF253E-F655-4173-B557-EEEA31B47B34}"/>
    <dgm:cxn modelId="{FE14C353-CDBA-436B-A2D0-ED1CE27538BE}" srcId="{70493F7E-A518-4F89-B3E5-34EE51537063}" destId="{625C229F-EF10-426E-959C-A584A3D22D27}" srcOrd="0" destOrd="0" parTransId="{7B5ED82E-556F-4B00-BA8A-C2476F6E9236}" sibTransId="{A644991E-1974-4A48-A532-CF99EB482C28}"/>
    <dgm:cxn modelId="{B931708C-4AA5-405F-86A7-D635673A1F03}" srcId="{70493F7E-A518-4F89-B3E5-34EE51537063}" destId="{C3E43306-58EF-43CB-9254-FE078F1F023B}" srcOrd="1" destOrd="0" parTransId="{6920B26C-E9F4-46B8-8757-93AE8C43198E}" sibTransId="{139F14E1-AFF2-4553-8790-41D179E21366}"/>
    <dgm:cxn modelId="{2BB3FE96-EF70-47D6-9B57-161D17059990}" type="presOf" srcId="{70493F7E-A518-4F89-B3E5-34EE51537063}" destId="{4D08D73E-01A2-4E5F-82A4-965CB9DA4234}" srcOrd="0" destOrd="0" presId="urn:microsoft.com/office/officeart/2005/8/layout/vList3"/>
    <dgm:cxn modelId="{3D26C1CD-A575-4112-964B-88F05868EA5F}" type="presOf" srcId="{625C229F-EF10-426E-959C-A584A3D22D27}" destId="{031DF704-DB16-4435-83D6-42A195B6DB99}" srcOrd="0" destOrd="0" presId="urn:microsoft.com/office/officeart/2005/8/layout/vList3"/>
    <dgm:cxn modelId="{401B1FEF-14E7-43DF-B235-8C9DB3CB40A7}" type="presOf" srcId="{BE3B94B7-3D2F-4A89-9FFB-EBE3A4F151AA}" destId="{FE98FFED-61C5-4728-9269-50D0C1ED27F7}" srcOrd="0" destOrd="0" presId="urn:microsoft.com/office/officeart/2005/8/layout/vList3"/>
    <dgm:cxn modelId="{6C989712-C25B-4E3F-A02E-45F563942455}" type="presParOf" srcId="{4D08D73E-01A2-4E5F-82A4-965CB9DA4234}" destId="{F18660EC-7E34-4C71-9420-7F2135087ECB}" srcOrd="0" destOrd="0" presId="urn:microsoft.com/office/officeart/2005/8/layout/vList3"/>
    <dgm:cxn modelId="{F4A5D00A-0E1D-461E-921A-04F78F0CADE1}" type="presParOf" srcId="{F18660EC-7E34-4C71-9420-7F2135087ECB}" destId="{290BD4D3-28C6-4A29-945B-729772006866}" srcOrd="0" destOrd="0" presId="urn:microsoft.com/office/officeart/2005/8/layout/vList3"/>
    <dgm:cxn modelId="{FE4A5CDF-1F85-4159-BA34-CD6908EBC386}" type="presParOf" srcId="{F18660EC-7E34-4C71-9420-7F2135087ECB}" destId="{031DF704-DB16-4435-83D6-42A195B6DB99}" srcOrd="1" destOrd="0" presId="urn:microsoft.com/office/officeart/2005/8/layout/vList3"/>
    <dgm:cxn modelId="{ABBC20CB-8558-4D9F-AC39-4D99473F5169}" type="presParOf" srcId="{4D08D73E-01A2-4E5F-82A4-965CB9DA4234}" destId="{8C6713FE-4C66-495F-A93B-82BBD5626735}" srcOrd="1" destOrd="0" presId="urn:microsoft.com/office/officeart/2005/8/layout/vList3"/>
    <dgm:cxn modelId="{D8DBACC3-3D31-40B1-A50D-C4BD703CCDC4}" type="presParOf" srcId="{4D08D73E-01A2-4E5F-82A4-965CB9DA4234}" destId="{092CA42E-43B6-4BE6-A0DD-72D47B4EC2EE}" srcOrd="2" destOrd="0" presId="urn:microsoft.com/office/officeart/2005/8/layout/vList3"/>
    <dgm:cxn modelId="{622011C3-D099-41B6-8BCB-DB6CE5939B0A}" type="presParOf" srcId="{092CA42E-43B6-4BE6-A0DD-72D47B4EC2EE}" destId="{199FB8A7-B85D-4D57-A716-B05D9DDA81D2}" srcOrd="0" destOrd="0" presId="urn:microsoft.com/office/officeart/2005/8/layout/vList3"/>
    <dgm:cxn modelId="{F7D88716-F10A-4214-9ADF-80C9A9E90672}" type="presParOf" srcId="{092CA42E-43B6-4BE6-A0DD-72D47B4EC2EE}" destId="{327DDDC2-80B2-4D3A-B818-2D47EC400A78}" srcOrd="1" destOrd="0" presId="urn:microsoft.com/office/officeart/2005/8/layout/vList3"/>
    <dgm:cxn modelId="{247B7617-9175-4E3F-91A2-8A7D9E87257B}" type="presParOf" srcId="{4D08D73E-01A2-4E5F-82A4-965CB9DA4234}" destId="{2F2B31F9-D1B9-4420-813F-AC83802BF8D4}" srcOrd="3" destOrd="0" presId="urn:microsoft.com/office/officeart/2005/8/layout/vList3"/>
    <dgm:cxn modelId="{790BBD93-512F-4882-A898-0BF2F3853857}" type="presParOf" srcId="{4D08D73E-01A2-4E5F-82A4-965CB9DA4234}" destId="{94E0CBFF-B7DF-4C81-A3B4-5C045BEBDA5A}" srcOrd="4" destOrd="0" presId="urn:microsoft.com/office/officeart/2005/8/layout/vList3"/>
    <dgm:cxn modelId="{5C60FFD0-09DF-49E7-AA4D-64C459B0549F}" type="presParOf" srcId="{94E0CBFF-B7DF-4C81-A3B4-5C045BEBDA5A}" destId="{9858CB96-8AEF-4941-B8B5-A211FDA9926F}" srcOrd="0" destOrd="0" presId="urn:microsoft.com/office/officeart/2005/8/layout/vList3"/>
    <dgm:cxn modelId="{6A2A4229-E8C1-45AE-976F-82E5DB3A5612}" type="presParOf" srcId="{94E0CBFF-B7DF-4C81-A3B4-5C045BEBDA5A}" destId="{FE98FFED-61C5-4728-9269-50D0C1ED27F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A75B41-C372-4D90-B972-81BB03E4B5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C3FE6BD-FFC8-4697-B99C-F534157BD0C8}">
      <dgm:prSet/>
      <dgm:spPr/>
      <dgm:t>
        <a:bodyPr/>
        <a:lstStyle/>
        <a:p>
          <a:pPr rtl="0"/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 группа: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«Почему плакала книга?»</a:t>
          </a:r>
        </a:p>
      </dgm:t>
    </dgm:pt>
    <dgm:pt modelId="{E3909A79-19EF-44BB-8404-4C61BDD957F8}" type="parTrans" cxnId="{5156128D-D6ED-4E5C-8FF7-00541E5454CD}">
      <dgm:prSet/>
      <dgm:spPr/>
      <dgm:t>
        <a:bodyPr/>
        <a:lstStyle/>
        <a:p>
          <a:endParaRPr lang="ru-RU"/>
        </a:p>
      </dgm:t>
    </dgm:pt>
    <dgm:pt modelId="{46A453F7-CCCA-42E9-828E-808D45337E04}" type="sibTrans" cxnId="{5156128D-D6ED-4E5C-8FF7-00541E5454CD}">
      <dgm:prSet/>
      <dgm:spPr/>
      <dgm:t>
        <a:bodyPr/>
        <a:lstStyle/>
        <a:p>
          <a:endParaRPr lang="ru-RU"/>
        </a:p>
      </dgm:t>
    </dgm:pt>
    <dgm:pt modelId="{F18BB775-6A08-440B-9036-F24E1CCB8DC4}">
      <dgm:prSet/>
      <dgm:spPr/>
      <dgm:t>
        <a:bodyPr/>
        <a:lstStyle/>
        <a:p>
          <a:pPr rtl="0"/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 группа: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«О чем рассказал осенний листок?»</a:t>
          </a:r>
        </a:p>
      </dgm:t>
    </dgm:pt>
    <dgm:pt modelId="{91DF4E5B-D0D4-4453-BD9C-0B73ECBB5EF0}" type="parTrans" cxnId="{DF7C30E5-7E39-449D-A093-32AD84F41F4E}">
      <dgm:prSet/>
      <dgm:spPr/>
      <dgm:t>
        <a:bodyPr/>
        <a:lstStyle/>
        <a:p>
          <a:endParaRPr lang="ru-RU"/>
        </a:p>
      </dgm:t>
    </dgm:pt>
    <dgm:pt modelId="{22DDED6C-0486-4640-96BE-C039B1C0F464}" type="sibTrans" cxnId="{DF7C30E5-7E39-449D-A093-32AD84F41F4E}">
      <dgm:prSet/>
      <dgm:spPr/>
      <dgm:t>
        <a:bodyPr/>
        <a:lstStyle/>
        <a:p>
          <a:endParaRPr lang="ru-RU"/>
        </a:p>
      </dgm:t>
    </dgm:pt>
    <dgm:pt modelId="{CA1B06D0-FA91-43EF-926F-67E29F34FBA5}">
      <dgm:prSet/>
      <dgm:spPr/>
      <dgm:t>
        <a:bodyPr/>
        <a:lstStyle/>
        <a:p>
          <a:pPr rtl="0"/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 группа: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«Если бы я был волшебником?»</a:t>
          </a:r>
        </a:p>
      </dgm:t>
    </dgm:pt>
    <dgm:pt modelId="{CD0EB6E4-1B25-43BD-A217-FF7BAF42F29F}" type="parTrans" cxnId="{A8813A00-3109-4BD2-9C36-BE9325C13A44}">
      <dgm:prSet/>
      <dgm:spPr/>
      <dgm:t>
        <a:bodyPr/>
        <a:lstStyle/>
        <a:p>
          <a:endParaRPr lang="ru-RU"/>
        </a:p>
      </dgm:t>
    </dgm:pt>
    <dgm:pt modelId="{2B717168-6EF7-4739-9150-63DECA3C6DBA}" type="sibTrans" cxnId="{A8813A00-3109-4BD2-9C36-BE9325C13A44}">
      <dgm:prSet/>
      <dgm:spPr/>
      <dgm:t>
        <a:bodyPr/>
        <a:lstStyle/>
        <a:p>
          <a:endParaRPr lang="ru-RU"/>
        </a:p>
      </dgm:t>
    </dgm:pt>
    <dgm:pt modelId="{B3FE212E-BABE-4A6A-B6C2-99B1864F457A}" type="pres">
      <dgm:prSet presAssocID="{88A75B41-C372-4D90-B972-81BB03E4B5FE}" presName="linear" presStyleCnt="0">
        <dgm:presLayoutVars>
          <dgm:animLvl val="lvl"/>
          <dgm:resizeHandles val="exact"/>
        </dgm:presLayoutVars>
      </dgm:prSet>
      <dgm:spPr/>
    </dgm:pt>
    <dgm:pt modelId="{C4AEC5F0-0930-4638-80BB-F280B8D1D59C}" type="pres">
      <dgm:prSet presAssocID="{2C3FE6BD-FFC8-4697-B99C-F534157BD0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73B19F-7949-46B6-ADD5-64EB0DBB4BE3}" type="pres">
      <dgm:prSet presAssocID="{46A453F7-CCCA-42E9-828E-808D45337E04}" presName="spacer" presStyleCnt="0"/>
      <dgm:spPr/>
    </dgm:pt>
    <dgm:pt modelId="{45FE2E24-1D67-43D2-B8D3-32133DA28F7A}" type="pres">
      <dgm:prSet presAssocID="{F18BB775-6A08-440B-9036-F24E1CCB8DC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A40581-F7C7-424B-8208-FDEFCE8E273C}" type="pres">
      <dgm:prSet presAssocID="{22DDED6C-0486-4640-96BE-C039B1C0F464}" presName="spacer" presStyleCnt="0"/>
      <dgm:spPr/>
    </dgm:pt>
    <dgm:pt modelId="{92D686B4-C31B-4CFB-9D37-DFFF9A6C01DD}" type="pres">
      <dgm:prSet presAssocID="{CA1B06D0-FA91-43EF-926F-67E29F34FBA5}" presName="parentText" presStyleLbl="node1" presStyleIdx="2" presStyleCnt="3" custLinFactNeighborY="63820">
        <dgm:presLayoutVars>
          <dgm:chMax val="0"/>
          <dgm:bulletEnabled val="1"/>
        </dgm:presLayoutVars>
      </dgm:prSet>
      <dgm:spPr/>
    </dgm:pt>
  </dgm:ptLst>
  <dgm:cxnLst>
    <dgm:cxn modelId="{A8813A00-3109-4BD2-9C36-BE9325C13A44}" srcId="{88A75B41-C372-4D90-B972-81BB03E4B5FE}" destId="{CA1B06D0-FA91-43EF-926F-67E29F34FBA5}" srcOrd="2" destOrd="0" parTransId="{CD0EB6E4-1B25-43BD-A217-FF7BAF42F29F}" sibTransId="{2B717168-6EF7-4739-9150-63DECA3C6DBA}"/>
    <dgm:cxn modelId="{F221C90A-1B61-4112-BCE2-D2233A9AD04B}" type="presOf" srcId="{F18BB775-6A08-440B-9036-F24E1CCB8DC4}" destId="{45FE2E24-1D67-43D2-B8D3-32133DA28F7A}" srcOrd="0" destOrd="0" presId="urn:microsoft.com/office/officeart/2005/8/layout/vList2"/>
    <dgm:cxn modelId="{F4D22B4E-4D1E-4CB3-B03E-E54C7C85EE09}" type="presOf" srcId="{88A75B41-C372-4D90-B972-81BB03E4B5FE}" destId="{B3FE212E-BABE-4A6A-B6C2-99B1864F457A}" srcOrd="0" destOrd="0" presId="urn:microsoft.com/office/officeart/2005/8/layout/vList2"/>
    <dgm:cxn modelId="{708BF352-4EEB-4C83-ADDF-87F143DB13AE}" type="presOf" srcId="{2C3FE6BD-FFC8-4697-B99C-F534157BD0C8}" destId="{C4AEC5F0-0930-4638-80BB-F280B8D1D59C}" srcOrd="0" destOrd="0" presId="urn:microsoft.com/office/officeart/2005/8/layout/vList2"/>
    <dgm:cxn modelId="{5156128D-D6ED-4E5C-8FF7-00541E5454CD}" srcId="{88A75B41-C372-4D90-B972-81BB03E4B5FE}" destId="{2C3FE6BD-FFC8-4697-B99C-F534157BD0C8}" srcOrd="0" destOrd="0" parTransId="{E3909A79-19EF-44BB-8404-4C61BDD957F8}" sibTransId="{46A453F7-CCCA-42E9-828E-808D45337E04}"/>
    <dgm:cxn modelId="{D8EAF398-5583-405A-80B8-B39A374C3DDF}" type="presOf" srcId="{CA1B06D0-FA91-43EF-926F-67E29F34FBA5}" destId="{92D686B4-C31B-4CFB-9D37-DFFF9A6C01DD}" srcOrd="0" destOrd="0" presId="urn:microsoft.com/office/officeart/2005/8/layout/vList2"/>
    <dgm:cxn modelId="{DF7C30E5-7E39-449D-A093-32AD84F41F4E}" srcId="{88A75B41-C372-4D90-B972-81BB03E4B5FE}" destId="{F18BB775-6A08-440B-9036-F24E1CCB8DC4}" srcOrd="1" destOrd="0" parTransId="{91DF4E5B-D0D4-4453-BD9C-0B73ECBB5EF0}" sibTransId="{22DDED6C-0486-4640-96BE-C039B1C0F464}"/>
    <dgm:cxn modelId="{1E5F9BF1-0249-46B5-B712-F366BA5FA12B}" type="presParOf" srcId="{B3FE212E-BABE-4A6A-B6C2-99B1864F457A}" destId="{C4AEC5F0-0930-4638-80BB-F280B8D1D59C}" srcOrd="0" destOrd="0" presId="urn:microsoft.com/office/officeart/2005/8/layout/vList2"/>
    <dgm:cxn modelId="{43D3DA1C-FAC3-4A3F-AD8F-706CCAA85E66}" type="presParOf" srcId="{B3FE212E-BABE-4A6A-B6C2-99B1864F457A}" destId="{5273B19F-7949-46B6-ADD5-64EB0DBB4BE3}" srcOrd="1" destOrd="0" presId="urn:microsoft.com/office/officeart/2005/8/layout/vList2"/>
    <dgm:cxn modelId="{71300606-51BD-4592-98F4-AF1FFCCE0EF2}" type="presParOf" srcId="{B3FE212E-BABE-4A6A-B6C2-99B1864F457A}" destId="{45FE2E24-1D67-43D2-B8D3-32133DA28F7A}" srcOrd="2" destOrd="0" presId="urn:microsoft.com/office/officeart/2005/8/layout/vList2"/>
    <dgm:cxn modelId="{89DBA655-46C5-44A5-B272-A11AA1D6BE40}" type="presParOf" srcId="{B3FE212E-BABE-4A6A-B6C2-99B1864F457A}" destId="{80A40581-F7C7-424B-8208-FDEFCE8E273C}" srcOrd="3" destOrd="0" presId="urn:microsoft.com/office/officeart/2005/8/layout/vList2"/>
    <dgm:cxn modelId="{EA2DB5F7-175A-42EE-86C9-675229F1C27B}" type="presParOf" srcId="{B3FE212E-BABE-4A6A-B6C2-99B1864F457A}" destId="{92D686B4-C31B-4CFB-9D37-DFFF9A6C01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7DC48-AEE5-4C32-A6B8-5CB1C6F9D193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CCB0151-5E92-4964-A154-3D9F1F9B5069}">
      <dgm:prSet/>
      <dgm:spPr/>
      <dgm:t>
        <a:bodyPr/>
        <a:lstStyle/>
        <a:p>
          <a:pPr rtl="0"/>
          <a:r>
            <a:rPr lang="ru-RU" b="0" u="none" dirty="0">
              <a:latin typeface="+mj-lt"/>
            </a:rPr>
            <a:t>1 группа </a:t>
          </a:r>
        </a:p>
      </dgm:t>
    </dgm:pt>
    <dgm:pt modelId="{6FD4D169-4F13-428D-A56A-2F9722C22F99}" type="parTrans" cxnId="{A6EE1711-BB79-4A6A-9167-3883673CA10B}">
      <dgm:prSet/>
      <dgm:spPr/>
      <dgm:t>
        <a:bodyPr/>
        <a:lstStyle/>
        <a:p>
          <a:endParaRPr lang="ru-RU"/>
        </a:p>
      </dgm:t>
    </dgm:pt>
    <dgm:pt modelId="{063877A4-75CF-4E1D-B999-C3C4F0E6AB00}" type="sibTrans" cxnId="{A6EE1711-BB79-4A6A-9167-3883673CA10B}">
      <dgm:prSet/>
      <dgm:spPr/>
      <dgm:t>
        <a:bodyPr/>
        <a:lstStyle/>
        <a:p>
          <a:endParaRPr lang="ru-RU"/>
        </a:p>
      </dgm:t>
    </dgm:pt>
    <dgm:pt modelId="{5CD464A9-DEA0-40E2-A961-6AE58F2DCC4D}">
      <dgm:prSet/>
      <dgm:spPr/>
      <dgm:t>
        <a:bodyPr/>
        <a:lstStyle/>
        <a:p>
          <a:pPr rtl="0"/>
          <a:r>
            <a:rPr lang="ru-RU" dirty="0"/>
            <a:t>Ор-ор-ор</a:t>
          </a:r>
        </a:p>
      </dgm:t>
    </dgm:pt>
    <dgm:pt modelId="{609FB33D-FDC4-4345-837C-860D8041C1D8}" type="parTrans" cxnId="{4ED523CE-CAFA-48C2-8901-B0BBAD8E24D4}">
      <dgm:prSet/>
      <dgm:spPr/>
      <dgm:t>
        <a:bodyPr/>
        <a:lstStyle/>
        <a:p>
          <a:endParaRPr lang="ru-RU"/>
        </a:p>
      </dgm:t>
    </dgm:pt>
    <dgm:pt modelId="{1F892FD0-1045-4F08-9982-CB1ADFE41B3F}" type="sibTrans" cxnId="{4ED523CE-CAFA-48C2-8901-B0BBAD8E24D4}">
      <dgm:prSet/>
      <dgm:spPr/>
      <dgm:t>
        <a:bodyPr/>
        <a:lstStyle/>
        <a:p>
          <a:endParaRPr lang="ru-RU"/>
        </a:p>
      </dgm:t>
    </dgm:pt>
    <dgm:pt modelId="{FC7972B2-4111-4452-8C4E-D6454A9C395A}">
      <dgm:prSet/>
      <dgm:spPr/>
      <dgm:t>
        <a:bodyPr/>
        <a:lstStyle/>
        <a:p>
          <a:pPr rtl="0"/>
          <a:r>
            <a:rPr lang="ru-RU" dirty="0"/>
            <a:t>На-на-на</a:t>
          </a:r>
        </a:p>
      </dgm:t>
    </dgm:pt>
    <dgm:pt modelId="{7D9163CF-7B33-429E-A201-9F02B977530B}" type="parTrans" cxnId="{13229069-D6E0-4BB3-98C0-2735172CB28C}">
      <dgm:prSet/>
      <dgm:spPr/>
      <dgm:t>
        <a:bodyPr/>
        <a:lstStyle/>
        <a:p>
          <a:endParaRPr lang="ru-RU"/>
        </a:p>
      </dgm:t>
    </dgm:pt>
    <dgm:pt modelId="{37AE0F31-491D-4A6D-8E31-CBA5DA7D5EC0}" type="sibTrans" cxnId="{13229069-D6E0-4BB3-98C0-2735172CB28C}">
      <dgm:prSet/>
      <dgm:spPr/>
      <dgm:t>
        <a:bodyPr/>
        <a:lstStyle/>
        <a:p>
          <a:endParaRPr lang="ru-RU"/>
        </a:p>
      </dgm:t>
    </dgm:pt>
    <dgm:pt modelId="{36C1EBBE-52C4-4F06-B32C-ECAD048B8089}" type="pres">
      <dgm:prSet presAssocID="{E4E7DC48-AEE5-4C32-A6B8-5CB1C6F9D193}" presName="compositeShape" presStyleCnt="0">
        <dgm:presLayoutVars>
          <dgm:chMax val="7"/>
          <dgm:dir/>
          <dgm:resizeHandles val="exact"/>
        </dgm:presLayoutVars>
      </dgm:prSet>
      <dgm:spPr/>
    </dgm:pt>
    <dgm:pt modelId="{C04E1AED-4171-4FEF-896D-20FEBA426CA9}" type="pres">
      <dgm:prSet presAssocID="{5CCB0151-5E92-4964-A154-3D9F1F9B5069}" presName="circ1" presStyleLbl="vennNode1" presStyleIdx="0" presStyleCnt="3"/>
      <dgm:spPr/>
    </dgm:pt>
    <dgm:pt modelId="{B8940DF6-34EB-4B5B-8689-3F7BEDDEC7BD}" type="pres">
      <dgm:prSet presAssocID="{5CCB0151-5E92-4964-A154-3D9F1F9B50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5C1B73-913D-434E-883B-7040B061230D}" type="pres">
      <dgm:prSet presAssocID="{5CD464A9-DEA0-40E2-A961-6AE58F2DCC4D}" presName="circ2" presStyleLbl="vennNode1" presStyleIdx="1" presStyleCnt="3"/>
      <dgm:spPr/>
    </dgm:pt>
    <dgm:pt modelId="{0514E3E5-C640-445A-BC73-A8A0DBCB7B69}" type="pres">
      <dgm:prSet presAssocID="{5CD464A9-DEA0-40E2-A961-6AE58F2DCC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634854C-6FAB-426B-859D-C3F1426B54FE}" type="pres">
      <dgm:prSet presAssocID="{FC7972B2-4111-4452-8C4E-D6454A9C395A}" presName="circ3" presStyleLbl="vennNode1" presStyleIdx="2" presStyleCnt="3"/>
      <dgm:spPr/>
    </dgm:pt>
    <dgm:pt modelId="{14A7828B-97B9-4485-A011-4622827AEFB7}" type="pres">
      <dgm:prSet presAssocID="{FC7972B2-4111-4452-8C4E-D6454A9C39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6EE1711-BB79-4A6A-9167-3883673CA10B}" srcId="{E4E7DC48-AEE5-4C32-A6B8-5CB1C6F9D193}" destId="{5CCB0151-5E92-4964-A154-3D9F1F9B5069}" srcOrd="0" destOrd="0" parTransId="{6FD4D169-4F13-428D-A56A-2F9722C22F99}" sibTransId="{063877A4-75CF-4E1D-B999-C3C4F0E6AB00}"/>
    <dgm:cxn modelId="{7932F112-B97A-4A61-B3CF-A3AC4D23775E}" type="presOf" srcId="{5CD464A9-DEA0-40E2-A961-6AE58F2DCC4D}" destId="{595C1B73-913D-434E-883B-7040B061230D}" srcOrd="0" destOrd="0" presId="urn:microsoft.com/office/officeart/2005/8/layout/venn1"/>
    <dgm:cxn modelId="{40D4EB1E-9C0E-460F-889A-5FA2F111912E}" type="presOf" srcId="{5CCB0151-5E92-4964-A154-3D9F1F9B5069}" destId="{C04E1AED-4171-4FEF-896D-20FEBA426CA9}" srcOrd="0" destOrd="0" presId="urn:microsoft.com/office/officeart/2005/8/layout/venn1"/>
    <dgm:cxn modelId="{1B4A9767-49F9-4EB0-BEA8-367B3FD5810D}" type="presOf" srcId="{FC7972B2-4111-4452-8C4E-D6454A9C395A}" destId="{6634854C-6FAB-426B-859D-C3F1426B54FE}" srcOrd="0" destOrd="0" presId="urn:microsoft.com/office/officeart/2005/8/layout/venn1"/>
    <dgm:cxn modelId="{13229069-D6E0-4BB3-98C0-2735172CB28C}" srcId="{E4E7DC48-AEE5-4C32-A6B8-5CB1C6F9D193}" destId="{FC7972B2-4111-4452-8C4E-D6454A9C395A}" srcOrd="2" destOrd="0" parTransId="{7D9163CF-7B33-429E-A201-9F02B977530B}" sibTransId="{37AE0F31-491D-4A6D-8E31-CBA5DA7D5EC0}"/>
    <dgm:cxn modelId="{BEC40C91-D453-4D1B-93AD-31E5994FF339}" type="presOf" srcId="{5CCB0151-5E92-4964-A154-3D9F1F9B5069}" destId="{B8940DF6-34EB-4B5B-8689-3F7BEDDEC7BD}" srcOrd="1" destOrd="0" presId="urn:microsoft.com/office/officeart/2005/8/layout/venn1"/>
    <dgm:cxn modelId="{4ED523CE-CAFA-48C2-8901-B0BBAD8E24D4}" srcId="{E4E7DC48-AEE5-4C32-A6B8-5CB1C6F9D193}" destId="{5CD464A9-DEA0-40E2-A961-6AE58F2DCC4D}" srcOrd="1" destOrd="0" parTransId="{609FB33D-FDC4-4345-837C-860D8041C1D8}" sibTransId="{1F892FD0-1045-4F08-9982-CB1ADFE41B3F}"/>
    <dgm:cxn modelId="{F90344E7-7E65-4D02-AB8B-9482DF4864AC}" type="presOf" srcId="{5CD464A9-DEA0-40E2-A961-6AE58F2DCC4D}" destId="{0514E3E5-C640-445A-BC73-A8A0DBCB7B69}" srcOrd="1" destOrd="0" presId="urn:microsoft.com/office/officeart/2005/8/layout/venn1"/>
    <dgm:cxn modelId="{961377EB-8DE5-4B34-A88A-9214517CF2B4}" type="presOf" srcId="{FC7972B2-4111-4452-8C4E-D6454A9C395A}" destId="{14A7828B-97B9-4485-A011-4622827AEFB7}" srcOrd="1" destOrd="0" presId="urn:microsoft.com/office/officeart/2005/8/layout/venn1"/>
    <dgm:cxn modelId="{3E5CC0EB-CBAB-49E6-B952-8676F047800D}" type="presOf" srcId="{E4E7DC48-AEE5-4C32-A6B8-5CB1C6F9D193}" destId="{36C1EBBE-52C4-4F06-B32C-ECAD048B8089}" srcOrd="0" destOrd="0" presId="urn:microsoft.com/office/officeart/2005/8/layout/venn1"/>
    <dgm:cxn modelId="{28E0FD7D-AA76-4F95-BEE2-C11D363A3024}" type="presParOf" srcId="{36C1EBBE-52C4-4F06-B32C-ECAD048B8089}" destId="{C04E1AED-4171-4FEF-896D-20FEBA426CA9}" srcOrd="0" destOrd="0" presId="urn:microsoft.com/office/officeart/2005/8/layout/venn1"/>
    <dgm:cxn modelId="{C73BA073-1C5A-402D-8FA3-258467F2E60E}" type="presParOf" srcId="{36C1EBBE-52C4-4F06-B32C-ECAD048B8089}" destId="{B8940DF6-34EB-4B5B-8689-3F7BEDDEC7BD}" srcOrd="1" destOrd="0" presId="urn:microsoft.com/office/officeart/2005/8/layout/venn1"/>
    <dgm:cxn modelId="{09BFBE58-ED2F-414F-9DB4-8F7421503CB0}" type="presParOf" srcId="{36C1EBBE-52C4-4F06-B32C-ECAD048B8089}" destId="{595C1B73-913D-434E-883B-7040B061230D}" srcOrd="2" destOrd="0" presId="urn:microsoft.com/office/officeart/2005/8/layout/venn1"/>
    <dgm:cxn modelId="{089EB05E-F2AD-46E4-A85D-58F8264CA6B1}" type="presParOf" srcId="{36C1EBBE-52C4-4F06-B32C-ECAD048B8089}" destId="{0514E3E5-C640-445A-BC73-A8A0DBCB7B69}" srcOrd="3" destOrd="0" presId="urn:microsoft.com/office/officeart/2005/8/layout/venn1"/>
    <dgm:cxn modelId="{BE7F4DFF-D022-49F6-96B8-49E50A34CD83}" type="presParOf" srcId="{36C1EBBE-52C4-4F06-B32C-ECAD048B8089}" destId="{6634854C-6FAB-426B-859D-C3F1426B54FE}" srcOrd="4" destOrd="0" presId="urn:microsoft.com/office/officeart/2005/8/layout/venn1"/>
    <dgm:cxn modelId="{8284B013-3A3D-4144-802E-05AE379DB2FA}" type="presParOf" srcId="{36C1EBBE-52C4-4F06-B32C-ECAD048B8089}" destId="{14A7828B-97B9-4485-A011-4622827AEFB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97AA8B-882D-447B-8BAA-16C2785329DB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E602770-5786-4C53-B354-A12A8CF060B2}">
      <dgm:prSet/>
      <dgm:spPr/>
      <dgm:t>
        <a:bodyPr/>
        <a:lstStyle/>
        <a:p>
          <a:pPr rtl="0"/>
          <a:r>
            <a:rPr lang="ru-RU" b="0" u="none" dirty="0">
              <a:latin typeface="+mj-lt"/>
            </a:rPr>
            <a:t>2 группа</a:t>
          </a:r>
        </a:p>
      </dgm:t>
    </dgm:pt>
    <dgm:pt modelId="{8D1A24E9-DC49-45E7-8EAE-9136148F8619}" type="parTrans" cxnId="{36806A35-585A-4449-BFC6-8EE7CD224720}">
      <dgm:prSet/>
      <dgm:spPr/>
      <dgm:t>
        <a:bodyPr/>
        <a:lstStyle/>
        <a:p>
          <a:endParaRPr lang="ru-RU"/>
        </a:p>
      </dgm:t>
    </dgm:pt>
    <dgm:pt modelId="{5B0C30FA-1A93-46E3-8DB3-18D23ADCD015}" type="sibTrans" cxnId="{36806A35-585A-4449-BFC6-8EE7CD224720}">
      <dgm:prSet/>
      <dgm:spPr/>
      <dgm:t>
        <a:bodyPr/>
        <a:lstStyle/>
        <a:p>
          <a:endParaRPr lang="ru-RU"/>
        </a:p>
      </dgm:t>
    </dgm:pt>
    <dgm:pt modelId="{4E36B4D9-C209-403E-BD8D-2D0D80D895F8}">
      <dgm:prSet/>
      <dgm:spPr/>
      <dgm:t>
        <a:bodyPr/>
        <a:lstStyle/>
        <a:p>
          <a:pPr rtl="0"/>
          <a:r>
            <a:rPr lang="ru-RU" dirty="0"/>
            <a:t>Ар-ар-ар</a:t>
          </a:r>
        </a:p>
      </dgm:t>
    </dgm:pt>
    <dgm:pt modelId="{2CAEC7BD-A3BC-4FFB-A664-436FC7859FCA}" type="parTrans" cxnId="{140EA5B4-BFB6-497B-877E-22C3EE2D751C}">
      <dgm:prSet/>
      <dgm:spPr/>
      <dgm:t>
        <a:bodyPr/>
        <a:lstStyle/>
        <a:p>
          <a:endParaRPr lang="ru-RU"/>
        </a:p>
      </dgm:t>
    </dgm:pt>
    <dgm:pt modelId="{80DA8C6B-4C20-4007-81D6-FB2094E6C6A7}" type="sibTrans" cxnId="{140EA5B4-BFB6-497B-877E-22C3EE2D751C}">
      <dgm:prSet/>
      <dgm:spPr/>
      <dgm:t>
        <a:bodyPr/>
        <a:lstStyle/>
        <a:p>
          <a:endParaRPr lang="ru-RU"/>
        </a:p>
      </dgm:t>
    </dgm:pt>
    <dgm:pt modelId="{5D9282FE-A202-45EF-92CC-A53461D6D324}">
      <dgm:prSet/>
      <dgm:spPr/>
      <dgm:t>
        <a:bodyPr/>
        <a:lstStyle/>
        <a:p>
          <a:pPr rtl="0"/>
          <a:r>
            <a:rPr lang="ru-RU"/>
            <a:t>Ла-ла-ла</a:t>
          </a:r>
        </a:p>
      </dgm:t>
    </dgm:pt>
    <dgm:pt modelId="{81F84722-AD29-40D3-AF64-F1EF94394D89}" type="parTrans" cxnId="{E6CAAADF-2A24-450A-9772-A0DE03F0A939}">
      <dgm:prSet/>
      <dgm:spPr/>
      <dgm:t>
        <a:bodyPr/>
        <a:lstStyle/>
        <a:p>
          <a:endParaRPr lang="ru-RU"/>
        </a:p>
      </dgm:t>
    </dgm:pt>
    <dgm:pt modelId="{D17A3AE6-6933-40F5-B697-3631DCD8AEF9}" type="sibTrans" cxnId="{E6CAAADF-2A24-450A-9772-A0DE03F0A939}">
      <dgm:prSet/>
      <dgm:spPr/>
      <dgm:t>
        <a:bodyPr/>
        <a:lstStyle/>
        <a:p>
          <a:endParaRPr lang="ru-RU"/>
        </a:p>
      </dgm:t>
    </dgm:pt>
    <dgm:pt modelId="{D0F3F530-CD82-4B2C-89ED-A6056ADB80DF}" type="pres">
      <dgm:prSet presAssocID="{DC97AA8B-882D-447B-8BAA-16C2785329DB}" presName="compositeShape" presStyleCnt="0">
        <dgm:presLayoutVars>
          <dgm:chMax val="7"/>
          <dgm:dir/>
          <dgm:resizeHandles val="exact"/>
        </dgm:presLayoutVars>
      </dgm:prSet>
      <dgm:spPr/>
    </dgm:pt>
    <dgm:pt modelId="{9348B259-2AC5-4675-91F8-335405591648}" type="pres">
      <dgm:prSet presAssocID="{8E602770-5786-4C53-B354-A12A8CF060B2}" presName="circ1" presStyleLbl="vennNode1" presStyleIdx="0" presStyleCnt="3"/>
      <dgm:spPr/>
    </dgm:pt>
    <dgm:pt modelId="{E08E4197-BA0E-4DDE-8F38-8CA71A4011F7}" type="pres">
      <dgm:prSet presAssocID="{8E602770-5786-4C53-B354-A12A8CF060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A86BAD4-C993-44B8-BFCA-CCD5775F9F46}" type="pres">
      <dgm:prSet presAssocID="{4E36B4D9-C209-403E-BD8D-2D0D80D895F8}" presName="circ2" presStyleLbl="vennNode1" presStyleIdx="1" presStyleCnt="3"/>
      <dgm:spPr/>
    </dgm:pt>
    <dgm:pt modelId="{72A39EEF-88CA-4CD9-8606-A99B83C8F4BD}" type="pres">
      <dgm:prSet presAssocID="{4E36B4D9-C209-403E-BD8D-2D0D80D895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0FDB8C9-514C-4AAD-AE40-AA586CF01636}" type="pres">
      <dgm:prSet presAssocID="{5D9282FE-A202-45EF-92CC-A53461D6D324}" presName="circ3" presStyleLbl="vennNode1" presStyleIdx="2" presStyleCnt="3"/>
      <dgm:spPr/>
    </dgm:pt>
    <dgm:pt modelId="{654F467A-F9A2-4430-89FB-C2B991CA07C8}" type="pres">
      <dgm:prSet presAssocID="{5D9282FE-A202-45EF-92CC-A53461D6D3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E4BF524-873E-4E0E-A2E0-1DBE86ECA3E7}" type="presOf" srcId="{8E602770-5786-4C53-B354-A12A8CF060B2}" destId="{E08E4197-BA0E-4DDE-8F38-8CA71A4011F7}" srcOrd="1" destOrd="0" presId="urn:microsoft.com/office/officeart/2005/8/layout/venn1"/>
    <dgm:cxn modelId="{36806A35-585A-4449-BFC6-8EE7CD224720}" srcId="{DC97AA8B-882D-447B-8BAA-16C2785329DB}" destId="{8E602770-5786-4C53-B354-A12A8CF060B2}" srcOrd="0" destOrd="0" parTransId="{8D1A24E9-DC49-45E7-8EAE-9136148F8619}" sibTransId="{5B0C30FA-1A93-46E3-8DB3-18D23ADCD015}"/>
    <dgm:cxn modelId="{183C1561-2FBA-4B62-B845-944A544A167D}" type="presOf" srcId="{4E36B4D9-C209-403E-BD8D-2D0D80D895F8}" destId="{6A86BAD4-C993-44B8-BFCA-CCD5775F9F46}" srcOrd="0" destOrd="0" presId="urn:microsoft.com/office/officeart/2005/8/layout/venn1"/>
    <dgm:cxn modelId="{F647A54F-6D51-4DE2-B4EA-459C5FCA2FAF}" type="presOf" srcId="{4E36B4D9-C209-403E-BD8D-2D0D80D895F8}" destId="{72A39EEF-88CA-4CD9-8606-A99B83C8F4BD}" srcOrd="1" destOrd="0" presId="urn:microsoft.com/office/officeart/2005/8/layout/venn1"/>
    <dgm:cxn modelId="{D5272898-8513-4C92-976F-F53E5AAE6924}" type="presOf" srcId="{5D9282FE-A202-45EF-92CC-A53461D6D324}" destId="{654F467A-F9A2-4430-89FB-C2B991CA07C8}" srcOrd="1" destOrd="0" presId="urn:microsoft.com/office/officeart/2005/8/layout/venn1"/>
    <dgm:cxn modelId="{061FA0B4-F037-4398-8F58-E3BA5717D1C0}" type="presOf" srcId="{5D9282FE-A202-45EF-92CC-A53461D6D324}" destId="{70FDB8C9-514C-4AAD-AE40-AA586CF01636}" srcOrd="0" destOrd="0" presId="urn:microsoft.com/office/officeart/2005/8/layout/venn1"/>
    <dgm:cxn modelId="{140EA5B4-BFB6-497B-877E-22C3EE2D751C}" srcId="{DC97AA8B-882D-447B-8BAA-16C2785329DB}" destId="{4E36B4D9-C209-403E-BD8D-2D0D80D895F8}" srcOrd="1" destOrd="0" parTransId="{2CAEC7BD-A3BC-4FFB-A664-436FC7859FCA}" sibTransId="{80DA8C6B-4C20-4007-81D6-FB2094E6C6A7}"/>
    <dgm:cxn modelId="{5FD8CABC-77EB-497F-BBA0-C07616450D2B}" type="presOf" srcId="{8E602770-5786-4C53-B354-A12A8CF060B2}" destId="{9348B259-2AC5-4675-91F8-335405591648}" srcOrd="0" destOrd="0" presId="urn:microsoft.com/office/officeart/2005/8/layout/venn1"/>
    <dgm:cxn modelId="{E6CAAADF-2A24-450A-9772-A0DE03F0A939}" srcId="{DC97AA8B-882D-447B-8BAA-16C2785329DB}" destId="{5D9282FE-A202-45EF-92CC-A53461D6D324}" srcOrd="2" destOrd="0" parTransId="{81F84722-AD29-40D3-AF64-F1EF94394D89}" sibTransId="{D17A3AE6-6933-40F5-B697-3631DCD8AEF9}"/>
    <dgm:cxn modelId="{AD3692F2-A7BA-4CD9-B783-6F8613C1FB64}" type="presOf" srcId="{DC97AA8B-882D-447B-8BAA-16C2785329DB}" destId="{D0F3F530-CD82-4B2C-89ED-A6056ADB80DF}" srcOrd="0" destOrd="0" presId="urn:microsoft.com/office/officeart/2005/8/layout/venn1"/>
    <dgm:cxn modelId="{34F49636-4D30-46A4-ADC2-D84E3EA6D1F1}" type="presParOf" srcId="{D0F3F530-CD82-4B2C-89ED-A6056ADB80DF}" destId="{9348B259-2AC5-4675-91F8-335405591648}" srcOrd="0" destOrd="0" presId="urn:microsoft.com/office/officeart/2005/8/layout/venn1"/>
    <dgm:cxn modelId="{925110A3-1DAD-4CE3-A2EB-A775F00C9DA0}" type="presParOf" srcId="{D0F3F530-CD82-4B2C-89ED-A6056ADB80DF}" destId="{E08E4197-BA0E-4DDE-8F38-8CA71A4011F7}" srcOrd="1" destOrd="0" presId="urn:microsoft.com/office/officeart/2005/8/layout/venn1"/>
    <dgm:cxn modelId="{BB4B6360-D0B7-4EBF-82B2-4B272BCF3C01}" type="presParOf" srcId="{D0F3F530-CD82-4B2C-89ED-A6056ADB80DF}" destId="{6A86BAD4-C993-44B8-BFCA-CCD5775F9F46}" srcOrd="2" destOrd="0" presId="urn:microsoft.com/office/officeart/2005/8/layout/venn1"/>
    <dgm:cxn modelId="{28EC280C-41D6-4744-94DE-C369B1385F0E}" type="presParOf" srcId="{D0F3F530-CD82-4B2C-89ED-A6056ADB80DF}" destId="{72A39EEF-88CA-4CD9-8606-A99B83C8F4BD}" srcOrd="3" destOrd="0" presId="urn:microsoft.com/office/officeart/2005/8/layout/venn1"/>
    <dgm:cxn modelId="{9D4C0CDC-FDF5-4E8A-AEE9-73414C21BB2D}" type="presParOf" srcId="{D0F3F530-CD82-4B2C-89ED-A6056ADB80DF}" destId="{70FDB8C9-514C-4AAD-AE40-AA586CF01636}" srcOrd="4" destOrd="0" presId="urn:microsoft.com/office/officeart/2005/8/layout/venn1"/>
    <dgm:cxn modelId="{AC02A8B7-C673-4BC9-BD3B-09EF11865E54}" type="presParOf" srcId="{D0F3F530-CD82-4B2C-89ED-A6056ADB80DF}" destId="{654F467A-F9A2-4430-89FB-C2B991CA07C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7275D2-700B-4AC6-99F5-B785E2796662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CC98FEE-A2F7-4DB9-822F-024AF69589FF}">
      <dgm:prSet/>
      <dgm:spPr/>
      <dgm:t>
        <a:bodyPr/>
        <a:lstStyle/>
        <a:p>
          <a:pPr rtl="0"/>
          <a:r>
            <a:rPr lang="ru-RU" b="0" u="none" dirty="0">
              <a:effectLst/>
              <a:latin typeface="+mj-lt"/>
            </a:rPr>
            <a:t>3 группа</a:t>
          </a:r>
        </a:p>
      </dgm:t>
    </dgm:pt>
    <dgm:pt modelId="{4F5609B5-A3F3-4373-9634-325BBA08DAB0}" type="parTrans" cxnId="{513EE9E9-216D-4984-96C0-E639F6642AFF}">
      <dgm:prSet/>
      <dgm:spPr/>
      <dgm:t>
        <a:bodyPr/>
        <a:lstStyle/>
        <a:p>
          <a:endParaRPr lang="ru-RU"/>
        </a:p>
      </dgm:t>
    </dgm:pt>
    <dgm:pt modelId="{314012FB-B204-42BB-B015-E4773E7914B0}" type="sibTrans" cxnId="{513EE9E9-216D-4984-96C0-E639F6642AFF}">
      <dgm:prSet/>
      <dgm:spPr/>
      <dgm:t>
        <a:bodyPr/>
        <a:lstStyle/>
        <a:p>
          <a:endParaRPr lang="ru-RU"/>
        </a:p>
      </dgm:t>
    </dgm:pt>
    <dgm:pt modelId="{8237DBFF-9B49-4616-AF56-1F5DE6EE1CAF}">
      <dgm:prSet/>
      <dgm:spPr/>
      <dgm:t>
        <a:bodyPr/>
        <a:lstStyle/>
        <a:p>
          <a:pPr rtl="0"/>
          <a:r>
            <a:rPr lang="ru-RU"/>
            <a:t>Ир-ир-ир</a:t>
          </a:r>
        </a:p>
      </dgm:t>
    </dgm:pt>
    <dgm:pt modelId="{637D4228-4DE9-4D47-8D30-58126628CCDA}" type="parTrans" cxnId="{C4FC4FA5-E564-48AE-8133-B69446246104}">
      <dgm:prSet/>
      <dgm:spPr/>
      <dgm:t>
        <a:bodyPr/>
        <a:lstStyle/>
        <a:p>
          <a:endParaRPr lang="ru-RU"/>
        </a:p>
      </dgm:t>
    </dgm:pt>
    <dgm:pt modelId="{979DE03E-5D66-43A3-B643-EDD02D083EC4}" type="sibTrans" cxnId="{C4FC4FA5-E564-48AE-8133-B69446246104}">
      <dgm:prSet/>
      <dgm:spPr/>
      <dgm:t>
        <a:bodyPr/>
        <a:lstStyle/>
        <a:p>
          <a:endParaRPr lang="ru-RU"/>
        </a:p>
      </dgm:t>
    </dgm:pt>
    <dgm:pt modelId="{2FEFD176-609E-46B2-94F1-7232FCA0B745}">
      <dgm:prSet/>
      <dgm:spPr/>
      <dgm:t>
        <a:bodyPr/>
        <a:lstStyle/>
        <a:p>
          <a:pPr rtl="0"/>
          <a:r>
            <a:rPr lang="ru-RU" dirty="0"/>
            <a:t>Но-но-но</a:t>
          </a:r>
        </a:p>
      </dgm:t>
    </dgm:pt>
    <dgm:pt modelId="{D4868345-B247-4E42-A55E-6FA1C3A308CE}" type="parTrans" cxnId="{47EA9465-3AF9-46C0-A643-DE1FED425874}">
      <dgm:prSet/>
      <dgm:spPr/>
      <dgm:t>
        <a:bodyPr/>
        <a:lstStyle/>
        <a:p>
          <a:endParaRPr lang="ru-RU"/>
        </a:p>
      </dgm:t>
    </dgm:pt>
    <dgm:pt modelId="{CF133F32-01D7-4B3D-95A0-95A569253364}" type="sibTrans" cxnId="{47EA9465-3AF9-46C0-A643-DE1FED425874}">
      <dgm:prSet/>
      <dgm:spPr/>
      <dgm:t>
        <a:bodyPr/>
        <a:lstStyle/>
        <a:p>
          <a:endParaRPr lang="ru-RU"/>
        </a:p>
      </dgm:t>
    </dgm:pt>
    <dgm:pt modelId="{4BDFECFF-A7FB-4035-83EF-33B5CCE8650D}" type="pres">
      <dgm:prSet presAssocID="{047275D2-700B-4AC6-99F5-B785E2796662}" presName="compositeShape" presStyleCnt="0">
        <dgm:presLayoutVars>
          <dgm:chMax val="7"/>
          <dgm:dir/>
          <dgm:resizeHandles val="exact"/>
        </dgm:presLayoutVars>
      </dgm:prSet>
      <dgm:spPr/>
    </dgm:pt>
    <dgm:pt modelId="{0A451129-B0D7-4EDB-AFC7-9CABC793594B}" type="pres">
      <dgm:prSet presAssocID="{0CC98FEE-A2F7-4DB9-822F-024AF69589FF}" presName="circ1" presStyleLbl="vennNode1" presStyleIdx="0" presStyleCnt="3"/>
      <dgm:spPr/>
    </dgm:pt>
    <dgm:pt modelId="{EA756091-8708-402F-8BCA-2791B730D2B1}" type="pres">
      <dgm:prSet presAssocID="{0CC98FEE-A2F7-4DB9-822F-024AF69589F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D216B6F-A9B9-4811-8436-EDFA2D0E1743}" type="pres">
      <dgm:prSet presAssocID="{8237DBFF-9B49-4616-AF56-1F5DE6EE1CAF}" presName="circ2" presStyleLbl="vennNode1" presStyleIdx="1" presStyleCnt="3"/>
      <dgm:spPr/>
    </dgm:pt>
    <dgm:pt modelId="{2CF4B74A-7211-455D-925F-A190B651F9B4}" type="pres">
      <dgm:prSet presAssocID="{8237DBFF-9B49-4616-AF56-1F5DE6EE1C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6E4F19C-B4BC-4002-A5EB-BC3FADABD4E9}" type="pres">
      <dgm:prSet presAssocID="{2FEFD176-609E-46B2-94F1-7232FCA0B745}" presName="circ3" presStyleLbl="vennNode1" presStyleIdx="2" presStyleCnt="3"/>
      <dgm:spPr/>
    </dgm:pt>
    <dgm:pt modelId="{89B7413D-D480-4F29-80A4-E80DCF141D71}" type="pres">
      <dgm:prSet presAssocID="{2FEFD176-609E-46B2-94F1-7232FCA0B74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6B6BF27-8498-48EE-9784-3CD86FA91684}" type="presOf" srcId="{2FEFD176-609E-46B2-94F1-7232FCA0B745}" destId="{C6E4F19C-B4BC-4002-A5EB-BC3FADABD4E9}" srcOrd="0" destOrd="0" presId="urn:microsoft.com/office/officeart/2005/8/layout/venn1"/>
    <dgm:cxn modelId="{4AE5315C-CE8A-48CF-8E9B-20258B2327DA}" type="presOf" srcId="{0CC98FEE-A2F7-4DB9-822F-024AF69589FF}" destId="{0A451129-B0D7-4EDB-AFC7-9CABC793594B}" srcOrd="0" destOrd="0" presId="urn:microsoft.com/office/officeart/2005/8/layout/venn1"/>
    <dgm:cxn modelId="{2B2D285D-FFAA-4A06-AC35-3F6508C4607C}" type="presOf" srcId="{0CC98FEE-A2F7-4DB9-822F-024AF69589FF}" destId="{EA756091-8708-402F-8BCA-2791B730D2B1}" srcOrd="1" destOrd="0" presId="urn:microsoft.com/office/officeart/2005/8/layout/venn1"/>
    <dgm:cxn modelId="{11F58E62-3392-43C7-B668-DBEA880D5829}" type="presOf" srcId="{8237DBFF-9B49-4616-AF56-1F5DE6EE1CAF}" destId="{2CF4B74A-7211-455D-925F-A190B651F9B4}" srcOrd="1" destOrd="0" presId="urn:microsoft.com/office/officeart/2005/8/layout/venn1"/>
    <dgm:cxn modelId="{47EA9465-3AF9-46C0-A643-DE1FED425874}" srcId="{047275D2-700B-4AC6-99F5-B785E2796662}" destId="{2FEFD176-609E-46B2-94F1-7232FCA0B745}" srcOrd="2" destOrd="0" parTransId="{D4868345-B247-4E42-A55E-6FA1C3A308CE}" sibTransId="{CF133F32-01D7-4B3D-95A0-95A569253364}"/>
    <dgm:cxn modelId="{A324A754-90EF-48EF-ACED-7F2B6D141DA6}" type="presOf" srcId="{047275D2-700B-4AC6-99F5-B785E2796662}" destId="{4BDFECFF-A7FB-4035-83EF-33B5CCE8650D}" srcOrd="0" destOrd="0" presId="urn:microsoft.com/office/officeart/2005/8/layout/venn1"/>
    <dgm:cxn modelId="{F6304B58-8FB0-476F-9AF6-F23B67FA2D54}" type="presOf" srcId="{2FEFD176-609E-46B2-94F1-7232FCA0B745}" destId="{89B7413D-D480-4F29-80A4-E80DCF141D71}" srcOrd="1" destOrd="0" presId="urn:microsoft.com/office/officeart/2005/8/layout/venn1"/>
    <dgm:cxn modelId="{C4FC4FA5-E564-48AE-8133-B69446246104}" srcId="{047275D2-700B-4AC6-99F5-B785E2796662}" destId="{8237DBFF-9B49-4616-AF56-1F5DE6EE1CAF}" srcOrd="1" destOrd="0" parTransId="{637D4228-4DE9-4D47-8D30-58126628CCDA}" sibTransId="{979DE03E-5D66-43A3-B643-EDD02D083EC4}"/>
    <dgm:cxn modelId="{513EE9E9-216D-4984-96C0-E639F6642AFF}" srcId="{047275D2-700B-4AC6-99F5-B785E2796662}" destId="{0CC98FEE-A2F7-4DB9-822F-024AF69589FF}" srcOrd="0" destOrd="0" parTransId="{4F5609B5-A3F3-4373-9634-325BBA08DAB0}" sibTransId="{314012FB-B204-42BB-B015-E4773E7914B0}"/>
    <dgm:cxn modelId="{D3E759EE-C9F5-4B22-A86E-963E00254498}" type="presOf" srcId="{8237DBFF-9B49-4616-AF56-1F5DE6EE1CAF}" destId="{BD216B6F-A9B9-4811-8436-EDFA2D0E1743}" srcOrd="0" destOrd="0" presId="urn:microsoft.com/office/officeart/2005/8/layout/venn1"/>
    <dgm:cxn modelId="{92217669-59F4-427E-9E7E-7057AA1D24B1}" type="presParOf" srcId="{4BDFECFF-A7FB-4035-83EF-33B5CCE8650D}" destId="{0A451129-B0D7-4EDB-AFC7-9CABC793594B}" srcOrd="0" destOrd="0" presId="urn:microsoft.com/office/officeart/2005/8/layout/venn1"/>
    <dgm:cxn modelId="{30676F25-104D-4008-BE87-4D4AAF9DE920}" type="presParOf" srcId="{4BDFECFF-A7FB-4035-83EF-33B5CCE8650D}" destId="{EA756091-8708-402F-8BCA-2791B730D2B1}" srcOrd="1" destOrd="0" presId="urn:microsoft.com/office/officeart/2005/8/layout/venn1"/>
    <dgm:cxn modelId="{9A92E86C-8EAA-4248-897E-0BB4D9834916}" type="presParOf" srcId="{4BDFECFF-A7FB-4035-83EF-33B5CCE8650D}" destId="{BD216B6F-A9B9-4811-8436-EDFA2D0E1743}" srcOrd="2" destOrd="0" presId="urn:microsoft.com/office/officeart/2005/8/layout/venn1"/>
    <dgm:cxn modelId="{177F602C-0DB9-4297-8ABC-1EB801B7E2D9}" type="presParOf" srcId="{4BDFECFF-A7FB-4035-83EF-33B5CCE8650D}" destId="{2CF4B74A-7211-455D-925F-A190B651F9B4}" srcOrd="3" destOrd="0" presId="urn:microsoft.com/office/officeart/2005/8/layout/venn1"/>
    <dgm:cxn modelId="{1B4D1308-7125-4C68-94F4-15B0F2D866C7}" type="presParOf" srcId="{4BDFECFF-A7FB-4035-83EF-33B5CCE8650D}" destId="{C6E4F19C-B4BC-4002-A5EB-BC3FADABD4E9}" srcOrd="4" destOrd="0" presId="urn:microsoft.com/office/officeart/2005/8/layout/venn1"/>
    <dgm:cxn modelId="{45FDA8F3-4C7C-4DB4-8BAE-DF16458214D4}" type="presParOf" srcId="{4BDFECFF-A7FB-4035-83EF-33B5CCE8650D}" destId="{89B7413D-D480-4F29-80A4-E80DCF141D7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E7DC48-AEE5-4C32-A6B8-5CB1C6F9D193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B0151-5E92-4964-A154-3D9F1F9B5069}">
      <dgm:prSet/>
      <dgm:spPr/>
      <dgm:t>
        <a:bodyPr/>
        <a:lstStyle/>
        <a:p>
          <a:pPr rtl="0"/>
          <a:r>
            <a:rPr lang="ru-RU" b="0" u="none" dirty="0">
              <a:latin typeface="+mj-lt"/>
            </a:rPr>
            <a:t>1 группа </a:t>
          </a:r>
        </a:p>
      </dgm:t>
    </dgm:pt>
    <dgm:pt modelId="{6FD4D169-4F13-428D-A56A-2F9722C22F99}" type="parTrans" cxnId="{A6EE1711-BB79-4A6A-9167-3883673CA10B}">
      <dgm:prSet/>
      <dgm:spPr/>
      <dgm:t>
        <a:bodyPr/>
        <a:lstStyle/>
        <a:p>
          <a:endParaRPr lang="ru-RU"/>
        </a:p>
      </dgm:t>
    </dgm:pt>
    <dgm:pt modelId="{063877A4-75CF-4E1D-B999-C3C4F0E6AB00}" type="sibTrans" cxnId="{A6EE1711-BB79-4A6A-9167-3883673CA10B}">
      <dgm:prSet/>
      <dgm:spPr/>
      <dgm:t>
        <a:bodyPr/>
        <a:lstStyle/>
        <a:p>
          <a:endParaRPr lang="ru-RU"/>
        </a:p>
      </dgm:t>
    </dgm:pt>
    <dgm:pt modelId="{5CD464A9-DEA0-40E2-A961-6AE58F2DCC4D}">
      <dgm:prSet/>
      <dgm:spPr/>
      <dgm:t>
        <a:bodyPr/>
        <a:lstStyle/>
        <a:p>
          <a:pPr rtl="0"/>
          <a:r>
            <a:rPr lang="ru-RU" dirty="0"/>
            <a:t>Нора-</a:t>
          </a:r>
        </a:p>
      </dgm:t>
    </dgm:pt>
    <dgm:pt modelId="{609FB33D-FDC4-4345-837C-860D8041C1D8}" type="parTrans" cxnId="{4ED523CE-CAFA-48C2-8901-B0BBAD8E24D4}">
      <dgm:prSet/>
      <dgm:spPr/>
      <dgm:t>
        <a:bodyPr/>
        <a:lstStyle/>
        <a:p>
          <a:endParaRPr lang="ru-RU"/>
        </a:p>
      </dgm:t>
    </dgm:pt>
    <dgm:pt modelId="{1F892FD0-1045-4F08-9982-CB1ADFE41B3F}" type="sibTrans" cxnId="{4ED523CE-CAFA-48C2-8901-B0BBAD8E24D4}">
      <dgm:prSet/>
      <dgm:spPr/>
      <dgm:t>
        <a:bodyPr/>
        <a:lstStyle/>
        <a:p>
          <a:endParaRPr lang="ru-RU"/>
        </a:p>
      </dgm:t>
    </dgm:pt>
    <dgm:pt modelId="{FC7972B2-4111-4452-8C4E-D6454A9C395A}">
      <dgm:prSet/>
      <dgm:spPr/>
      <dgm:t>
        <a:bodyPr/>
        <a:lstStyle/>
        <a:p>
          <a:pPr rtl="0"/>
          <a:r>
            <a:rPr lang="ru-RU" dirty="0"/>
            <a:t>Шар-</a:t>
          </a:r>
        </a:p>
      </dgm:t>
    </dgm:pt>
    <dgm:pt modelId="{7D9163CF-7B33-429E-A201-9F02B977530B}" type="parTrans" cxnId="{13229069-D6E0-4BB3-98C0-2735172CB28C}">
      <dgm:prSet/>
      <dgm:spPr/>
      <dgm:t>
        <a:bodyPr/>
        <a:lstStyle/>
        <a:p>
          <a:endParaRPr lang="ru-RU"/>
        </a:p>
      </dgm:t>
    </dgm:pt>
    <dgm:pt modelId="{37AE0F31-491D-4A6D-8E31-CBA5DA7D5EC0}" type="sibTrans" cxnId="{13229069-D6E0-4BB3-98C0-2735172CB28C}">
      <dgm:prSet/>
      <dgm:spPr/>
      <dgm:t>
        <a:bodyPr/>
        <a:lstStyle/>
        <a:p>
          <a:endParaRPr lang="ru-RU"/>
        </a:p>
      </dgm:t>
    </dgm:pt>
    <dgm:pt modelId="{36C1EBBE-52C4-4F06-B32C-ECAD048B8089}" type="pres">
      <dgm:prSet presAssocID="{E4E7DC48-AEE5-4C32-A6B8-5CB1C6F9D193}" presName="compositeShape" presStyleCnt="0">
        <dgm:presLayoutVars>
          <dgm:chMax val="7"/>
          <dgm:dir/>
          <dgm:resizeHandles val="exact"/>
        </dgm:presLayoutVars>
      </dgm:prSet>
      <dgm:spPr/>
    </dgm:pt>
    <dgm:pt modelId="{C04E1AED-4171-4FEF-896D-20FEBA426CA9}" type="pres">
      <dgm:prSet presAssocID="{5CCB0151-5E92-4964-A154-3D9F1F9B5069}" presName="circ1" presStyleLbl="vennNode1" presStyleIdx="0" presStyleCnt="3"/>
      <dgm:spPr/>
    </dgm:pt>
    <dgm:pt modelId="{B8940DF6-34EB-4B5B-8689-3F7BEDDEC7BD}" type="pres">
      <dgm:prSet presAssocID="{5CCB0151-5E92-4964-A154-3D9F1F9B50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5C1B73-913D-434E-883B-7040B061230D}" type="pres">
      <dgm:prSet presAssocID="{5CD464A9-DEA0-40E2-A961-6AE58F2DCC4D}" presName="circ2" presStyleLbl="vennNode1" presStyleIdx="1" presStyleCnt="3"/>
      <dgm:spPr/>
    </dgm:pt>
    <dgm:pt modelId="{0514E3E5-C640-445A-BC73-A8A0DBCB7B69}" type="pres">
      <dgm:prSet presAssocID="{5CD464A9-DEA0-40E2-A961-6AE58F2DCC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634854C-6FAB-426B-859D-C3F1426B54FE}" type="pres">
      <dgm:prSet presAssocID="{FC7972B2-4111-4452-8C4E-D6454A9C395A}" presName="circ3" presStyleLbl="vennNode1" presStyleIdx="2" presStyleCnt="3"/>
      <dgm:spPr/>
    </dgm:pt>
    <dgm:pt modelId="{14A7828B-97B9-4485-A011-4622827AEFB7}" type="pres">
      <dgm:prSet presAssocID="{FC7972B2-4111-4452-8C4E-D6454A9C39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6EE1711-BB79-4A6A-9167-3883673CA10B}" srcId="{E4E7DC48-AEE5-4C32-A6B8-5CB1C6F9D193}" destId="{5CCB0151-5E92-4964-A154-3D9F1F9B5069}" srcOrd="0" destOrd="0" parTransId="{6FD4D169-4F13-428D-A56A-2F9722C22F99}" sibTransId="{063877A4-75CF-4E1D-B999-C3C4F0E6AB00}"/>
    <dgm:cxn modelId="{0F62A635-1D68-4DD9-8EDB-1B5D706E91A9}" type="presOf" srcId="{5CCB0151-5E92-4964-A154-3D9F1F9B5069}" destId="{B8940DF6-34EB-4B5B-8689-3F7BEDDEC7BD}" srcOrd="1" destOrd="0" presId="urn:microsoft.com/office/officeart/2005/8/layout/venn1"/>
    <dgm:cxn modelId="{13229069-D6E0-4BB3-98C0-2735172CB28C}" srcId="{E4E7DC48-AEE5-4C32-A6B8-5CB1C6F9D193}" destId="{FC7972B2-4111-4452-8C4E-D6454A9C395A}" srcOrd="2" destOrd="0" parTransId="{7D9163CF-7B33-429E-A201-9F02B977530B}" sibTransId="{37AE0F31-491D-4A6D-8E31-CBA5DA7D5EC0}"/>
    <dgm:cxn modelId="{3CB0F972-6256-455C-B12B-D41A83D79A65}" type="presOf" srcId="{E4E7DC48-AEE5-4C32-A6B8-5CB1C6F9D193}" destId="{36C1EBBE-52C4-4F06-B32C-ECAD048B8089}" srcOrd="0" destOrd="0" presId="urn:microsoft.com/office/officeart/2005/8/layout/venn1"/>
    <dgm:cxn modelId="{4ED523CE-CAFA-48C2-8901-B0BBAD8E24D4}" srcId="{E4E7DC48-AEE5-4C32-A6B8-5CB1C6F9D193}" destId="{5CD464A9-DEA0-40E2-A961-6AE58F2DCC4D}" srcOrd="1" destOrd="0" parTransId="{609FB33D-FDC4-4345-837C-860D8041C1D8}" sibTransId="{1F892FD0-1045-4F08-9982-CB1ADFE41B3F}"/>
    <dgm:cxn modelId="{BD2588CE-4704-4975-BF3D-6A46063F7777}" type="presOf" srcId="{5CCB0151-5E92-4964-A154-3D9F1F9B5069}" destId="{C04E1AED-4171-4FEF-896D-20FEBA426CA9}" srcOrd="0" destOrd="0" presId="urn:microsoft.com/office/officeart/2005/8/layout/venn1"/>
    <dgm:cxn modelId="{3F102DE6-657A-4692-96FB-654F6AD7B1EB}" type="presOf" srcId="{FC7972B2-4111-4452-8C4E-D6454A9C395A}" destId="{6634854C-6FAB-426B-859D-C3F1426B54FE}" srcOrd="0" destOrd="0" presId="urn:microsoft.com/office/officeart/2005/8/layout/venn1"/>
    <dgm:cxn modelId="{3CDC19E8-2E9C-43C3-9094-142D4CCA7AC7}" type="presOf" srcId="{5CD464A9-DEA0-40E2-A961-6AE58F2DCC4D}" destId="{595C1B73-913D-434E-883B-7040B061230D}" srcOrd="0" destOrd="0" presId="urn:microsoft.com/office/officeart/2005/8/layout/venn1"/>
    <dgm:cxn modelId="{851311F5-5DFD-46BB-AA51-7CFBCC1F17D5}" type="presOf" srcId="{5CD464A9-DEA0-40E2-A961-6AE58F2DCC4D}" destId="{0514E3E5-C640-445A-BC73-A8A0DBCB7B69}" srcOrd="1" destOrd="0" presId="urn:microsoft.com/office/officeart/2005/8/layout/venn1"/>
    <dgm:cxn modelId="{D10A3DF5-9284-44EC-B330-BD3499EC9581}" type="presOf" srcId="{FC7972B2-4111-4452-8C4E-D6454A9C395A}" destId="{14A7828B-97B9-4485-A011-4622827AEFB7}" srcOrd="1" destOrd="0" presId="urn:microsoft.com/office/officeart/2005/8/layout/venn1"/>
    <dgm:cxn modelId="{23E394E0-3222-4EEC-BCCF-48F15809D766}" type="presParOf" srcId="{36C1EBBE-52C4-4F06-B32C-ECAD048B8089}" destId="{C04E1AED-4171-4FEF-896D-20FEBA426CA9}" srcOrd="0" destOrd="0" presId="urn:microsoft.com/office/officeart/2005/8/layout/venn1"/>
    <dgm:cxn modelId="{CD38ED81-9241-4705-B0CF-09DFDD668115}" type="presParOf" srcId="{36C1EBBE-52C4-4F06-B32C-ECAD048B8089}" destId="{B8940DF6-34EB-4B5B-8689-3F7BEDDEC7BD}" srcOrd="1" destOrd="0" presId="urn:microsoft.com/office/officeart/2005/8/layout/venn1"/>
    <dgm:cxn modelId="{695215A7-E5F6-425A-A92C-0D84119FE37F}" type="presParOf" srcId="{36C1EBBE-52C4-4F06-B32C-ECAD048B8089}" destId="{595C1B73-913D-434E-883B-7040B061230D}" srcOrd="2" destOrd="0" presId="urn:microsoft.com/office/officeart/2005/8/layout/venn1"/>
    <dgm:cxn modelId="{5EBD3CF5-826B-4112-854E-94C471668D0B}" type="presParOf" srcId="{36C1EBBE-52C4-4F06-B32C-ECAD048B8089}" destId="{0514E3E5-C640-445A-BC73-A8A0DBCB7B69}" srcOrd="3" destOrd="0" presId="urn:microsoft.com/office/officeart/2005/8/layout/venn1"/>
    <dgm:cxn modelId="{9265A901-E3DB-488F-B2BC-FB4C5ED4BB6C}" type="presParOf" srcId="{36C1EBBE-52C4-4F06-B32C-ECAD048B8089}" destId="{6634854C-6FAB-426B-859D-C3F1426B54FE}" srcOrd="4" destOrd="0" presId="urn:microsoft.com/office/officeart/2005/8/layout/venn1"/>
    <dgm:cxn modelId="{65982157-E773-4F9D-896F-357C26A59B3E}" type="presParOf" srcId="{36C1EBBE-52C4-4F06-B32C-ECAD048B8089}" destId="{14A7828B-97B9-4485-A011-4622827AEFB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97AA8B-882D-447B-8BAA-16C2785329DB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602770-5786-4C53-B354-A12A8CF060B2}">
      <dgm:prSet/>
      <dgm:spPr/>
      <dgm:t>
        <a:bodyPr/>
        <a:lstStyle/>
        <a:p>
          <a:pPr rtl="0"/>
          <a:r>
            <a:rPr lang="ru-RU" b="0" u="none" dirty="0">
              <a:latin typeface="+mj-lt"/>
            </a:rPr>
            <a:t>2 группа</a:t>
          </a:r>
        </a:p>
      </dgm:t>
    </dgm:pt>
    <dgm:pt modelId="{8D1A24E9-DC49-45E7-8EAE-9136148F8619}" type="parTrans" cxnId="{36806A35-585A-4449-BFC6-8EE7CD224720}">
      <dgm:prSet/>
      <dgm:spPr/>
      <dgm:t>
        <a:bodyPr/>
        <a:lstStyle/>
        <a:p>
          <a:endParaRPr lang="ru-RU"/>
        </a:p>
      </dgm:t>
    </dgm:pt>
    <dgm:pt modelId="{5B0C30FA-1A93-46E3-8DB3-18D23ADCD015}" type="sibTrans" cxnId="{36806A35-585A-4449-BFC6-8EE7CD224720}">
      <dgm:prSet/>
      <dgm:spPr/>
      <dgm:t>
        <a:bodyPr/>
        <a:lstStyle/>
        <a:p>
          <a:endParaRPr lang="ru-RU"/>
        </a:p>
      </dgm:t>
    </dgm:pt>
    <dgm:pt modelId="{4E36B4D9-C209-403E-BD8D-2D0D80D895F8}">
      <dgm:prSet/>
      <dgm:spPr/>
      <dgm:t>
        <a:bodyPr/>
        <a:lstStyle/>
        <a:p>
          <a:pPr rtl="0"/>
          <a:r>
            <a:rPr lang="ru-RU" dirty="0"/>
            <a:t>Кот-</a:t>
          </a:r>
        </a:p>
      </dgm:t>
    </dgm:pt>
    <dgm:pt modelId="{2CAEC7BD-A3BC-4FFB-A664-436FC7859FCA}" type="parTrans" cxnId="{140EA5B4-BFB6-497B-877E-22C3EE2D751C}">
      <dgm:prSet/>
      <dgm:spPr/>
      <dgm:t>
        <a:bodyPr/>
        <a:lstStyle/>
        <a:p>
          <a:endParaRPr lang="ru-RU"/>
        </a:p>
      </dgm:t>
    </dgm:pt>
    <dgm:pt modelId="{80DA8C6B-4C20-4007-81D6-FB2094E6C6A7}" type="sibTrans" cxnId="{140EA5B4-BFB6-497B-877E-22C3EE2D751C}">
      <dgm:prSet/>
      <dgm:spPr/>
      <dgm:t>
        <a:bodyPr/>
        <a:lstStyle/>
        <a:p>
          <a:endParaRPr lang="ru-RU"/>
        </a:p>
      </dgm:t>
    </dgm:pt>
    <dgm:pt modelId="{5D9282FE-A202-45EF-92CC-A53461D6D324}">
      <dgm:prSet/>
      <dgm:spPr/>
      <dgm:t>
        <a:bodyPr/>
        <a:lstStyle/>
        <a:p>
          <a:pPr rtl="0"/>
          <a:r>
            <a:rPr lang="ru-RU" dirty="0"/>
            <a:t>Дом-</a:t>
          </a:r>
        </a:p>
      </dgm:t>
    </dgm:pt>
    <dgm:pt modelId="{81F84722-AD29-40D3-AF64-F1EF94394D89}" type="parTrans" cxnId="{E6CAAADF-2A24-450A-9772-A0DE03F0A939}">
      <dgm:prSet/>
      <dgm:spPr/>
      <dgm:t>
        <a:bodyPr/>
        <a:lstStyle/>
        <a:p>
          <a:endParaRPr lang="ru-RU"/>
        </a:p>
      </dgm:t>
    </dgm:pt>
    <dgm:pt modelId="{D17A3AE6-6933-40F5-B697-3631DCD8AEF9}" type="sibTrans" cxnId="{E6CAAADF-2A24-450A-9772-A0DE03F0A939}">
      <dgm:prSet/>
      <dgm:spPr/>
      <dgm:t>
        <a:bodyPr/>
        <a:lstStyle/>
        <a:p>
          <a:endParaRPr lang="ru-RU"/>
        </a:p>
      </dgm:t>
    </dgm:pt>
    <dgm:pt modelId="{D0F3F530-CD82-4B2C-89ED-A6056ADB80DF}" type="pres">
      <dgm:prSet presAssocID="{DC97AA8B-882D-447B-8BAA-16C2785329DB}" presName="compositeShape" presStyleCnt="0">
        <dgm:presLayoutVars>
          <dgm:chMax val="7"/>
          <dgm:dir/>
          <dgm:resizeHandles val="exact"/>
        </dgm:presLayoutVars>
      </dgm:prSet>
      <dgm:spPr/>
    </dgm:pt>
    <dgm:pt modelId="{9348B259-2AC5-4675-91F8-335405591648}" type="pres">
      <dgm:prSet presAssocID="{8E602770-5786-4C53-B354-A12A8CF060B2}" presName="circ1" presStyleLbl="vennNode1" presStyleIdx="0" presStyleCnt="3"/>
      <dgm:spPr/>
    </dgm:pt>
    <dgm:pt modelId="{E08E4197-BA0E-4DDE-8F38-8CA71A4011F7}" type="pres">
      <dgm:prSet presAssocID="{8E602770-5786-4C53-B354-A12A8CF060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A86BAD4-C993-44B8-BFCA-CCD5775F9F46}" type="pres">
      <dgm:prSet presAssocID="{4E36B4D9-C209-403E-BD8D-2D0D80D895F8}" presName="circ2" presStyleLbl="vennNode1" presStyleIdx="1" presStyleCnt="3"/>
      <dgm:spPr/>
    </dgm:pt>
    <dgm:pt modelId="{72A39EEF-88CA-4CD9-8606-A99B83C8F4BD}" type="pres">
      <dgm:prSet presAssocID="{4E36B4D9-C209-403E-BD8D-2D0D80D895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0FDB8C9-514C-4AAD-AE40-AA586CF01636}" type="pres">
      <dgm:prSet presAssocID="{5D9282FE-A202-45EF-92CC-A53461D6D324}" presName="circ3" presStyleLbl="vennNode1" presStyleIdx="2" presStyleCnt="3"/>
      <dgm:spPr/>
    </dgm:pt>
    <dgm:pt modelId="{654F467A-F9A2-4430-89FB-C2B991CA07C8}" type="pres">
      <dgm:prSet presAssocID="{5D9282FE-A202-45EF-92CC-A53461D6D3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B5D9D15-8EAE-4CF5-8AFD-C1DE40D1465E}" type="presOf" srcId="{4E36B4D9-C209-403E-BD8D-2D0D80D895F8}" destId="{72A39EEF-88CA-4CD9-8606-A99B83C8F4BD}" srcOrd="1" destOrd="0" presId="urn:microsoft.com/office/officeart/2005/8/layout/venn1"/>
    <dgm:cxn modelId="{96636827-B9BE-427F-9D47-765A901AD039}" type="presOf" srcId="{8E602770-5786-4C53-B354-A12A8CF060B2}" destId="{9348B259-2AC5-4675-91F8-335405591648}" srcOrd="0" destOrd="0" presId="urn:microsoft.com/office/officeart/2005/8/layout/venn1"/>
    <dgm:cxn modelId="{36806A35-585A-4449-BFC6-8EE7CD224720}" srcId="{DC97AA8B-882D-447B-8BAA-16C2785329DB}" destId="{8E602770-5786-4C53-B354-A12A8CF060B2}" srcOrd="0" destOrd="0" parTransId="{8D1A24E9-DC49-45E7-8EAE-9136148F8619}" sibTransId="{5B0C30FA-1A93-46E3-8DB3-18D23ADCD015}"/>
    <dgm:cxn modelId="{A6B99B84-24A7-461C-AE52-21D921368939}" type="presOf" srcId="{5D9282FE-A202-45EF-92CC-A53461D6D324}" destId="{70FDB8C9-514C-4AAD-AE40-AA586CF01636}" srcOrd="0" destOrd="0" presId="urn:microsoft.com/office/officeart/2005/8/layout/venn1"/>
    <dgm:cxn modelId="{140EA5B4-BFB6-497B-877E-22C3EE2D751C}" srcId="{DC97AA8B-882D-447B-8BAA-16C2785329DB}" destId="{4E36B4D9-C209-403E-BD8D-2D0D80D895F8}" srcOrd="1" destOrd="0" parTransId="{2CAEC7BD-A3BC-4FFB-A664-436FC7859FCA}" sibTransId="{80DA8C6B-4C20-4007-81D6-FB2094E6C6A7}"/>
    <dgm:cxn modelId="{CBE9F3B6-D8D4-4467-9B72-A76EB0F489FB}" type="presOf" srcId="{8E602770-5786-4C53-B354-A12A8CF060B2}" destId="{E08E4197-BA0E-4DDE-8F38-8CA71A4011F7}" srcOrd="1" destOrd="0" presId="urn:microsoft.com/office/officeart/2005/8/layout/venn1"/>
    <dgm:cxn modelId="{2485BBCF-A8B8-4EF5-9797-E170FFAAD6CF}" type="presOf" srcId="{5D9282FE-A202-45EF-92CC-A53461D6D324}" destId="{654F467A-F9A2-4430-89FB-C2B991CA07C8}" srcOrd="1" destOrd="0" presId="urn:microsoft.com/office/officeart/2005/8/layout/venn1"/>
    <dgm:cxn modelId="{9E6B0AD7-301D-46EF-BAB8-05F95B54188C}" type="presOf" srcId="{4E36B4D9-C209-403E-BD8D-2D0D80D895F8}" destId="{6A86BAD4-C993-44B8-BFCA-CCD5775F9F46}" srcOrd="0" destOrd="0" presId="urn:microsoft.com/office/officeart/2005/8/layout/venn1"/>
    <dgm:cxn modelId="{E6CAAADF-2A24-450A-9772-A0DE03F0A939}" srcId="{DC97AA8B-882D-447B-8BAA-16C2785329DB}" destId="{5D9282FE-A202-45EF-92CC-A53461D6D324}" srcOrd="2" destOrd="0" parTransId="{81F84722-AD29-40D3-AF64-F1EF94394D89}" sibTransId="{D17A3AE6-6933-40F5-B697-3631DCD8AEF9}"/>
    <dgm:cxn modelId="{4FC363F3-6BE1-4BEA-8342-EA4AE12AAC0E}" type="presOf" srcId="{DC97AA8B-882D-447B-8BAA-16C2785329DB}" destId="{D0F3F530-CD82-4B2C-89ED-A6056ADB80DF}" srcOrd="0" destOrd="0" presId="urn:microsoft.com/office/officeart/2005/8/layout/venn1"/>
    <dgm:cxn modelId="{1912B39F-CC02-437B-97C8-023D3A2C4C07}" type="presParOf" srcId="{D0F3F530-CD82-4B2C-89ED-A6056ADB80DF}" destId="{9348B259-2AC5-4675-91F8-335405591648}" srcOrd="0" destOrd="0" presId="urn:microsoft.com/office/officeart/2005/8/layout/venn1"/>
    <dgm:cxn modelId="{733D26BA-F178-4922-AB37-3373821E6027}" type="presParOf" srcId="{D0F3F530-CD82-4B2C-89ED-A6056ADB80DF}" destId="{E08E4197-BA0E-4DDE-8F38-8CA71A4011F7}" srcOrd="1" destOrd="0" presId="urn:microsoft.com/office/officeart/2005/8/layout/venn1"/>
    <dgm:cxn modelId="{491E3399-375A-4132-A030-F5373F466560}" type="presParOf" srcId="{D0F3F530-CD82-4B2C-89ED-A6056ADB80DF}" destId="{6A86BAD4-C993-44B8-BFCA-CCD5775F9F46}" srcOrd="2" destOrd="0" presId="urn:microsoft.com/office/officeart/2005/8/layout/venn1"/>
    <dgm:cxn modelId="{5C371DCD-DA25-4351-9B69-2309156F8576}" type="presParOf" srcId="{D0F3F530-CD82-4B2C-89ED-A6056ADB80DF}" destId="{72A39EEF-88CA-4CD9-8606-A99B83C8F4BD}" srcOrd="3" destOrd="0" presId="urn:microsoft.com/office/officeart/2005/8/layout/venn1"/>
    <dgm:cxn modelId="{23384040-ADD4-45CD-A40D-10E2D41FA81F}" type="presParOf" srcId="{D0F3F530-CD82-4B2C-89ED-A6056ADB80DF}" destId="{70FDB8C9-514C-4AAD-AE40-AA586CF01636}" srcOrd="4" destOrd="0" presId="urn:microsoft.com/office/officeart/2005/8/layout/venn1"/>
    <dgm:cxn modelId="{E1CFBB7C-7BB2-4DF1-9B6B-B44BC1FEE149}" type="presParOf" srcId="{D0F3F530-CD82-4B2C-89ED-A6056ADB80DF}" destId="{654F467A-F9A2-4430-89FB-C2B991CA07C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7275D2-700B-4AC6-99F5-B785E2796662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C98FEE-A2F7-4DB9-822F-024AF69589FF}">
      <dgm:prSet/>
      <dgm:spPr/>
      <dgm:t>
        <a:bodyPr/>
        <a:lstStyle/>
        <a:p>
          <a:pPr rtl="0"/>
          <a:r>
            <a:rPr lang="ru-RU" b="0" u="none" dirty="0">
              <a:effectLst/>
              <a:latin typeface="+mj-lt"/>
            </a:rPr>
            <a:t>3 группа</a:t>
          </a:r>
        </a:p>
      </dgm:t>
    </dgm:pt>
    <dgm:pt modelId="{4F5609B5-A3F3-4373-9634-325BBA08DAB0}" type="parTrans" cxnId="{513EE9E9-216D-4984-96C0-E639F6642AFF}">
      <dgm:prSet/>
      <dgm:spPr/>
      <dgm:t>
        <a:bodyPr/>
        <a:lstStyle/>
        <a:p>
          <a:endParaRPr lang="ru-RU"/>
        </a:p>
      </dgm:t>
    </dgm:pt>
    <dgm:pt modelId="{314012FB-B204-42BB-B015-E4773E7914B0}" type="sibTrans" cxnId="{513EE9E9-216D-4984-96C0-E639F6642AFF}">
      <dgm:prSet/>
      <dgm:spPr/>
      <dgm:t>
        <a:bodyPr/>
        <a:lstStyle/>
        <a:p>
          <a:endParaRPr lang="ru-RU"/>
        </a:p>
      </dgm:t>
    </dgm:pt>
    <dgm:pt modelId="{8237DBFF-9B49-4616-AF56-1F5DE6EE1CAF}">
      <dgm:prSet/>
      <dgm:spPr/>
      <dgm:t>
        <a:bodyPr/>
        <a:lstStyle/>
        <a:p>
          <a:pPr rtl="0"/>
          <a:r>
            <a:rPr lang="ru-RU" dirty="0"/>
            <a:t>Сок-</a:t>
          </a:r>
        </a:p>
      </dgm:t>
    </dgm:pt>
    <dgm:pt modelId="{637D4228-4DE9-4D47-8D30-58126628CCDA}" type="parTrans" cxnId="{C4FC4FA5-E564-48AE-8133-B69446246104}">
      <dgm:prSet/>
      <dgm:spPr/>
      <dgm:t>
        <a:bodyPr/>
        <a:lstStyle/>
        <a:p>
          <a:endParaRPr lang="ru-RU"/>
        </a:p>
      </dgm:t>
    </dgm:pt>
    <dgm:pt modelId="{979DE03E-5D66-43A3-B643-EDD02D083EC4}" type="sibTrans" cxnId="{C4FC4FA5-E564-48AE-8133-B69446246104}">
      <dgm:prSet/>
      <dgm:spPr/>
      <dgm:t>
        <a:bodyPr/>
        <a:lstStyle/>
        <a:p>
          <a:endParaRPr lang="ru-RU"/>
        </a:p>
      </dgm:t>
    </dgm:pt>
    <dgm:pt modelId="{2FEFD176-609E-46B2-94F1-7232FCA0B745}">
      <dgm:prSet/>
      <dgm:spPr/>
      <dgm:t>
        <a:bodyPr/>
        <a:lstStyle/>
        <a:p>
          <a:pPr rtl="0"/>
          <a:r>
            <a:rPr lang="ru-RU" dirty="0"/>
            <a:t>Дуб-</a:t>
          </a:r>
        </a:p>
      </dgm:t>
    </dgm:pt>
    <dgm:pt modelId="{D4868345-B247-4E42-A55E-6FA1C3A308CE}" type="parTrans" cxnId="{47EA9465-3AF9-46C0-A643-DE1FED425874}">
      <dgm:prSet/>
      <dgm:spPr/>
      <dgm:t>
        <a:bodyPr/>
        <a:lstStyle/>
        <a:p>
          <a:endParaRPr lang="ru-RU"/>
        </a:p>
      </dgm:t>
    </dgm:pt>
    <dgm:pt modelId="{CF133F32-01D7-4B3D-95A0-95A569253364}" type="sibTrans" cxnId="{47EA9465-3AF9-46C0-A643-DE1FED425874}">
      <dgm:prSet/>
      <dgm:spPr/>
      <dgm:t>
        <a:bodyPr/>
        <a:lstStyle/>
        <a:p>
          <a:endParaRPr lang="ru-RU"/>
        </a:p>
      </dgm:t>
    </dgm:pt>
    <dgm:pt modelId="{4BDFECFF-A7FB-4035-83EF-33B5CCE8650D}" type="pres">
      <dgm:prSet presAssocID="{047275D2-700B-4AC6-99F5-B785E2796662}" presName="compositeShape" presStyleCnt="0">
        <dgm:presLayoutVars>
          <dgm:chMax val="7"/>
          <dgm:dir/>
          <dgm:resizeHandles val="exact"/>
        </dgm:presLayoutVars>
      </dgm:prSet>
      <dgm:spPr/>
    </dgm:pt>
    <dgm:pt modelId="{0A451129-B0D7-4EDB-AFC7-9CABC793594B}" type="pres">
      <dgm:prSet presAssocID="{0CC98FEE-A2F7-4DB9-822F-024AF69589FF}" presName="circ1" presStyleLbl="vennNode1" presStyleIdx="0" presStyleCnt="3"/>
      <dgm:spPr/>
    </dgm:pt>
    <dgm:pt modelId="{EA756091-8708-402F-8BCA-2791B730D2B1}" type="pres">
      <dgm:prSet presAssocID="{0CC98FEE-A2F7-4DB9-822F-024AF69589F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D216B6F-A9B9-4811-8436-EDFA2D0E1743}" type="pres">
      <dgm:prSet presAssocID="{8237DBFF-9B49-4616-AF56-1F5DE6EE1CAF}" presName="circ2" presStyleLbl="vennNode1" presStyleIdx="1" presStyleCnt="3"/>
      <dgm:spPr/>
    </dgm:pt>
    <dgm:pt modelId="{2CF4B74A-7211-455D-925F-A190B651F9B4}" type="pres">
      <dgm:prSet presAssocID="{8237DBFF-9B49-4616-AF56-1F5DE6EE1C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6E4F19C-B4BC-4002-A5EB-BC3FADABD4E9}" type="pres">
      <dgm:prSet presAssocID="{2FEFD176-609E-46B2-94F1-7232FCA0B745}" presName="circ3" presStyleLbl="vennNode1" presStyleIdx="2" presStyleCnt="3"/>
      <dgm:spPr/>
    </dgm:pt>
    <dgm:pt modelId="{89B7413D-D480-4F29-80A4-E80DCF141D71}" type="pres">
      <dgm:prSet presAssocID="{2FEFD176-609E-46B2-94F1-7232FCA0B74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12A5F25-7EC1-4C95-A670-A4ED455165D1}" type="presOf" srcId="{2FEFD176-609E-46B2-94F1-7232FCA0B745}" destId="{C6E4F19C-B4BC-4002-A5EB-BC3FADABD4E9}" srcOrd="0" destOrd="0" presId="urn:microsoft.com/office/officeart/2005/8/layout/venn1"/>
    <dgm:cxn modelId="{47EA9465-3AF9-46C0-A643-DE1FED425874}" srcId="{047275D2-700B-4AC6-99F5-B785E2796662}" destId="{2FEFD176-609E-46B2-94F1-7232FCA0B745}" srcOrd="2" destOrd="0" parTransId="{D4868345-B247-4E42-A55E-6FA1C3A308CE}" sibTransId="{CF133F32-01D7-4B3D-95A0-95A569253364}"/>
    <dgm:cxn modelId="{91767F72-5708-43DD-9EE1-56B3F3A2159E}" type="presOf" srcId="{2FEFD176-609E-46B2-94F1-7232FCA0B745}" destId="{89B7413D-D480-4F29-80A4-E80DCF141D71}" srcOrd="1" destOrd="0" presId="urn:microsoft.com/office/officeart/2005/8/layout/venn1"/>
    <dgm:cxn modelId="{5262529B-9B5D-4E50-B4F9-12AF0AD58280}" type="presOf" srcId="{047275D2-700B-4AC6-99F5-B785E2796662}" destId="{4BDFECFF-A7FB-4035-83EF-33B5CCE8650D}" srcOrd="0" destOrd="0" presId="urn:microsoft.com/office/officeart/2005/8/layout/venn1"/>
    <dgm:cxn modelId="{C4FC4FA5-E564-48AE-8133-B69446246104}" srcId="{047275D2-700B-4AC6-99F5-B785E2796662}" destId="{8237DBFF-9B49-4616-AF56-1F5DE6EE1CAF}" srcOrd="1" destOrd="0" parTransId="{637D4228-4DE9-4D47-8D30-58126628CCDA}" sibTransId="{979DE03E-5D66-43A3-B643-EDD02D083EC4}"/>
    <dgm:cxn modelId="{43CF34B3-1378-457B-A989-02A8876F58A2}" type="presOf" srcId="{0CC98FEE-A2F7-4DB9-822F-024AF69589FF}" destId="{0A451129-B0D7-4EDB-AFC7-9CABC793594B}" srcOrd="0" destOrd="0" presId="urn:microsoft.com/office/officeart/2005/8/layout/venn1"/>
    <dgm:cxn modelId="{22F3C1B5-AD00-49FD-A71C-CB45053E9A91}" type="presOf" srcId="{8237DBFF-9B49-4616-AF56-1F5DE6EE1CAF}" destId="{BD216B6F-A9B9-4811-8436-EDFA2D0E1743}" srcOrd="0" destOrd="0" presId="urn:microsoft.com/office/officeart/2005/8/layout/venn1"/>
    <dgm:cxn modelId="{F1FBE5C1-F460-4C38-AE98-F8E320EF64AF}" type="presOf" srcId="{0CC98FEE-A2F7-4DB9-822F-024AF69589FF}" destId="{EA756091-8708-402F-8BCA-2791B730D2B1}" srcOrd="1" destOrd="0" presId="urn:microsoft.com/office/officeart/2005/8/layout/venn1"/>
    <dgm:cxn modelId="{472D4CE0-0450-4BC4-B6C1-4988F7D35C76}" type="presOf" srcId="{8237DBFF-9B49-4616-AF56-1F5DE6EE1CAF}" destId="{2CF4B74A-7211-455D-925F-A190B651F9B4}" srcOrd="1" destOrd="0" presId="urn:microsoft.com/office/officeart/2005/8/layout/venn1"/>
    <dgm:cxn modelId="{513EE9E9-216D-4984-96C0-E639F6642AFF}" srcId="{047275D2-700B-4AC6-99F5-B785E2796662}" destId="{0CC98FEE-A2F7-4DB9-822F-024AF69589FF}" srcOrd="0" destOrd="0" parTransId="{4F5609B5-A3F3-4373-9634-325BBA08DAB0}" sibTransId="{314012FB-B204-42BB-B015-E4773E7914B0}"/>
    <dgm:cxn modelId="{7C6E9BC4-FC57-4456-A822-DD3F5DBA2EA6}" type="presParOf" srcId="{4BDFECFF-A7FB-4035-83EF-33B5CCE8650D}" destId="{0A451129-B0D7-4EDB-AFC7-9CABC793594B}" srcOrd="0" destOrd="0" presId="urn:microsoft.com/office/officeart/2005/8/layout/venn1"/>
    <dgm:cxn modelId="{E7A05646-7965-4BDD-8A35-2ABC185E6897}" type="presParOf" srcId="{4BDFECFF-A7FB-4035-83EF-33B5CCE8650D}" destId="{EA756091-8708-402F-8BCA-2791B730D2B1}" srcOrd="1" destOrd="0" presId="urn:microsoft.com/office/officeart/2005/8/layout/venn1"/>
    <dgm:cxn modelId="{2FFB4606-99F6-42DA-9861-50CE3AF9EC09}" type="presParOf" srcId="{4BDFECFF-A7FB-4035-83EF-33B5CCE8650D}" destId="{BD216B6F-A9B9-4811-8436-EDFA2D0E1743}" srcOrd="2" destOrd="0" presId="urn:microsoft.com/office/officeart/2005/8/layout/venn1"/>
    <dgm:cxn modelId="{39F554DE-7E18-4C72-81A3-7599255ABEF6}" type="presParOf" srcId="{4BDFECFF-A7FB-4035-83EF-33B5CCE8650D}" destId="{2CF4B74A-7211-455D-925F-A190B651F9B4}" srcOrd="3" destOrd="0" presId="urn:microsoft.com/office/officeart/2005/8/layout/venn1"/>
    <dgm:cxn modelId="{C83343D9-582E-43FF-AD1C-5E6A4F1A375A}" type="presParOf" srcId="{4BDFECFF-A7FB-4035-83EF-33B5CCE8650D}" destId="{C6E4F19C-B4BC-4002-A5EB-BC3FADABD4E9}" srcOrd="4" destOrd="0" presId="urn:microsoft.com/office/officeart/2005/8/layout/venn1"/>
    <dgm:cxn modelId="{76EAC54A-4C9A-41E3-8B6F-735478FDA5DA}" type="presParOf" srcId="{4BDFECFF-A7FB-4035-83EF-33B5CCE8650D}" destId="{89B7413D-D480-4F29-80A4-E80DCF141D7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6AB129-13FE-4358-9D17-87A77B3100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4A4C844-B134-4CD7-9127-794227D8ED1D}">
      <dgm:prSet/>
      <dgm:spPr/>
      <dgm:t>
        <a:bodyPr/>
        <a:lstStyle/>
        <a:p>
          <a:pPr rtl="0"/>
          <a:r>
            <a:rPr lang="ru-RU" dirty="0">
              <a:latin typeface="+mj-lt"/>
            </a:rPr>
            <a:t>1 группа </a:t>
          </a:r>
        </a:p>
      </dgm:t>
    </dgm:pt>
    <dgm:pt modelId="{1FF7FBB6-E08B-4519-A990-CC544AC1FFE7}" type="parTrans" cxnId="{95C64C5B-BE48-4F34-A8BA-E79A1F2248B6}">
      <dgm:prSet/>
      <dgm:spPr/>
      <dgm:t>
        <a:bodyPr/>
        <a:lstStyle/>
        <a:p>
          <a:endParaRPr lang="ru-RU"/>
        </a:p>
      </dgm:t>
    </dgm:pt>
    <dgm:pt modelId="{E679AAC7-4565-4F21-8A8E-33A2442E2287}" type="sibTrans" cxnId="{95C64C5B-BE48-4F34-A8BA-E79A1F2248B6}">
      <dgm:prSet/>
      <dgm:spPr/>
      <dgm:t>
        <a:bodyPr/>
        <a:lstStyle/>
        <a:p>
          <a:endParaRPr lang="ru-RU"/>
        </a:p>
      </dgm:t>
    </dgm:pt>
    <dgm:pt modelId="{E5D02CD9-3D84-4161-8888-47CAF4EB8B75}">
      <dgm:prSet/>
      <dgm:spPr/>
      <dgm:t>
        <a:bodyPr/>
        <a:lstStyle/>
        <a:p>
          <a:pPr rtl="0"/>
          <a:r>
            <a:rPr lang="ru-RU"/>
            <a:t>Смородина</a:t>
          </a:r>
        </a:p>
      </dgm:t>
    </dgm:pt>
    <dgm:pt modelId="{56403C9F-531E-4946-A91E-8EB039C4BF47}" type="parTrans" cxnId="{DD97A95D-60CF-4C0B-9017-2797D9F6AA90}">
      <dgm:prSet/>
      <dgm:spPr/>
      <dgm:t>
        <a:bodyPr/>
        <a:lstStyle/>
        <a:p>
          <a:endParaRPr lang="ru-RU"/>
        </a:p>
      </dgm:t>
    </dgm:pt>
    <dgm:pt modelId="{8FC8AADC-F817-4EE9-9B80-DB4EAD746836}" type="sibTrans" cxnId="{DD97A95D-60CF-4C0B-9017-2797D9F6AA90}">
      <dgm:prSet/>
      <dgm:spPr/>
      <dgm:t>
        <a:bodyPr/>
        <a:lstStyle/>
        <a:p>
          <a:endParaRPr lang="ru-RU"/>
        </a:p>
      </dgm:t>
    </dgm:pt>
    <dgm:pt modelId="{E32CBC78-51FD-4690-8ED8-302946970A31}">
      <dgm:prSet/>
      <dgm:spPr/>
      <dgm:t>
        <a:bodyPr/>
        <a:lstStyle/>
        <a:p>
          <a:pPr rtl="0"/>
          <a:r>
            <a:rPr lang="ru-RU" dirty="0"/>
            <a:t>Хлопушка</a:t>
          </a:r>
        </a:p>
      </dgm:t>
    </dgm:pt>
    <dgm:pt modelId="{699009E4-30F4-4880-A177-7D3FB476EB1D}" type="parTrans" cxnId="{7EF56DA4-107C-485A-8D9C-B198369CA469}">
      <dgm:prSet/>
      <dgm:spPr/>
      <dgm:t>
        <a:bodyPr/>
        <a:lstStyle/>
        <a:p>
          <a:endParaRPr lang="ru-RU"/>
        </a:p>
      </dgm:t>
    </dgm:pt>
    <dgm:pt modelId="{3793E362-0E87-4500-828B-5CECEC27E56F}" type="sibTrans" cxnId="{7EF56DA4-107C-485A-8D9C-B198369CA469}">
      <dgm:prSet/>
      <dgm:spPr/>
      <dgm:t>
        <a:bodyPr/>
        <a:lstStyle/>
        <a:p>
          <a:endParaRPr lang="ru-RU"/>
        </a:p>
      </dgm:t>
    </dgm:pt>
    <dgm:pt modelId="{80948CEE-AE59-4853-A3AA-0AB35E9368EA}">
      <dgm:prSet/>
      <dgm:spPr/>
      <dgm:t>
        <a:bodyPr/>
        <a:lstStyle/>
        <a:p>
          <a:pPr rtl="0"/>
          <a:r>
            <a:rPr lang="ru-RU"/>
            <a:t>Ласточка</a:t>
          </a:r>
        </a:p>
      </dgm:t>
    </dgm:pt>
    <dgm:pt modelId="{AA1B5094-3AF7-4A80-8FDC-485103174C4B}" type="parTrans" cxnId="{237FFE95-82AC-4101-911E-6D2E1AADAC66}">
      <dgm:prSet/>
      <dgm:spPr/>
      <dgm:t>
        <a:bodyPr/>
        <a:lstStyle/>
        <a:p>
          <a:endParaRPr lang="ru-RU"/>
        </a:p>
      </dgm:t>
    </dgm:pt>
    <dgm:pt modelId="{EDFF0962-B11E-40E2-96AE-99DF79D49C5C}" type="sibTrans" cxnId="{237FFE95-82AC-4101-911E-6D2E1AADAC66}">
      <dgm:prSet/>
      <dgm:spPr/>
      <dgm:t>
        <a:bodyPr/>
        <a:lstStyle/>
        <a:p>
          <a:endParaRPr lang="ru-RU"/>
        </a:p>
      </dgm:t>
    </dgm:pt>
    <dgm:pt modelId="{E878CD97-184A-4D45-928E-A3B895DD6031}" type="pres">
      <dgm:prSet presAssocID="{116AB129-13FE-4358-9D17-87A77B3100D4}" presName="linear" presStyleCnt="0">
        <dgm:presLayoutVars>
          <dgm:animLvl val="lvl"/>
          <dgm:resizeHandles val="exact"/>
        </dgm:presLayoutVars>
      </dgm:prSet>
      <dgm:spPr/>
    </dgm:pt>
    <dgm:pt modelId="{558092E9-45C6-49DA-806E-FDFB0775F7BE}" type="pres">
      <dgm:prSet presAssocID="{24A4C844-B134-4CD7-9127-794227D8ED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78DB09E-FBE6-4A71-A503-071E9EB0AB63}" type="pres">
      <dgm:prSet presAssocID="{E679AAC7-4565-4F21-8A8E-33A2442E2287}" presName="spacer" presStyleCnt="0"/>
      <dgm:spPr/>
    </dgm:pt>
    <dgm:pt modelId="{F3A51474-81A9-4A3F-A8CE-EA09E0D30B1A}" type="pres">
      <dgm:prSet presAssocID="{E5D02CD9-3D84-4161-8888-47CAF4EB8B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49E1A6-F1AB-42BF-B124-D9A9FDBB5824}" type="pres">
      <dgm:prSet presAssocID="{8FC8AADC-F817-4EE9-9B80-DB4EAD746836}" presName="spacer" presStyleCnt="0"/>
      <dgm:spPr/>
    </dgm:pt>
    <dgm:pt modelId="{5D3D220D-5AD4-4AC8-BC81-D86E6C75D304}" type="pres">
      <dgm:prSet presAssocID="{E32CBC78-51FD-4690-8ED8-302946970A3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1C2141D-A3AA-46AA-86B3-04883C122A4A}" type="pres">
      <dgm:prSet presAssocID="{3793E362-0E87-4500-828B-5CECEC27E56F}" presName="spacer" presStyleCnt="0"/>
      <dgm:spPr/>
    </dgm:pt>
    <dgm:pt modelId="{210FD4EE-061B-4044-90F9-F1B46A60CE22}" type="pres">
      <dgm:prSet presAssocID="{80948CEE-AE59-4853-A3AA-0AB35E9368E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807B10F-8B3D-4220-BFC9-BA6FE6174C74}" type="presOf" srcId="{E32CBC78-51FD-4690-8ED8-302946970A31}" destId="{5D3D220D-5AD4-4AC8-BC81-D86E6C75D304}" srcOrd="0" destOrd="0" presId="urn:microsoft.com/office/officeart/2005/8/layout/vList2"/>
    <dgm:cxn modelId="{95C64C5B-BE48-4F34-A8BA-E79A1F2248B6}" srcId="{116AB129-13FE-4358-9D17-87A77B3100D4}" destId="{24A4C844-B134-4CD7-9127-794227D8ED1D}" srcOrd="0" destOrd="0" parTransId="{1FF7FBB6-E08B-4519-A990-CC544AC1FFE7}" sibTransId="{E679AAC7-4565-4F21-8A8E-33A2442E2287}"/>
    <dgm:cxn modelId="{DD97A95D-60CF-4C0B-9017-2797D9F6AA90}" srcId="{116AB129-13FE-4358-9D17-87A77B3100D4}" destId="{E5D02CD9-3D84-4161-8888-47CAF4EB8B75}" srcOrd="1" destOrd="0" parTransId="{56403C9F-531E-4946-A91E-8EB039C4BF47}" sibTransId="{8FC8AADC-F817-4EE9-9B80-DB4EAD746836}"/>
    <dgm:cxn modelId="{B9486895-17F2-4116-BC15-D3BF790897D2}" type="presOf" srcId="{24A4C844-B134-4CD7-9127-794227D8ED1D}" destId="{558092E9-45C6-49DA-806E-FDFB0775F7BE}" srcOrd="0" destOrd="0" presId="urn:microsoft.com/office/officeart/2005/8/layout/vList2"/>
    <dgm:cxn modelId="{237FFE95-82AC-4101-911E-6D2E1AADAC66}" srcId="{116AB129-13FE-4358-9D17-87A77B3100D4}" destId="{80948CEE-AE59-4853-A3AA-0AB35E9368EA}" srcOrd="3" destOrd="0" parTransId="{AA1B5094-3AF7-4A80-8FDC-485103174C4B}" sibTransId="{EDFF0962-B11E-40E2-96AE-99DF79D49C5C}"/>
    <dgm:cxn modelId="{8139439C-C4F5-4DCC-9041-46E650FB5942}" type="presOf" srcId="{116AB129-13FE-4358-9D17-87A77B3100D4}" destId="{E878CD97-184A-4D45-928E-A3B895DD6031}" srcOrd="0" destOrd="0" presId="urn:microsoft.com/office/officeart/2005/8/layout/vList2"/>
    <dgm:cxn modelId="{7EF56DA4-107C-485A-8D9C-B198369CA469}" srcId="{116AB129-13FE-4358-9D17-87A77B3100D4}" destId="{E32CBC78-51FD-4690-8ED8-302946970A31}" srcOrd="2" destOrd="0" parTransId="{699009E4-30F4-4880-A177-7D3FB476EB1D}" sibTransId="{3793E362-0E87-4500-828B-5CECEC27E56F}"/>
    <dgm:cxn modelId="{F158F7C0-77DF-4846-906B-6C6EB2AC00E9}" type="presOf" srcId="{80948CEE-AE59-4853-A3AA-0AB35E9368EA}" destId="{210FD4EE-061B-4044-90F9-F1B46A60CE22}" srcOrd="0" destOrd="0" presId="urn:microsoft.com/office/officeart/2005/8/layout/vList2"/>
    <dgm:cxn modelId="{A0C9FBFA-1D4E-43BB-B8BA-09BDF4614BD5}" type="presOf" srcId="{E5D02CD9-3D84-4161-8888-47CAF4EB8B75}" destId="{F3A51474-81A9-4A3F-A8CE-EA09E0D30B1A}" srcOrd="0" destOrd="0" presId="urn:microsoft.com/office/officeart/2005/8/layout/vList2"/>
    <dgm:cxn modelId="{C505E905-62AD-4B56-A02A-293E64DE68FF}" type="presParOf" srcId="{E878CD97-184A-4D45-928E-A3B895DD6031}" destId="{558092E9-45C6-49DA-806E-FDFB0775F7BE}" srcOrd="0" destOrd="0" presId="urn:microsoft.com/office/officeart/2005/8/layout/vList2"/>
    <dgm:cxn modelId="{06AE4211-4EF2-49D0-B79E-951E6B5C5F39}" type="presParOf" srcId="{E878CD97-184A-4D45-928E-A3B895DD6031}" destId="{578DB09E-FBE6-4A71-A503-071E9EB0AB63}" srcOrd="1" destOrd="0" presId="urn:microsoft.com/office/officeart/2005/8/layout/vList2"/>
    <dgm:cxn modelId="{C564859F-50AC-401C-82D9-F099598387F6}" type="presParOf" srcId="{E878CD97-184A-4D45-928E-A3B895DD6031}" destId="{F3A51474-81A9-4A3F-A8CE-EA09E0D30B1A}" srcOrd="2" destOrd="0" presId="urn:microsoft.com/office/officeart/2005/8/layout/vList2"/>
    <dgm:cxn modelId="{5725353D-BB51-41CC-A0F4-7074FB423D3B}" type="presParOf" srcId="{E878CD97-184A-4D45-928E-A3B895DD6031}" destId="{5849E1A6-F1AB-42BF-B124-D9A9FDBB5824}" srcOrd="3" destOrd="0" presId="urn:microsoft.com/office/officeart/2005/8/layout/vList2"/>
    <dgm:cxn modelId="{CBE9EC03-C440-4813-8FB5-C728588BFA39}" type="presParOf" srcId="{E878CD97-184A-4D45-928E-A3B895DD6031}" destId="{5D3D220D-5AD4-4AC8-BC81-D86E6C75D304}" srcOrd="4" destOrd="0" presId="urn:microsoft.com/office/officeart/2005/8/layout/vList2"/>
    <dgm:cxn modelId="{E8B6B515-08F6-49BB-BD7F-454284F792A4}" type="presParOf" srcId="{E878CD97-184A-4D45-928E-A3B895DD6031}" destId="{51C2141D-A3AA-46AA-86B3-04883C122A4A}" srcOrd="5" destOrd="0" presId="urn:microsoft.com/office/officeart/2005/8/layout/vList2"/>
    <dgm:cxn modelId="{19DB39E7-27F3-438F-AF89-8DCEC34554FA}" type="presParOf" srcId="{E878CD97-184A-4D45-928E-A3B895DD6031}" destId="{210FD4EE-061B-4044-90F9-F1B46A60CE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E4B351-E0FD-4861-A71F-B4EE376828F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6F41A20-A142-4A3D-A5D7-B75B28F8B9A8}">
      <dgm:prSet/>
      <dgm:spPr/>
      <dgm:t>
        <a:bodyPr/>
        <a:lstStyle/>
        <a:p>
          <a:pPr rtl="0"/>
          <a:r>
            <a:rPr lang="ru-RU" dirty="0">
              <a:latin typeface="+mj-lt"/>
            </a:rPr>
            <a:t>2 группа</a:t>
          </a:r>
        </a:p>
      </dgm:t>
    </dgm:pt>
    <dgm:pt modelId="{818BEDE1-F27A-4C30-9119-7D5DA8DA6E9C}" type="parTrans" cxnId="{3811214B-8E4D-4A84-96F7-A643ECE4BC59}">
      <dgm:prSet/>
      <dgm:spPr/>
      <dgm:t>
        <a:bodyPr/>
        <a:lstStyle/>
        <a:p>
          <a:endParaRPr lang="ru-RU"/>
        </a:p>
      </dgm:t>
    </dgm:pt>
    <dgm:pt modelId="{18C4EF46-5A5E-436C-BA52-6C3794B344F7}" type="sibTrans" cxnId="{3811214B-8E4D-4A84-96F7-A643ECE4BC59}">
      <dgm:prSet/>
      <dgm:spPr/>
      <dgm:t>
        <a:bodyPr/>
        <a:lstStyle/>
        <a:p>
          <a:endParaRPr lang="ru-RU"/>
        </a:p>
      </dgm:t>
    </dgm:pt>
    <dgm:pt modelId="{DBD11894-BB99-4589-B825-1A5112C83DF1}">
      <dgm:prSet/>
      <dgm:spPr/>
      <dgm:t>
        <a:bodyPr/>
        <a:lstStyle/>
        <a:p>
          <a:pPr rtl="0"/>
          <a:r>
            <a:rPr lang="ru-RU"/>
            <a:t>Гармошка</a:t>
          </a:r>
        </a:p>
      </dgm:t>
    </dgm:pt>
    <dgm:pt modelId="{0DD91894-173B-4FE4-88EE-741FB195B2BA}" type="parTrans" cxnId="{F2B44055-C569-4F4B-A87D-E4AC583C322D}">
      <dgm:prSet/>
      <dgm:spPr/>
      <dgm:t>
        <a:bodyPr/>
        <a:lstStyle/>
        <a:p>
          <a:endParaRPr lang="ru-RU"/>
        </a:p>
      </dgm:t>
    </dgm:pt>
    <dgm:pt modelId="{EE0C2427-C4CA-4996-9AAB-8DA2A68C1B52}" type="sibTrans" cxnId="{F2B44055-C569-4F4B-A87D-E4AC583C322D}">
      <dgm:prSet/>
      <dgm:spPr/>
      <dgm:t>
        <a:bodyPr/>
        <a:lstStyle/>
        <a:p>
          <a:endParaRPr lang="ru-RU"/>
        </a:p>
      </dgm:t>
    </dgm:pt>
    <dgm:pt modelId="{DD353E21-5E70-4476-AFD6-B2AE889C0A3E}">
      <dgm:prSet/>
      <dgm:spPr/>
      <dgm:t>
        <a:bodyPr/>
        <a:lstStyle/>
        <a:p>
          <a:pPr rtl="0"/>
          <a:r>
            <a:rPr lang="ru-RU"/>
            <a:t>Стрекоза </a:t>
          </a:r>
        </a:p>
      </dgm:t>
    </dgm:pt>
    <dgm:pt modelId="{3973E223-86E8-47C7-ADA6-48CC58F2AE1C}" type="parTrans" cxnId="{DF362103-04D7-4749-8F01-FD1ADB718E4C}">
      <dgm:prSet/>
      <dgm:spPr/>
      <dgm:t>
        <a:bodyPr/>
        <a:lstStyle/>
        <a:p>
          <a:endParaRPr lang="ru-RU"/>
        </a:p>
      </dgm:t>
    </dgm:pt>
    <dgm:pt modelId="{A4751CD4-83BA-4D9F-89BF-0D4FA0AD2C08}" type="sibTrans" cxnId="{DF362103-04D7-4749-8F01-FD1ADB718E4C}">
      <dgm:prSet/>
      <dgm:spPr/>
      <dgm:t>
        <a:bodyPr/>
        <a:lstStyle/>
        <a:p>
          <a:endParaRPr lang="ru-RU"/>
        </a:p>
      </dgm:t>
    </dgm:pt>
    <dgm:pt modelId="{C01C64A2-C33E-4CF8-A657-34EAFD5606D5}">
      <dgm:prSet/>
      <dgm:spPr/>
      <dgm:t>
        <a:bodyPr/>
        <a:lstStyle/>
        <a:p>
          <a:pPr rtl="0"/>
          <a:r>
            <a:rPr lang="ru-RU"/>
            <a:t>Тапочки </a:t>
          </a:r>
        </a:p>
      </dgm:t>
    </dgm:pt>
    <dgm:pt modelId="{52554F04-77BC-48F7-9CC5-16DECE2E7090}" type="parTrans" cxnId="{AA9B517A-B08A-4A81-9218-5CF0CBC471B5}">
      <dgm:prSet/>
      <dgm:spPr/>
      <dgm:t>
        <a:bodyPr/>
        <a:lstStyle/>
        <a:p>
          <a:endParaRPr lang="ru-RU"/>
        </a:p>
      </dgm:t>
    </dgm:pt>
    <dgm:pt modelId="{52E38A34-188F-433D-80F7-F71F3F65C31B}" type="sibTrans" cxnId="{AA9B517A-B08A-4A81-9218-5CF0CBC471B5}">
      <dgm:prSet/>
      <dgm:spPr/>
      <dgm:t>
        <a:bodyPr/>
        <a:lstStyle/>
        <a:p>
          <a:endParaRPr lang="ru-RU"/>
        </a:p>
      </dgm:t>
    </dgm:pt>
    <dgm:pt modelId="{20CADB60-FC14-41BB-85BC-516E15F4B71C}" type="pres">
      <dgm:prSet presAssocID="{B0E4B351-E0FD-4861-A71F-B4EE376828F0}" presName="linear" presStyleCnt="0">
        <dgm:presLayoutVars>
          <dgm:animLvl val="lvl"/>
          <dgm:resizeHandles val="exact"/>
        </dgm:presLayoutVars>
      </dgm:prSet>
      <dgm:spPr/>
    </dgm:pt>
    <dgm:pt modelId="{7ED928B5-E98D-482A-8B12-294C6C1D1398}" type="pres">
      <dgm:prSet presAssocID="{36F41A20-A142-4A3D-A5D7-B75B28F8B9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769D73-D6BC-431B-AB39-93CFBF26FDD6}" type="pres">
      <dgm:prSet presAssocID="{18C4EF46-5A5E-436C-BA52-6C3794B344F7}" presName="spacer" presStyleCnt="0"/>
      <dgm:spPr/>
    </dgm:pt>
    <dgm:pt modelId="{C0216CE7-8C78-47A4-B933-11A809D55E6D}" type="pres">
      <dgm:prSet presAssocID="{DBD11894-BB99-4589-B825-1A5112C83DF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AC38D4C-6460-44F0-B968-7B13700F45C5}" type="pres">
      <dgm:prSet presAssocID="{EE0C2427-C4CA-4996-9AAB-8DA2A68C1B52}" presName="spacer" presStyleCnt="0"/>
      <dgm:spPr/>
    </dgm:pt>
    <dgm:pt modelId="{D65CD1DF-8A04-4221-89CE-AE7ACF4549DA}" type="pres">
      <dgm:prSet presAssocID="{DD353E21-5E70-4476-AFD6-B2AE889C0A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D75973-A96A-4AA3-84AE-9201CF6E563C}" type="pres">
      <dgm:prSet presAssocID="{A4751CD4-83BA-4D9F-89BF-0D4FA0AD2C08}" presName="spacer" presStyleCnt="0"/>
      <dgm:spPr/>
    </dgm:pt>
    <dgm:pt modelId="{A29AC55E-31E4-42A8-87F5-722857B923E8}" type="pres">
      <dgm:prSet presAssocID="{C01C64A2-C33E-4CF8-A657-34EAFD5606D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F362103-04D7-4749-8F01-FD1ADB718E4C}" srcId="{B0E4B351-E0FD-4861-A71F-B4EE376828F0}" destId="{DD353E21-5E70-4476-AFD6-B2AE889C0A3E}" srcOrd="2" destOrd="0" parTransId="{3973E223-86E8-47C7-ADA6-48CC58F2AE1C}" sibTransId="{A4751CD4-83BA-4D9F-89BF-0D4FA0AD2C08}"/>
    <dgm:cxn modelId="{381CC63E-4117-4A3F-9D53-07F2582A084E}" type="presOf" srcId="{DBD11894-BB99-4589-B825-1A5112C83DF1}" destId="{C0216CE7-8C78-47A4-B933-11A809D55E6D}" srcOrd="0" destOrd="0" presId="urn:microsoft.com/office/officeart/2005/8/layout/vList2"/>
    <dgm:cxn modelId="{3811214B-8E4D-4A84-96F7-A643ECE4BC59}" srcId="{B0E4B351-E0FD-4861-A71F-B4EE376828F0}" destId="{36F41A20-A142-4A3D-A5D7-B75B28F8B9A8}" srcOrd="0" destOrd="0" parTransId="{818BEDE1-F27A-4C30-9119-7D5DA8DA6E9C}" sibTransId="{18C4EF46-5A5E-436C-BA52-6C3794B344F7}"/>
    <dgm:cxn modelId="{F2B44055-C569-4F4B-A87D-E4AC583C322D}" srcId="{B0E4B351-E0FD-4861-A71F-B4EE376828F0}" destId="{DBD11894-BB99-4589-B825-1A5112C83DF1}" srcOrd="1" destOrd="0" parTransId="{0DD91894-173B-4FE4-88EE-741FB195B2BA}" sibTransId="{EE0C2427-C4CA-4996-9AAB-8DA2A68C1B52}"/>
    <dgm:cxn modelId="{AA9B517A-B08A-4A81-9218-5CF0CBC471B5}" srcId="{B0E4B351-E0FD-4861-A71F-B4EE376828F0}" destId="{C01C64A2-C33E-4CF8-A657-34EAFD5606D5}" srcOrd="3" destOrd="0" parTransId="{52554F04-77BC-48F7-9CC5-16DECE2E7090}" sibTransId="{52E38A34-188F-433D-80F7-F71F3F65C31B}"/>
    <dgm:cxn modelId="{C03D737D-D6AB-4C20-BD49-69FBAB3E55A2}" type="presOf" srcId="{C01C64A2-C33E-4CF8-A657-34EAFD5606D5}" destId="{A29AC55E-31E4-42A8-87F5-722857B923E8}" srcOrd="0" destOrd="0" presId="urn:microsoft.com/office/officeart/2005/8/layout/vList2"/>
    <dgm:cxn modelId="{2D2AB3C6-FEF3-47DD-850A-1E2CF69BA2CE}" type="presOf" srcId="{36F41A20-A142-4A3D-A5D7-B75B28F8B9A8}" destId="{7ED928B5-E98D-482A-8B12-294C6C1D1398}" srcOrd="0" destOrd="0" presId="urn:microsoft.com/office/officeart/2005/8/layout/vList2"/>
    <dgm:cxn modelId="{EB878AEB-AAD7-4327-8DE4-B0558485420A}" type="presOf" srcId="{DD353E21-5E70-4476-AFD6-B2AE889C0A3E}" destId="{D65CD1DF-8A04-4221-89CE-AE7ACF4549DA}" srcOrd="0" destOrd="0" presId="urn:microsoft.com/office/officeart/2005/8/layout/vList2"/>
    <dgm:cxn modelId="{B407ACFA-5A64-4EF1-BDDB-0D933A866B93}" type="presOf" srcId="{B0E4B351-E0FD-4861-A71F-B4EE376828F0}" destId="{20CADB60-FC14-41BB-85BC-516E15F4B71C}" srcOrd="0" destOrd="0" presId="urn:microsoft.com/office/officeart/2005/8/layout/vList2"/>
    <dgm:cxn modelId="{8C245D51-4FE5-4828-A351-2C6C580F4DF5}" type="presParOf" srcId="{20CADB60-FC14-41BB-85BC-516E15F4B71C}" destId="{7ED928B5-E98D-482A-8B12-294C6C1D1398}" srcOrd="0" destOrd="0" presId="urn:microsoft.com/office/officeart/2005/8/layout/vList2"/>
    <dgm:cxn modelId="{D9DD57A8-7651-4B0C-85E8-C4BBAA725F54}" type="presParOf" srcId="{20CADB60-FC14-41BB-85BC-516E15F4B71C}" destId="{18769D73-D6BC-431B-AB39-93CFBF26FDD6}" srcOrd="1" destOrd="0" presId="urn:microsoft.com/office/officeart/2005/8/layout/vList2"/>
    <dgm:cxn modelId="{31920412-359A-4DD0-984A-59F92B35177A}" type="presParOf" srcId="{20CADB60-FC14-41BB-85BC-516E15F4B71C}" destId="{C0216CE7-8C78-47A4-B933-11A809D55E6D}" srcOrd="2" destOrd="0" presId="urn:microsoft.com/office/officeart/2005/8/layout/vList2"/>
    <dgm:cxn modelId="{552E4A4F-D254-4C26-A788-D24DFE5C5D2D}" type="presParOf" srcId="{20CADB60-FC14-41BB-85BC-516E15F4B71C}" destId="{EAC38D4C-6460-44F0-B968-7B13700F45C5}" srcOrd="3" destOrd="0" presId="urn:microsoft.com/office/officeart/2005/8/layout/vList2"/>
    <dgm:cxn modelId="{698F4EEE-82AA-4CA5-8DC0-C5DF2FE6BAC1}" type="presParOf" srcId="{20CADB60-FC14-41BB-85BC-516E15F4B71C}" destId="{D65CD1DF-8A04-4221-89CE-AE7ACF4549DA}" srcOrd="4" destOrd="0" presId="urn:microsoft.com/office/officeart/2005/8/layout/vList2"/>
    <dgm:cxn modelId="{AF697E0B-9170-491D-8A81-53613FEAF2B0}" type="presParOf" srcId="{20CADB60-FC14-41BB-85BC-516E15F4B71C}" destId="{2ED75973-A96A-4AA3-84AE-9201CF6E563C}" srcOrd="5" destOrd="0" presId="urn:microsoft.com/office/officeart/2005/8/layout/vList2"/>
    <dgm:cxn modelId="{1701A020-6CAC-42B5-A7CD-7431580B0C57}" type="presParOf" srcId="{20CADB60-FC14-41BB-85BC-516E15F4B71C}" destId="{A29AC55E-31E4-42A8-87F5-722857B923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09ADC-6809-4911-8F3F-614EF1922068}">
      <dsp:nvSpPr>
        <dsp:cNvPr id="0" name=""/>
        <dsp:cNvSpPr/>
      </dsp:nvSpPr>
      <dsp:spPr>
        <a:xfrm>
          <a:off x="0" y="656295"/>
          <a:ext cx="7416824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Слушай, что говорят другие.</a:t>
          </a:r>
        </a:p>
      </dsp:txBody>
      <dsp:txXfrm>
        <a:off x="22246" y="678541"/>
        <a:ext cx="7372332" cy="411223"/>
      </dsp:txXfrm>
    </dsp:sp>
    <dsp:sp modelId="{1F39643B-C226-4959-80B9-28B0852812D9}">
      <dsp:nvSpPr>
        <dsp:cNvPr id="0" name=""/>
        <dsp:cNvSpPr/>
      </dsp:nvSpPr>
      <dsp:spPr>
        <a:xfrm>
          <a:off x="0" y="1166730"/>
          <a:ext cx="7416824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Делай выводы об услышанном, задавай вопросы.</a:t>
          </a:r>
        </a:p>
      </dsp:txBody>
      <dsp:txXfrm>
        <a:off x="22246" y="1188976"/>
        <a:ext cx="7372332" cy="411223"/>
      </dsp:txXfrm>
    </dsp:sp>
    <dsp:sp modelId="{DE88F169-0B4E-4853-A4C5-2C8C3750AEA3}">
      <dsp:nvSpPr>
        <dsp:cNvPr id="0" name=""/>
        <dsp:cNvSpPr/>
      </dsp:nvSpPr>
      <dsp:spPr>
        <a:xfrm>
          <a:off x="0" y="1677165"/>
          <a:ext cx="7416824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Говори спокойно ясно, только по делу.</a:t>
          </a:r>
        </a:p>
      </dsp:txBody>
      <dsp:txXfrm>
        <a:off x="22246" y="1699411"/>
        <a:ext cx="7372332" cy="411223"/>
      </dsp:txXfrm>
    </dsp:sp>
    <dsp:sp modelId="{9704762A-9DB8-4297-B9DD-4948BACBC0F9}">
      <dsp:nvSpPr>
        <dsp:cNvPr id="0" name=""/>
        <dsp:cNvSpPr/>
      </dsp:nvSpPr>
      <dsp:spPr>
        <a:xfrm>
          <a:off x="0" y="2187600"/>
          <a:ext cx="7416824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Анализируй свою деятельность, вовремя корректируй недостатки.</a:t>
          </a:r>
        </a:p>
      </dsp:txBody>
      <dsp:txXfrm>
        <a:off x="22246" y="2209846"/>
        <a:ext cx="7372332" cy="411223"/>
      </dsp:txXfrm>
    </dsp:sp>
    <dsp:sp modelId="{A7395841-CAED-4FC7-A994-2BE9A5A316F2}">
      <dsp:nvSpPr>
        <dsp:cNvPr id="0" name=""/>
        <dsp:cNvSpPr/>
      </dsp:nvSpPr>
      <dsp:spPr>
        <a:xfrm>
          <a:off x="0" y="2698035"/>
          <a:ext cx="7416824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Помогай товарищам, если они об этом просят.</a:t>
          </a:r>
        </a:p>
      </dsp:txBody>
      <dsp:txXfrm>
        <a:off x="22246" y="2720281"/>
        <a:ext cx="7372332" cy="411223"/>
      </dsp:txXfrm>
    </dsp:sp>
    <dsp:sp modelId="{4BD46CCD-CE25-4FBF-BB94-58E62575DBE5}">
      <dsp:nvSpPr>
        <dsp:cNvPr id="0" name=""/>
        <dsp:cNvSpPr/>
      </dsp:nvSpPr>
      <dsp:spPr>
        <a:xfrm>
          <a:off x="0" y="3208470"/>
          <a:ext cx="7416824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Точно выполняй возложенную на тебя роль.</a:t>
          </a:r>
        </a:p>
      </dsp:txBody>
      <dsp:txXfrm>
        <a:off x="22246" y="3230716"/>
        <a:ext cx="7372332" cy="4112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2200C-A599-4E95-96E8-38A29FFE0EA1}">
      <dsp:nvSpPr>
        <dsp:cNvPr id="0" name=""/>
        <dsp:cNvSpPr/>
      </dsp:nvSpPr>
      <dsp:spPr>
        <a:xfrm>
          <a:off x="0" y="12043"/>
          <a:ext cx="2088232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j-lt"/>
            </a:rPr>
            <a:t>3 группа</a:t>
          </a:r>
        </a:p>
      </dsp:txBody>
      <dsp:txXfrm>
        <a:off x="32784" y="44827"/>
        <a:ext cx="2022664" cy="606012"/>
      </dsp:txXfrm>
    </dsp:sp>
    <dsp:sp modelId="{A2D7EA8E-2DBC-48EE-BFFE-7F93159818DE}">
      <dsp:nvSpPr>
        <dsp:cNvPr id="0" name=""/>
        <dsp:cNvSpPr/>
      </dsp:nvSpPr>
      <dsp:spPr>
        <a:xfrm>
          <a:off x="0" y="764264"/>
          <a:ext cx="2088232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Дорожки</a:t>
          </a:r>
        </a:p>
      </dsp:txBody>
      <dsp:txXfrm>
        <a:off x="32784" y="797048"/>
        <a:ext cx="2022664" cy="606012"/>
      </dsp:txXfrm>
    </dsp:sp>
    <dsp:sp modelId="{B5ECE439-CEFB-4682-8175-351E8DFA2266}">
      <dsp:nvSpPr>
        <dsp:cNvPr id="0" name=""/>
        <dsp:cNvSpPr/>
      </dsp:nvSpPr>
      <dsp:spPr>
        <a:xfrm>
          <a:off x="0" y="1516484"/>
          <a:ext cx="2088232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Бабочка</a:t>
          </a:r>
        </a:p>
      </dsp:txBody>
      <dsp:txXfrm>
        <a:off x="32784" y="1549268"/>
        <a:ext cx="2022664" cy="606012"/>
      </dsp:txXfrm>
    </dsp:sp>
    <dsp:sp modelId="{52F3295E-1235-4D3C-A08B-844EA071CBD7}">
      <dsp:nvSpPr>
        <dsp:cNvPr id="0" name=""/>
        <dsp:cNvSpPr/>
      </dsp:nvSpPr>
      <dsp:spPr>
        <a:xfrm>
          <a:off x="0" y="2268704"/>
          <a:ext cx="2088232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Буквари </a:t>
          </a:r>
        </a:p>
      </dsp:txBody>
      <dsp:txXfrm>
        <a:off x="32784" y="2301488"/>
        <a:ext cx="2022664" cy="6060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DF704-DB16-4435-83D6-42A195B6DB99}">
      <dsp:nvSpPr>
        <dsp:cNvPr id="0" name=""/>
        <dsp:cNvSpPr/>
      </dsp:nvSpPr>
      <dsp:spPr>
        <a:xfrm rot="10800000">
          <a:off x="805427" y="936105"/>
          <a:ext cx="6798687" cy="35544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741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 группа: ворона, ветка, клюв.</a:t>
          </a:r>
        </a:p>
      </dsp:txBody>
      <dsp:txXfrm rot="10800000">
        <a:off x="894288" y="936105"/>
        <a:ext cx="6709826" cy="355444"/>
      </dsp:txXfrm>
    </dsp:sp>
    <dsp:sp modelId="{290BD4D3-28C6-4A29-945B-729772006866}">
      <dsp:nvSpPr>
        <dsp:cNvPr id="0" name=""/>
        <dsp:cNvSpPr/>
      </dsp:nvSpPr>
      <dsp:spPr>
        <a:xfrm>
          <a:off x="445389" y="408243"/>
          <a:ext cx="1488627" cy="12477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7DDDC2-80B2-4D3A-B818-2D47EC400A78}">
      <dsp:nvSpPr>
        <dsp:cNvPr id="0" name=""/>
        <dsp:cNvSpPr/>
      </dsp:nvSpPr>
      <dsp:spPr>
        <a:xfrm rot="10800000" flipH="1">
          <a:off x="638248" y="2088231"/>
          <a:ext cx="6716445" cy="35544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741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 группа: заяц, куст, ветер.</a:t>
          </a:r>
        </a:p>
      </dsp:txBody>
      <dsp:txXfrm rot="10800000">
        <a:off x="638248" y="2088231"/>
        <a:ext cx="6627584" cy="355444"/>
      </dsp:txXfrm>
    </dsp:sp>
    <dsp:sp modelId="{199FB8A7-B85D-4D57-A716-B05D9DDA81D2}">
      <dsp:nvSpPr>
        <dsp:cNvPr id="0" name=""/>
        <dsp:cNvSpPr/>
      </dsp:nvSpPr>
      <dsp:spPr>
        <a:xfrm>
          <a:off x="6566072" y="1512168"/>
          <a:ext cx="1624310" cy="15661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98FFED-61C5-4728-9269-50D0C1ED27F7}">
      <dsp:nvSpPr>
        <dsp:cNvPr id="0" name=""/>
        <dsp:cNvSpPr/>
      </dsp:nvSpPr>
      <dsp:spPr>
        <a:xfrm rot="10800000">
          <a:off x="1741554" y="3384377"/>
          <a:ext cx="5946651" cy="35544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741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 группа: медведь, берлога, холод.</a:t>
          </a:r>
        </a:p>
      </dsp:txBody>
      <dsp:txXfrm rot="10800000">
        <a:off x="1830415" y="3384377"/>
        <a:ext cx="5857790" cy="355444"/>
      </dsp:txXfrm>
    </dsp:sp>
    <dsp:sp modelId="{9858CB96-8AEF-4941-B8B5-A211FDA9926F}">
      <dsp:nvSpPr>
        <dsp:cNvPr id="0" name=""/>
        <dsp:cNvSpPr/>
      </dsp:nvSpPr>
      <dsp:spPr>
        <a:xfrm>
          <a:off x="517833" y="2808313"/>
          <a:ext cx="1642068" cy="153766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EC5F0-0930-4638-80BB-F280B8D1D59C}">
      <dsp:nvSpPr>
        <dsp:cNvPr id="0" name=""/>
        <dsp:cNvSpPr/>
      </dsp:nvSpPr>
      <dsp:spPr>
        <a:xfrm>
          <a:off x="0" y="42101"/>
          <a:ext cx="7704856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 группа: </a:t>
          </a:r>
          <a:r>
            <a:rPr lang="ru-RU" sz="3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«Почему плакала книга?»</a:t>
          </a:r>
        </a:p>
      </dsp:txBody>
      <dsp:txXfrm>
        <a:off x="67873" y="109974"/>
        <a:ext cx="7569110" cy="1254634"/>
      </dsp:txXfrm>
    </dsp:sp>
    <dsp:sp modelId="{45FE2E24-1D67-43D2-B8D3-32133DA28F7A}">
      <dsp:nvSpPr>
        <dsp:cNvPr id="0" name=""/>
        <dsp:cNvSpPr/>
      </dsp:nvSpPr>
      <dsp:spPr>
        <a:xfrm>
          <a:off x="0" y="1533281"/>
          <a:ext cx="7704856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 группа: </a:t>
          </a:r>
          <a:r>
            <a:rPr lang="ru-RU" sz="3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«О чем рассказал осенний листок?»</a:t>
          </a:r>
        </a:p>
      </dsp:txBody>
      <dsp:txXfrm>
        <a:off x="67873" y="1601154"/>
        <a:ext cx="7569110" cy="1254634"/>
      </dsp:txXfrm>
    </dsp:sp>
    <dsp:sp modelId="{92D686B4-C31B-4CFB-9D37-DFFF9A6C01DD}">
      <dsp:nvSpPr>
        <dsp:cNvPr id="0" name=""/>
        <dsp:cNvSpPr/>
      </dsp:nvSpPr>
      <dsp:spPr>
        <a:xfrm>
          <a:off x="0" y="3066563"/>
          <a:ext cx="7704856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 группа: </a:t>
          </a:r>
          <a:r>
            <a:rPr lang="ru-RU" sz="3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«Если бы я был волшебником?»</a:t>
          </a:r>
        </a:p>
      </dsp:txBody>
      <dsp:txXfrm>
        <a:off x="67873" y="3134436"/>
        <a:ext cx="7569110" cy="1254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E1AED-4171-4FEF-896D-20FEBA426CA9}">
      <dsp:nvSpPr>
        <dsp:cNvPr id="0" name=""/>
        <dsp:cNvSpPr/>
      </dsp:nvSpPr>
      <dsp:spPr>
        <a:xfrm>
          <a:off x="554317" y="363006"/>
          <a:ext cx="1536214" cy="15362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u="none" kern="1200" dirty="0">
              <a:latin typeface="+mj-lt"/>
            </a:rPr>
            <a:t>1 группа </a:t>
          </a:r>
        </a:p>
      </dsp:txBody>
      <dsp:txXfrm>
        <a:off x="759145" y="631844"/>
        <a:ext cx="1126557" cy="691296"/>
      </dsp:txXfrm>
    </dsp:sp>
    <dsp:sp modelId="{595C1B73-913D-434E-883B-7040B061230D}">
      <dsp:nvSpPr>
        <dsp:cNvPr id="0" name=""/>
        <dsp:cNvSpPr/>
      </dsp:nvSpPr>
      <dsp:spPr>
        <a:xfrm>
          <a:off x="1108634" y="1323140"/>
          <a:ext cx="1536214" cy="15362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Ор-ор-ор</a:t>
          </a:r>
        </a:p>
      </dsp:txBody>
      <dsp:txXfrm>
        <a:off x="1578460" y="1719996"/>
        <a:ext cx="921728" cy="844917"/>
      </dsp:txXfrm>
    </dsp:sp>
    <dsp:sp modelId="{6634854C-6FAB-426B-859D-C3F1426B54FE}">
      <dsp:nvSpPr>
        <dsp:cNvPr id="0" name=""/>
        <dsp:cNvSpPr/>
      </dsp:nvSpPr>
      <dsp:spPr>
        <a:xfrm>
          <a:off x="0" y="1323140"/>
          <a:ext cx="1536214" cy="15362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На-на-на</a:t>
          </a:r>
        </a:p>
      </dsp:txBody>
      <dsp:txXfrm>
        <a:off x="144660" y="1719996"/>
        <a:ext cx="921728" cy="844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B259-2AC5-4675-91F8-335405591648}">
      <dsp:nvSpPr>
        <dsp:cNvPr id="0" name=""/>
        <dsp:cNvSpPr/>
      </dsp:nvSpPr>
      <dsp:spPr>
        <a:xfrm>
          <a:off x="558393" y="340762"/>
          <a:ext cx="1547509" cy="1547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u="none" kern="1200" dirty="0">
              <a:latin typeface="+mj-lt"/>
            </a:rPr>
            <a:t>2 группа</a:t>
          </a:r>
        </a:p>
      </dsp:txBody>
      <dsp:txXfrm>
        <a:off x="764727" y="611576"/>
        <a:ext cx="1134840" cy="696379"/>
      </dsp:txXfrm>
    </dsp:sp>
    <dsp:sp modelId="{6A86BAD4-C993-44B8-BFCA-CCD5775F9F46}">
      <dsp:nvSpPr>
        <dsp:cNvPr id="0" name=""/>
        <dsp:cNvSpPr/>
      </dsp:nvSpPr>
      <dsp:spPr>
        <a:xfrm>
          <a:off x="1116786" y="1307955"/>
          <a:ext cx="1547509" cy="1547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Ар-ар-ар</a:t>
          </a:r>
        </a:p>
      </dsp:txBody>
      <dsp:txXfrm>
        <a:off x="1590066" y="1707729"/>
        <a:ext cx="928505" cy="851130"/>
      </dsp:txXfrm>
    </dsp:sp>
    <dsp:sp modelId="{70FDB8C9-514C-4AAD-AE40-AA586CF01636}">
      <dsp:nvSpPr>
        <dsp:cNvPr id="0" name=""/>
        <dsp:cNvSpPr/>
      </dsp:nvSpPr>
      <dsp:spPr>
        <a:xfrm>
          <a:off x="0" y="1307955"/>
          <a:ext cx="1547509" cy="1547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Ла-ла-ла</a:t>
          </a:r>
        </a:p>
      </dsp:txBody>
      <dsp:txXfrm>
        <a:off x="145723" y="1707729"/>
        <a:ext cx="928505" cy="851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51129-B0D7-4EDB-AFC7-9CABC793594B}">
      <dsp:nvSpPr>
        <dsp:cNvPr id="0" name=""/>
        <dsp:cNvSpPr/>
      </dsp:nvSpPr>
      <dsp:spPr>
        <a:xfrm>
          <a:off x="543301" y="423815"/>
          <a:ext cx="1505685" cy="1505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u="none" kern="1200" dirty="0">
              <a:effectLst/>
              <a:latin typeface="+mj-lt"/>
            </a:rPr>
            <a:t>3 группа</a:t>
          </a:r>
        </a:p>
      </dsp:txBody>
      <dsp:txXfrm>
        <a:off x="744059" y="687310"/>
        <a:ext cx="1104169" cy="677558"/>
      </dsp:txXfrm>
    </dsp:sp>
    <dsp:sp modelId="{BD216B6F-A9B9-4811-8436-EDFA2D0E1743}">
      <dsp:nvSpPr>
        <dsp:cNvPr id="0" name=""/>
        <dsp:cNvSpPr/>
      </dsp:nvSpPr>
      <dsp:spPr>
        <a:xfrm>
          <a:off x="1086602" y="1364869"/>
          <a:ext cx="1505685" cy="1505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Ир-ир-ир</a:t>
          </a:r>
        </a:p>
      </dsp:txBody>
      <dsp:txXfrm>
        <a:off x="1547091" y="1753837"/>
        <a:ext cx="903411" cy="828126"/>
      </dsp:txXfrm>
    </dsp:sp>
    <dsp:sp modelId="{C6E4F19C-B4BC-4002-A5EB-BC3FADABD4E9}">
      <dsp:nvSpPr>
        <dsp:cNvPr id="0" name=""/>
        <dsp:cNvSpPr/>
      </dsp:nvSpPr>
      <dsp:spPr>
        <a:xfrm>
          <a:off x="0" y="1364869"/>
          <a:ext cx="1505685" cy="1505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Но-но-но</a:t>
          </a:r>
        </a:p>
      </dsp:txBody>
      <dsp:txXfrm>
        <a:off x="141785" y="1753837"/>
        <a:ext cx="903411" cy="828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E1AED-4171-4FEF-896D-20FEBA426CA9}">
      <dsp:nvSpPr>
        <dsp:cNvPr id="0" name=""/>
        <dsp:cNvSpPr/>
      </dsp:nvSpPr>
      <dsp:spPr>
        <a:xfrm>
          <a:off x="554317" y="363006"/>
          <a:ext cx="1536214" cy="15362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u="none" kern="1200" dirty="0">
              <a:latin typeface="+mj-lt"/>
            </a:rPr>
            <a:t>1 группа </a:t>
          </a:r>
        </a:p>
      </dsp:txBody>
      <dsp:txXfrm>
        <a:off x="759145" y="631844"/>
        <a:ext cx="1126557" cy="691296"/>
      </dsp:txXfrm>
    </dsp:sp>
    <dsp:sp modelId="{595C1B73-913D-434E-883B-7040B061230D}">
      <dsp:nvSpPr>
        <dsp:cNvPr id="0" name=""/>
        <dsp:cNvSpPr/>
      </dsp:nvSpPr>
      <dsp:spPr>
        <a:xfrm>
          <a:off x="1108634" y="1323140"/>
          <a:ext cx="1536214" cy="15362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Нора-</a:t>
          </a:r>
        </a:p>
      </dsp:txBody>
      <dsp:txXfrm>
        <a:off x="1578460" y="1719996"/>
        <a:ext cx="921728" cy="844917"/>
      </dsp:txXfrm>
    </dsp:sp>
    <dsp:sp modelId="{6634854C-6FAB-426B-859D-C3F1426B54FE}">
      <dsp:nvSpPr>
        <dsp:cNvPr id="0" name=""/>
        <dsp:cNvSpPr/>
      </dsp:nvSpPr>
      <dsp:spPr>
        <a:xfrm>
          <a:off x="0" y="1323140"/>
          <a:ext cx="1536214" cy="15362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Шар-</a:t>
          </a:r>
        </a:p>
      </dsp:txBody>
      <dsp:txXfrm>
        <a:off x="144660" y="1719996"/>
        <a:ext cx="921728" cy="8449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B259-2AC5-4675-91F8-335405591648}">
      <dsp:nvSpPr>
        <dsp:cNvPr id="0" name=""/>
        <dsp:cNvSpPr/>
      </dsp:nvSpPr>
      <dsp:spPr>
        <a:xfrm>
          <a:off x="558393" y="340762"/>
          <a:ext cx="1547509" cy="1547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u="none" kern="1200" dirty="0">
              <a:latin typeface="+mj-lt"/>
            </a:rPr>
            <a:t>2 группа</a:t>
          </a:r>
        </a:p>
      </dsp:txBody>
      <dsp:txXfrm>
        <a:off x="764727" y="611576"/>
        <a:ext cx="1134840" cy="696379"/>
      </dsp:txXfrm>
    </dsp:sp>
    <dsp:sp modelId="{6A86BAD4-C993-44B8-BFCA-CCD5775F9F46}">
      <dsp:nvSpPr>
        <dsp:cNvPr id="0" name=""/>
        <dsp:cNvSpPr/>
      </dsp:nvSpPr>
      <dsp:spPr>
        <a:xfrm>
          <a:off x="1116786" y="1307955"/>
          <a:ext cx="1547509" cy="1547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Кот-</a:t>
          </a:r>
        </a:p>
      </dsp:txBody>
      <dsp:txXfrm>
        <a:off x="1590066" y="1707729"/>
        <a:ext cx="928505" cy="851130"/>
      </dsp:txXfrm>
    </dsp:sp>
    <dsp:sp modelId="{70FDB8C9-514C-4AAD-AE40-AA586CF01636}">
      <dsp:nvSpPr>
        <dsp:cNvPr id="0" name=""/>
        <dsp:cNvSpPr/>
      </dsp:nvSpPr>
      <dsp:spPr>
        <a:xfrm>
          <a:off x="0" y="1307955"/>
          <a:ext cx="1547509" cy="1547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Дом-</a:t>
          </a:r>
        </a:p>
      </dsp:txBody>
      <dsp:txXfrm>
        <a:off x="145723" y="1707729"/>
        <a:ext cx="928505" cy="851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51129-B0D7-4EDB-AFC7-9CABC793594B}">
      <dsp:nvSpPr>
        <dsp:cNvPr id="0" name=""/>
        <dsp:cNvSpPr/>
      </dsp:nvSpPr>
      <dsp:spPr>
        <a:xfrm>
          <a:off x="543301" y="423815"/>
          <a:ext cx="1505685" cy="1505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u="none" kern="1200" dirty="0">
              <a:effectLst/>
              <a:latin typeface="+mj-lt"/>
            </a:rPr>
            <a:t>3 группа</a:t>
          </a:r>
        </a:p>
      </dsp:txBody>
      <dsp:txXfrm>
        <a:off x="744059" y="687310"/>
        <a:ext cx="1104169" cy="677558"/>
      </dsp:txXfrm>
    </dsp:sp>
    <dsp:sp modelId="{BD216B6F-A9B9-4811-8436-EDFA2D0E1743}">
      <dsp:nvSpPr>
        <dsp:cNvPr id="0" name=""/>
        <dsp:cNvSpPr/>
      </dsp:nvSpPr>
      <dsp:spPr>
        <a:xfrm>
          <a:off x="1086602" y="1364869"/>
          <a:ext cx="1505685" cy="1505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Сок-</a:t>
          </a:r>
        </a:p>
      </dsp:txBody>
      <dsp:txXfrm>
        <a:off x="1547091" y="1753837"/>
        <a:ext cx="903411" cy="828126"/>
      </dsp:txXfrm>
    </dsp:sp>
    <dsp:sp modelId="{C6E4F19C-B4BC-4002-A5EB-BC3FADABD4E9}">
      <dsp:nvSpPr>
        <dsp:cNvPr id="0" name=""/>
        <dsp:cNvSpPr/>
      </dsp:nvSpPr>
      <dsp:spPr>
        <a:xfrm>
          <a:off x="0" y="1364869"/>
          <a:ext cx="1505685" cy="1505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Дуб-</a:t>
          </a:r>
        </a:p>
      </dsp:txBody>
      <dsp:txXfrm>
        <a:off x="141785" y="1753837"/>
        <a:ext cx="903411" cy="8281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092E9-45C6-49DA-806E-FDFB0775F7BE}">
      <dsp:nvSpPr>
        <dsp:cNvPr id="0" name=""/>
        <dsp:cNvSpPr/>
      </dsp:nvSpPr>
      <dsp:spPr>
        <a:xfrm>
          <a:off x="0" y="103769"/>
          <a:ext cx="2088232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+mj-lt"/>
            </a:rPr>
            <a:t>1 группа </a:t>
          </a:r>
        </a:p>
      </dsp:txBody>
      <dsp:txXfrm>
        <a:off x="33955" y="137724"/>
        <a:ext cx="2020322" cy="627655"/>
      </dsp:txXfrm>
    </dsp:sp>
    <dsp:sp modelId="{F3A51474-81A9-4A3F-A8CE-EA09E0D30B1A}">
      <dsp:nvSpPr>
        <dsp:cNvPr id="0" name=""/>
        <dsp:cNvSpPr/>
      </dsp:nvSpPr>
      <dsp:spPr>
        <a:xfrm>
          <a:off x="0" y="882854"/>
          <a:ext cx="2088232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Смородина</a:t>
          </a:r>
        </a:p>
      </dsp:txBody>
      <dsp:txXfrm>
        <a:off x="33955" y="916809"/>
        <a:ext cx="2020322" cy="627655"/>
      </dsp:txXfrm>
    </dsp:sp>
    <dsp:sp modelId="{5D3D220D-5AD4-4AC8-BC81-D86E6C75D304}">
      <dsp:nvSpPr>
        <dsp:cNvPr id="0" name=""/>
        <dsp:cNvSpPr/>
      </dsp:nvSpPr>
      <dsp:spPr>
        <a:xfrm>
          <a:off x="0" y="1661940"/>
          <a:ext cx="2088232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Хлопушка</a:t>
          </a:r>
        </a:p>
      </dsp:txBody>
      <dsp:txXfrm>
        <a:off x="33955" y="1695895"/>
        <a:ext cx="2020322" cy="627655"/>
      </dsp:txXfrm>
    </dsp:sp>
    <dsp:sp modelId="{210FD4EE-061B-4044-90F9-F1B46A60CE22}">
      <dsp:nvSpPr>
        <dsp:cNvPr id="0" name=""/>
        <dsp:cNvSpPr/>
      </dsp:nvSpPr>
      <dsp:spPr>
        <a:xfrm>
          <a:off x="0" y="2441025"/>
          <a:ext cx="2088232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Ласточка</a:t>
          </a:r>
        </a:p>
      </dsp:txBody>
      <dsp:txXfrm>
        <a:off x="33955" y="2474980"/>
        <a:ext cx="2020322" cy="6276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928B5-E98D-482A-8B12-294C6C1D1398}">
      <dsp:nvSpPr>
        <dsp:cNvPr id="0" name=""/>
        <dsp:cNvSpPr/>
      </dsp:nvSpPr>
      <dsp:spPr>
        <a:xfrm>
          <a:off x="0" y="48047"/>
          <a:ext cx="216024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j-lt"/>
            </a:rPr>
            <a:t>2 группа</a:t>
          </a:r>
        </a:p>
      </dsp:txBody>
      <dsp:txXfrm>
        <a:off x="32784" y="80831"/>
        <a:ext cx="2094672" cy="606012"/>
      </dsp:txXfrm>
    </dsp:sp>
    <dsp:sp modelId="{C0216CE7-8C78-47A4-B933-11A809D55E6D}">
      <dsp:nvSpPr>
        <dsp:cNvPr id="0" name=""/>
        <dsp:cNvSpPr/>
      </dsp:nvSpPr>
      <dsp:spPr>
        <a:xfrm>
          <a:off x="0" y="800268"/>
          <a:ext cx="216024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Гармошка</a:t>
          </a:r>
        </a:p>
      </dsp:txBody>
      <dsp:txXfrm>
        <a:off x="32784" y="833052"/>
        <a:ext cx="2094672" cy="606012"/>
      </dsp:txXfrm>
    </dsp:sp>
    <dsp:sp modelId="{D65CD1DF-8A04-4221-89CE-AE7ACF4549DA}">
      <dsp:nvSpPr>
        <dsp:cNvPr id="0" name=""/>
        <dsp:cNvSpPr/>
      </dsp:nvSpPr>
      <dsp:spPr>
        <a:xfrm>
          <a:off x="0" y="1552488"/>
          <a:ext cx="216024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Стрекоза </a:t>
          </a:r>
        </a:p>
      </dsp:txBody>
      <dsp:txXfrm>
        <a:off x="32784" y="1585272"/>
        <a:ext cx="2094672" cy="606012"/>
      </dsp:txXfrm>
    </dsp:sp>
    <dsp:sp modelId="{A29AC55E-31E4-42A8-87F5-722857B923E8}">
      <dsp:nvSpPr>
        <dsp:cNvPr id="0" name=""/>
        <dsp:cNvSpPr/>
      </dsp:nvSpPr>
      <dsp:spPr>
        <a:xfrm>
          <a:off x="0" y="2304708"/>
          <a:ext cx="216024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Тапочки </a:t>
          </a:r>
        </a:p>
      </dsp:txBody>
      <dsp:txXfrm>
        <a:off x="32784" y="2337492"/>
        <a:ext cx="2094672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9C45-4074-4E74-95F5-5CF0A5089C7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D842-5D6B-4A88-AF96-D4A77814D8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9C45-4074-4E74-95F5-5CF0A5089C7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D842-5D6B-4A88-AF96-D4A77814D8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9C45-4074-4E74-95F5-5CF0A5089C7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D842-5D6B-4A88-AF96-D4A77814D8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9C45-4074-4E74-95F5-5CF0A5089C7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D842-5D6B-4A88-AF96-D4A77814D8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9C45-4074-4E74-95F5-5CF0A5089C7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D842-5D6B-4A88-AF96-D4A77814D8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9C45-4074-4E74-95F5-5CF0A5089C7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D842-5D6B-4A88-AF96-D4A77814D8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9C45-4074-4E74-95F5-5CF0A5089C7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D842-5D6B-4A88-AF96-D4A77814D84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9C45-4074-4E74-95F5-5CF0A5089C7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D842-5D6B-4A88-AF96-D4A77814D8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9C45-4074-4E74-95F5-5CF0A5089C7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D842-5D6B-4A88-AF96-D4A77814D8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9C45-4074-4E74-95F5-5CF0A5089C7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D842-5D6B-4A88-AF96-D4A77814D84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9C45-4074-4E74-95F5-5CF0A5089C7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D842-5D6B-4A88-AF96-D4A77814D8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DEF9C45-4074-4E74-95F5-5CF0A5089C7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BBCD842-5D6B-4A88-AF96-D4A77814D8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image" Target="../media/image10.jpe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image" Target="../media/image9.jpeg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CC26D-0161-43B1-8AFA-0388EA600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543800" cy="1524000"/>
          </a:xfrm>
        </p:spPr>
        <p:txBody>
          <a:bodyPr/>
          <a:lstStyle/>
          <a:p>
            <a:r>
              <a:rPr lang="ru-RU" dirty="0"/>
              <a:t>Веселова М.В.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537BAF-2F18-471E-BF87-9DB965BAC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/>
              <a:t>Учитель начальных </a:t>
            </a:r>
            <a:r>
              <a:rPr lang="ru-RU" dirty="0"/>
              <a:t>классов лицей №170 </a:t>
            </a:r>
          </a:p>
          <a:p>
            <a:r>
              <a:rPr lang="ru-RU" dirty="0"/>
              <a:t>Республика Татарстан </a:t>
            </a:r>
            <a:r>
              <a:rPr lang="ru-RU" dirty="0" err="1"/>
              <a:t>г.Казань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8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560" y="323939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+mj-lt"/>
              </a:rPr>
              <a:t>Сегодня на занятии я научился 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+mj-lt"/>
              </a:rPr>
              <a:t>Мне было интересно 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+mj-lt"/>
              </a:rPr>
              <a:t>Мне было трудно 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+mj-lt"/>
              </a:rPr>
              <a:t>Больше всего мне понравилось …</a:t>
            </a:r>
          </a:p>
        </p:txBody>
      </p:sp>
      <p:pic>
        <p:nvPicPr>
          <p:cNvPr id="9222" name="Picture 6" descr="https://ds03.infourok.ru/uploads/ex/082f/000524c6-840d79fe/img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5251" r="17588"/>
          <a:stretch/>
        </p:blipFill>
        <p:spPr bwMode="auto">
          <a:xfrm>
            <a:off x="611560" y="4823460"/>
            <a:ext cx="2448272" cy="177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zaimline.ru/wp-content/uploads/Internet-zaj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58" y="1258393"/>
            <a:ext cx="2304256" cy="25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home-img.com/uploads/data/117270/d121ec168fd38d158347c1fc568e2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27" y="4712538"/>
            <a:ext cx="2888794" cy="18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xn-----8kcahlycjo1aaji4a3j6b4a.xn--p1ai/TIMUR/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57" y="4712538"/>
            <a:ext cx="1841376" cy="18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litcey.ru/pars_docs/refs/87/86407/86407_html_m19abe91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4" t="5106" r="20007" b="58231"/>
          <a:stretch/>
        </p:blipFill>
        <p:spPr bwMode="auto">
          <a:xfrm flipH="1">
            <a:off x="7819333" y="5579680"/>
            <a:ext cx="733221" cy="10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1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543800" cy="1524000"/>
          </a:xfrm>
        </p:spPr>
        <p:txBody>
          <a:bodyPr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10248" name="Picture 8" descr="http://ru.wallfon.com/walls/animals/gray-kitten-with-flow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b="26462"/>
          <a:stretch/>
        </p:blipFill>
        <p:spPr bwMode="auto">
          <a:xfrm>
            <a:off x="697230" y="3098626"/>
            <a:ext cx="7691194" cy="3528392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4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543800" cy="1524000"/>
          </a:xfrm>
        </p:spPr>
        <p:txBody>
          <a:bodyPr/>
          <a:lstStyle/>
          <a:p>
            <a:pPr algn="ctr"/>
            <a:r>
              <a:rPr lang="ru-RU" dirty="0"/>
              <a:t>Грамматика фантазии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triboona.ru/uploads/posts/2018-03/15210289311s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7776864" cy="352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8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17720563"/>
              </p:ext>
            </p:extLst>
          </p:nvPr>
        </p:nvGraphicFramePr>
        <p:xfrm>
          <a:off x="755576" y="836712"/>
          <a:ext cx="74168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476672"/>
            <a:ext cx="7885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Правила работы в группе:</a:t>
            </a:r>
          </a:p>
        </p:txBody>
      </p:sp>
      <p:pic>
        <p:nvPicPr>
          <p:cNvPr id="1026" name="Picture 2" descr="http://900igr.net/up/datai/234646/0012-008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72" y="3501008"/>
            <a:ext cx="2952328" cy="267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s00.infourok.ru/images/doc/245/250161/img3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39350" r="21738" b="21301"/>
          <a:stretch/>
        </p:blipFill>
        <p:spPr bwMode="auto">
          <a:xfrm>
            <a:off x="899592" y="4536750"/>
            <a:ext cx="4752528" cy="16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6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5"/>
            <a:ext cx="5394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«</a:t>
            </a:r>
            <a:r>
              <a:rPr lang="ru-RU" sz="6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Чистоговорки</a:t>
            </a:r>
            <a:r>
              <a:rPr lang="ru-RU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462" y="1348318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Ул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ул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ул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-ветер северный подул.</a:t>
            </a:r>
          </a:p>
          <a:p>
            <a:endParaRPr lang="ru-RU" dirty="0">
              <a:latin typeface="+mj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7440755"/>
              </p:ext>
            </p:extLst>
          </p:nvPr>
        </p:nvGraphicFramePr>
        <p:xfrm>
          <a:off x="441263" y="2780928"/>
          <a:ext cx="2644849" cy="322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25164669"/>
              </p:ext>
            </p:extLst>
          </p:nvPr>
        </p:nvGraphicFramePr>
        <p:xfrm>
          <a:off x="3128752" y="1717650"/>
          <a:ext cx="2664296" cy="319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14282724"/>
              </p:ext>
            </p:extLst>
          </p:nvPr>
        </p:nvGraphicFramePr>
        <p:xfrm>
          <a:off x="6012160" y="2708920"/>
          <a:ext cx="2592288" cy="329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074" name="Picture 2" descr="http://platidom.ru/wp-content/uploads/2018/4d2fuficoncec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28102"/>
          <a:stretch/>
        </p:blipFill>
        <p:spPr bwMode="auto">
          <a:xfrm>
            <a:off x="7158113" y="699014"/>
            <a:ext cx="1654708" cy="22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ikolnye-kartinki.ru/img/picture/Jul/04/da6ce156344f63e33c7090ba6535a42f/4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" y="119675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0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76671"/>
            <a:ext cx="3756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«</a:t>
            </a:r>
            <a:r>
              <a:rPr lang="ru-RU" sz="6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Менялки</a:t>
            </a:r>
            <a:r>
              <a:rPr lang="ru-RU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2551" y="1419662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Рога-нога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91844997"/>
              </p:ext>
            </p:extLst>
          </p:nvPr>
        </p:nvGraphicFramePr>
        <p:xfrm>
          <a:off x="251520" y="2780928"/>
          <a:ext cx="2644849" cy="322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56327989"/>
              </p:ext>
            </p:extLst>
          </p:nvPr>
        </p:nvGraphicFramePr>
        <p:xfrm>
          <a:off x="3029698" y="1674386"/>
          <a:ext cx="2664296" cy="319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25820213"/>
              </p:ext>
            </p:extLst>
          </p:nvPr>
        </p:nvGraphicFramePr>
        <p:xfrm>
          <a:off x="5796136" y="2708920"/>
          <a:ext cx="2592288" cy="329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098" name="Picture 2" descr="https://prikolnye-kartinki.ru/img/picture/Aug/17/df19d49a35c2b873559ed4d1843f8445/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78" y="513503"/>
            <a:ext cx="2348302" cy="23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henwewerefour.co.uk/wp-content/uploads/2017/01/9e25c2c85916df3d3c4df476a65ae873_managed-it-services-nj-it-free-clipart-question-mark-man_4100-6000.jpeg?w=4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71143"/>
            <a:ext cx="1584176" cy="23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5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66508"/>
            <a:ext cx="3126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«Прятки»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8664" y="1380847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Аквари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-ум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40435779"/>
              </p:ext>
            </p:extLst>
          </p:nvPr>
        </p:nvGraphicFramePr>
        <p:xfrm>
          <a:off x="719572" y="2935670"/>
          <a:ext cx="208823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58079532"/>
              </p:ext>
            </p:extLst>
          </p:nvPr>
        </p:nvGraphicFramePr>
        <p:xfrm>
          <a:off x="3563888" y="2060848"/>
          <a:ext cx="216024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82164546"/>
              </p:ext>
            </p:extLst>
          </p:nvPr>
        </p:nvGraphicFramePr>
        <p:xfrm>
          <a:off x="6372200" y="764704"/>
          <a:ext cx="20882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122" name="Picture 2" descr="https://image.freepik.com/free-vector/kids-playing-hide-and-seek-in-park_1639-3690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77" y="3809358"/>
            <a:ext cx="2731743" cy="22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luspng.com/img-png/children-playing-hide-and-seek-png-the-children-playing-hide-and-seek-free-png-image-60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8" y="931239"/>
            <a:ext cx="2016224" cy="19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9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4653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«</a:t>
            </a:r>
            <a:r>
              <a:rPr lang="ru-RU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Составлялки</a:t>
            </a:r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»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776" y="1251050"/>
            <a:ext cx="3329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Чай, папа, газета.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Папа пил чай и читал газету.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27465120"/>
              </p:ext>
            </p:extLst>
          </p:nvPr>
        </p:nvGraphicFramePr>
        <p:xfrm>
          <a:off x="323528" y="1772816"/>
          <a:ext cx="8942333" cy="456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s://europe.stripes.com/sites/default/files/styles/flexslider_full/public/moving_puzzle_pieces.jpg?itok=u_aSLAA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51050"/>
            <a:ext cx="1993425" cy="11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7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732" y="404664"/>
            <a:ext cx="78047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atin typeface="+mj-lt"/>
              </a:rPr>
              <a:t>                 «Рифмы»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Играть-скучать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рифмы любим мы играть, чтоб с друзьями не скучать.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492896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группа: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>
                <a:latin typeface="+mj-lt"/>
              </a:rPr>
              <a:t>пир-мир; папочка-лапочка</a:t>
            </a:r>
          </a:p>
          <a:p>
            <a:endParaRPr lang="ru-RU" sz="3200" dirty="0">
              <a:latin typeface="+mj-lt"/>
            </a:endParaRP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группа: </a:t>
            </a:r>
            <a:r>
              <a:rPr lang="ru-RU" sz="3200" dirty="0">
                <a:latin typeface="+mj-lt"/>
              </a:rPr>
              <a:t>ночка-дочка; детки-ветки</a:t>
            </a:r>
          </a:p>
          <a:p>
            <a:endParaRPr lang="ru-RU" sz="3200" dirty="0">
              <a:latin typeface="+mj-lt"/>
            </a:endParaRP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группа: </a:t>
            </a:r>
            <a:r>
              <a:rPr lang="ru-RU" sz="3200" dirty="0">
                <a:latin typeface="+mj-lt"/>
              </a:rPr>
              <a:t>мальчик-пальчик; парта-карта</a:t>
            </a:r>
          </a:p>
        </p:txBody>
      </p:sp>
      <p:pic>
        <p:nvPicPr>
          <p:cNvPr id="7172" name="Picture 4" descr="https://www.vikki-nikki.com/uploads/image/opt/lending/ye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r="11559"/>
          <a:stretch/>
        </p:blipFill>
        <p:spPr bwMode="auto">
          <a:xfrm>
            <a:off x="7092280" y="2528104"/>
            <a:ext cx="175406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1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3454" y="404664"/>
            <a:ext cx="44566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atin typeface="+mj-lt"/>
              </a:rPr>
              <a:t>«</a:t>
            </a:r>
            <a:r>
              <a:rPr lang="ru-RU" sz="6000" dirty="0" err="1">
                <a:latin typeface="+mj-lt"/>
              </a:rPr>
              <a:t>Сочинялки</a:t>
            </a:r>
            <a:r>
              <a:rPr lang="ru-RU" sz="6000" dirty="0">
                <a:latin typeface="+mj-lt"/>
              </a:rPr>
              <a:t>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58067809"/>
              </p:ext>
            </p:extLst>
          </p:nvPr>
        </p:nvGraphicFramePr>
        <p:xfrm>
          <a:off x="683568" y="1420327"/>
          <a:ext cx="7704856" cy="445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nko.tmbreg.ru/images/umnye_my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39861"/>
            <a:ext cx="2088233" cy="208823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67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108</TotalTime>
  <Words>255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Impact</vt:lpstr>
      <vt:lpstr>Times New Roman</vt:lpstr>
      <vt:lpstr>NewsPrint</vt:lpstr>
      <vt:lpstr>Веселова М.В.</vt:lpstr>
      <vt:lpstr>Грамматика фантазии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Грамматика фантазии</dc:title>
  <dc:creator>Пользователь Windows</dc:creator>
  <cp:lastModifiedBy>Влада Веселова</cp:lastModifiedBy>
  <cp:revision>12</cp:revision>
  <dcterms:created xsi:type="dcterms:W3CDTF">2018-11-13T08:25:14Z</dcterms:created>
  <dcterms:modified xsi:type="dcterms:W3CDTF">2025-05-13T16:34:02Z</dcterms:modified>
</cp:coreProperties>
</file>