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309" r:id="rId2"/>
    <p:sldId id="316" r:id="rId3"/>
    <p:sldId id="321" r:id="rId4"/>
    <p:sldId id="315" r:id="rId5"/>
    <p:sldId id="303" r:id="rId6"/>
    <p:sldId id="259" r:id="rId7"/>
    <p:sldId id="260" r:id="rId8"/>
    <p:sldId id="339" r:id="rId9"/>
    <p:sldId id="261" r:id="rId10"/>
    <p:sldId id="264" r:id="rId11"/>
    <p:sldId id="336" r:id="rId12"/>
    <p:sldId id="277" r:id="rId13"/>
    <p:sldId id="281" r:id="rId14"/>
    <p:sldId id="283" r:id="rId15"/>
    <p:sldId id="284" r:id="rId16"/>
    <p:sldId id="338" r:id="rId17"/>
    <p:sldId id="285" r:id="rId18"/>
    <p:sldId id="292" r:id="rId19"/>
    <p:sldId id="288" r:id="rId20"/>
    <p:sldId id="290" r:id="rId21"/>
    <p:sldId id="291" r:id="rId22"/>
    <p:sldId id="337" r:id="rId23"/>
    <p:sldId id="262" r:id="rId24"/>
    <p:sldId id="263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F378"/>
    <a:srgbClr val="FFFF66"/>
    <a:srgbClr val="FF7C80"/>
    <a:srgbClr val="FF9966"/>
    <a:srgbClr val="FF5050"/>
    <a:srgbClr val="FFFF99"/>
    <a:srgbClr val="CC99FF"/>
    <a:srgbClr val="99CCFF"/>
    <a:srgbClr val="9999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>
      <p:cViewPr varScale="1">
        <p:scale>
          <a:sx n="85" d="100"/>
          <a:sy n="85" d="100"/>
        </p:scale>
        <p:origin x="12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K" userId="e7ff9fa336c41b91" providerId="LiveId" clId="{A7CA1D68-34AE-4145-9C8E-AACCCED9BAD5}"/>
    <pc:docChg chg="delSld modSld delMainMaster">
      <pc:chgData name="S K" userId="e7ff9fa336c41b91" providerId="LiveId" clId="{A7CA1D68-34AE-4145-9C8E-AACCCED9BAD5}" dt="2024-11-25T09:10:48.379" v="26" actId="2696"/>
      <pc:docMkLst>
        <pc:docMk/>
      </pc:docMkLst>
      <pc:sldChg chg="del">
        <pc:chgData name="S K" userId="e7ff9fa336c41b91" providerId="LiveId" clId="{A7CA1D68-34AE-4145-9C8E-AACCCED9BAD5}" dt="2024-11-25T08:56:25.225" v="15" actId="2696"/>
        <pc:sldMkLst>
          <pc:docMk/>
          <pc:sldMk cId="2621328440" sldId="301"/>
        </pc:sldMkLst>
      </pc:sldChg>
      <pc:sldChg chg="delSp modSp mod">
        <pc:chgData name="S K" userId="e7ff9fa336c41b91" providerId="LiveId" clId="{A7CA1D68-34AE-4145-9C8E-AACCCED9BAD5}" dt="2024-11-25T08:57:16.096" v="22" actId="1076"/>
        <pc:sldMkLst>
          <pc:docMk/>
          <pc:sldMk cId="275195311" sldId="303"/>
        </pc:sldMkLst>
        <pc:spChg chg="del mod">
          <ac:chgData name="S K" userId="e7ff9fa336c41b91" providerId="LiveId" clId="{A7CA1D68-34AE-4145-9C8E-AACCCED9BAD5}" dt="2024-11-25T08:57:06.808" v="18"/>
          <ac:spMkLst>
            <pc:docMk/>
            <pc:sldMk cId="275195311" sldId="303"/>
            <ac:spMk id="2" creationId="{00000000-0000-0000-0000-000000000000}"/>
          </ac:spMkLst>
        </pc:spChg>
        <pc:spChg chg="mod">
          <ac:chgData name="S K" userId="e7ff9fa336c41b91" providerId="LiveId" clId="{A7CA1D68-34AE-4145-9C8E-AACCCED9BAD5}" dt="2024-11-25T08:57:16.096" v="22" actId="1076"/>
          <ac:spMkLst>
            <pc:docMk/>
            <pc:sldMk cId="275195311" sldId="303"/>
            <ac:spMk id="5" creationId="{00000000-0000-0000-0000-000000000000}"/>
          </ac:spMkLst>
        </pc:spChg>
        <pc:spChg chg="mod">
          <ac:chgData name="S K" userId="e7ff9fa336c41b91" providerId="LiveId" clId="{A7CA1D68-34AE-4145-9C8E-AACCCED9BAD5}" dt="2024-11-25T08:57:13.976" v="21" actId="1076"/>
          <ac:spMkLst>
            <pc:docMk/>
            <pc:sldMk cId="275195311" sldId="303"/>
            <ac:spMk id="6" creationId="{00000000-0000-0000-0000-000000000000}"/>
          </ac:spMkLst>
        </pc:spChg>
        <pc:spChg chg="mod">
          <ac:chgData name="S K" userId="e7ff9fa336c41b91" providerId="LiveId" clId="{A7CA1D68-34AE-4145-9C8E-AACCCED9BAD5}" dt="2024-11-25T08:57:11.865" v="20" actId="1076"/>
          <ac:spMkLst>
            <pc:docMk/>
            <pc:sldMk cId="275195311" sldId="303"/>
            <ac:spMk id="7" creationId="{00000000-0000-0000-0000-000000000000}"/>
          </ac:spMkLst>
        </pc:spChg>
        <pc:spChg chg="mod">
          <ac:chgData name="S K" userId="e7ff9fa336c41b91" providerId="LiveId" clId="{A7CA1D68-34AE-4145-9C8E-AACCCED9BAD5}" dt="2024-11-25T08:57:09.577" v="19" actId="1076"/>
          <ac:spMkLst>
            <pc:docMk/>
            <pc:sldMk cId="275195311" sldId="303"/>
            <ac:spMk id="10" creationId="{00000000-0000-0000-0000-000000000000}"/>
          </ac:spMkLst>
        </pc:spChg>
      </pc:sldChg>
      <pc:sldChg chg="del">
        <pc:chgData name="S K" userId="e7ff9fa336c41b91" providerId="LiveId" clId="{A7CA1D68-34AE-4145-9C8E-AACCCED9BAD5}" dt="2024-11-25T08:47:09.121" v="0" actId="2696"/>
        <pc:sldMkLst>
          <pc:docMk/>
          <pc:sldMk cId="0" sldId="308"/>
        </pc:sldMkLst>
      </pc:sldChg>
      <pc:sldChg chg="modSp mod">
        <pc:chgData name="S K" userId="e7ff9fa336c41b91" providerId="LiveId" clId="{A7CA1D68-34AE-4145-9C8E-AACCCED9BAD5}" dt="2024-11-25T08:48:28.962" v="5" actId="20577"/>
        <pc:sldMkLst>
          <pc:docMk/>
          <pc:sldMk cId="0" sldId="309"/>
        </pc:sldMkLst>
        <pc:spChg chg="mod">
          <ac:chgData name="S K" userId="e7ff9fa336c41b91" providerId="LiveId" clId="{A7CA1D68-34AE-4145-9C8E-AACCCED9BAD5}" dt="2024-11-25T08:48:28.962" v="5" actId="20577"/>
          <ac:spMkLst>
            <pc:docMk/>
            <pc:sldMk cId="0" sldId="309"/>
            <ac:spMk id="4" creationId="{00000000-0000-0000-0000-000000000000}"/>
          </ac:spMkLst>
        </pc:spChg>
      </pc:sldChg>
      <pc:sldChg chg="del">
        <pc:chgData name="S K" userId="e7ff9fa336c41b91" providerId="LiveId" clId="{A7CA1D68-34AE-4145-9C8E-AACCCED9BAD5}" dt="2024-11-25T08:47:40.967" v="1" actId="2696"/>
        <pc:sldMkLst>
          <pc:docMk/>
          <pc:sldMk cId="0" sldId="311"/>
        </pc:sldMkLst>
      </pc:sldChg>
      <pc:sldChg chg="delSp modSp mod">
        <pc:chgData name="S K" userId="e7ff9fa336c41b91" providerId="LiveId" clId="{A7CA1D68-34AE-4145-9C8E-AACCCED9BAD5}" dt="2024-11-25T08:54:54.238" v="12"/>
        <pc:sldMkLst>
          <pc:docMk/>
          <pc:sldMk cId="4245795011" sldId="315"/>
        </pc:sldMkLst>
        <pc:spChg chg="mod">
          <ac:chgData name="S K" userId="e7ff9fa336c41b91" providerId="LiveId" clId="{A7CA1D68-34AE-4145-9C8E-AACCCED9BAD5}" dt="2024-11-25T08:54:52.658" v="10" actId="1076"/>
          <ac:spMkLst>
            <pc:docMk/>
            <pc:sldMk cId="4245795011" sldId="315"/>
            <ac:spMk id="2" creationId="{00000000-0000-0000-0000-000000000000}"/>
          </ac:spMkLst>
        </pc:spChg>
        <pc:spChg chg="del mod">
          <ac:chgData name="S K" userId="e7ff9fa336c41b91" providerId="LiveId" clId="{A7CA1D68-34AE-4145-9C8E-AACCCED9BAD5}" dt="2024-11-25T08:54:54.238" v="12"/>
          <ac:spMkLst>
            <pc:docMk/>
            <pc:sldMk cId="4245795011" sldId="315"/>
            <ac:spMk id="16" creationId="{00000000-0000-0000-0000-000000000000}"/>
          </ac:spMkLst>
        </pc:spChg>
      </pc:sldChg>
      <pc:sldChg chg="delSp modSp mod">
        <pc:chgData name="S K" userId="e7ff9fa336c41b91" providerId="LiveId" clId="{A7CA1D68-34AE-4145-9C8E-AACCCED9BAD5}" dt="2024-11-25T08:48:10.250" v="4"/>
        <pc:sldMkLst>
          <pc:docMk/>
          <pc:sldMk cId="4245795011" sldId="316"/>
        </pc:sldMkLst>
        <pc:spChg chg="del mod">
          <ac:chgData name="S K" userId="e7ff9fa336c41b91" providerId="LiveId" clId="{A7CA1D68-34AE-4145-9C8E-AACCCED9BAD5}" dt="2024-11-25T08:48:10.250" v="4"/>
          <ac:spMkLst>
            <pc:docMk/>
            <pc:sldMk cId="4245795011" sldId="316"/>
            <ac:spMk id="16" creationId="{00000000-0000-0000-0000-000000000000}"/>
          </ac:spMkLst>
        </pc:spChg>
      </pc:sldChg>
      <pc:sldChg chg="delSp modSp mod">
        <pc:chgData name="S K" userId="e7ff9fa336c41b91" providerId="LiveId" clId="{A7CA1D68-34AE-4145-9C8E-AACCCED9BAD5}" dt="2024-11-25T08:54:58.609" v="13" actId="1076"/>
        <pc:sldMkLst>
          <pc:docMk/>
          <pc:sldMk cId="4252249295" sldId="321"/>
        </pc:sldMkLst>
        <pc:spChg chg="mod">
          <ac:chgData name="S K" userId="e7ff9fa336c41b91" providerId="LiveId" clId="{A7CA1D68-34AE-4145-9C8E-AACCCED9BAD5}" dt="2024-11-25T08:54:58.609" v="13" actId="1076"/>
          <ac:spMkLst>
            <pc:docMk/>
            <pc:sldMk cId="4252249295" sldId="321"/>
            <ac:spMk id="4" creationId="{00000000-0000-0000-0000-000000000000}"/>
          </ac:spMkLst>
        </pc:spChg>
        <pc:spChg chg="del mod">
          <ac:chgData name="S K" userId="e7ff9fa336c41b91" providerId="LiveId" clId="{A7CA1D68-34AE-4145-9C8E-AACCCED9BAD5}" dt="2024-11-25T08:54:38.185" v="8"/>
          <ac:spMkLst>
            <pc:docMk/>
            <pc:sldMk cId="4252249295" sldId="321"/>
            <ac:spMk id="99336" creationId="{00000000-0000-0000-0000-000000000000}"/>
          </ac:spMkLst>
        </pc:spChg>
      </pc:sldChg>
      <pc:sldChg chg="del">
        <pc:chgData name="S K" userId="e7ff9fa336c41b91" providerId="LiveId" clId="{A7CA1D68-34AE-4145-9C8E-AACCCED9BAD5}" dt="2024-11-25T09:04:38.851" v="23" actId="2696"/>
        <pc:sldMkLst>
          <pc:docMk/>
          <pc:sldMk cId="510633159" sldId="326"/>
        </pc:sldMkLst>
      </pc:sldChg>
      <pc:sldChg chg="del">
        <pc:chgData name="S K" userId="e7ff9fa336c41b91" providerId="LiveId" clId="{A7CA1D68-34AE-4145-9C8E-AACCCED9BAD5}" dt="2024-11-25T09:04:50.845" v="24" actId="2696"/>
        <pc:sldMkLst>
          <pc:docMk/>
          <pc:sldMk cId="2903748896" sldId="327"/>
        </pc:sldMkLst>
      </pc:sldChg>
      <pc:sldChg chg="del">
        <pc:chgData name="S K" userId="e7ff9fa336c41b91" providerId="LiveId" clId="{A7CA1D68-34AE-4145-9C8E-AACCCED9BAD5}" dt="2024-11-25T08:56:17.456" v="14" actId="2696"/>
        <pc:sldMkLst>
          <pc:docMk/>
          <pc:sldMk cId="4128172989" sldId="332"/>
        </pc:sldMkLst>
      </pc:sldChg>
      <pc:sldChg chg="del">
        <pc:chgData name="S K" userId="e7ff9fa336c41b91" providerId="LiveId" clId="{A7CA1D68-34AE-4145-9C8E-AACCCED9BAD5}" dt="2024-11-25T09:10:48.379" v="26" actId="2696"/>
        <pc:sldMkLst>
          <pc:docMk/>
          <pc:sldMk cId="376406317" sldId="336"/>
        </pc:sldMkLst>
      </pc:sldChg>
      <pc:sldChg chg="del">
        <pc:chgData name="S K" userId="e7ff9fa336c41b91" providerId="LiveId" clId="{A7CA1D68-34AE-4145-9C8E-AACCCED9BAD5}" dt="2024-11-25T09:05:35.989" v="25" actId="2696"/>
        <pc:sldMkLst>
          <pc:docMk/>
          <pc:sldMk cId="3175599402" sldId="336"/>
        </pc:sldMkLst>
      </pc:sldChg>
      <pc:sldMasterChg chg="del delSldLayout">
        <pc:chgData name="S K" userId="e7ff9fa336c41b91" providerId="LiveId" clId="{A7CA1D68-34AE-4145-9C8E-AACCCED9BAD5}" dt="2024-11-25T09:04:50.845" v="24" actId="2696"/>
        <pc:sldMasterMkLst>
          <pc:docMk/>
          <pc:sldMasterMk cId="1640059890" sldId="2147483679"/>
        </pc:sldMasterMkLst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4232004299" sldId="2147483680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4022263889" sldId="2147483681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657502093" sldId="2147483682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3977507736" sldId="2147483683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3531035466" sldId="2147483684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1139246309" sldId="2147483685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593775519" sldId="2147483686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3018725853" sldId="2147483687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1131792315" sldId="2147483688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493741081" sldId="2147483689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2873488647" sldId="2147483690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3853301798" sldId="2147483691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2879187291" sldId="2147483692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972258175" sldId="2147483693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2472075507" sldId="2147483694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370771743" sldId="2147483695"/>
          </pc:sldLayoutMkLst>
        </pc:sldLayoutChg>
        <pc:sldLayoutChg chg="del">
          <pc:chgData name="S K" userId="e7ff9fa336c41b91" providerId="LiveId" clId="{A7CA1D68-34AE-4145-9C8E-AACCCED9BAD5}" dt="2024-11-25T09:04:50.845" v="24" actId="2696"/>
          <pc:sldLayoutMkLst>
            <pc:docMk/>
            <pc:sldMasterMk cId="1640059890" sldId="2147483679"/>
            <pc:sldLayoutMk cId="2109131289" sldId="214748369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Где используют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медицина</c:v>
                </c:pt>
                <c:pt idx="1">
                  <c:v>кулинария</c:v>
                </c:pt>
                <c:pt idx="2">
                  <c:v>косметология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42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E2-4D2F-A22C-853ADB432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1EBD4-1D8A-4813-B871-533316D9D229}" type="datetimeFigureOut">
              <a:rPr lang="ru-RU" smtClean="0"/>
              <a:pPr/>
              <a:t>06.12.2024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FC290-A6B4-46F5-9A1F-C39E8A16CD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43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FC290-A6B4-46F5-9A1F-C39E8A16CD9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26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6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5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6432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2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384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2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8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8766219A-97CE-4AA6-A2E8-F6E82DE092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7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3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8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9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0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9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3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6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7.png"/><Relationship Id="rId17" Type="http://schemas.microsoft.com/office/2007/relationships/hdphoto" Target="../media/hdphoto16.wdp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2.wdp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8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2.wdp"/><Relationship Id="rId10" Type="http://schemas.openxmlformats.org/officeDocument/2006/relationships/image" Target="../media/image59.jpeg"/><Relationship Id="rId4" Type="http://schemas.openxmlformats.org/officeDocument/2006/relationships/image" Target="../media/image56.png"/><Relationship Id="rId9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90;&#1077;&#1093;&#1085;&#1086;&#1083;&#1086;&#1075;&#1080;&#1103;%20&#1087;&#1088;&#1086;&#1076;&#1091;&#1082;&#1090;&#1080;&#1074;&#1085;&#1086;&#1075;&#1086;%20&#1095;&#1090;&#1077;&#1085;&#1080;&#1103;.pptx" TargetMode="External"/><Relationship Id="rId2" Type="http://schemas.openxmlformats.org/officeDocument/2006/relationships/hyperlink" Target="&#1087;&#1088;&#1086;&#1077;&#1082;&#1090;&#1085;&#1072;&#1103;%20&#1090;&#1077;&#1093;&#1085;&#1086;&#1083;&#1086;&#1075;&#1080;&#1103;.ppt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&#1058;&#1056;&#1050;&#1052;.pp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170" y="1484784"/>
            <a:ext cx="7800918" cy="1454312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«Формирование естественно-научной грамотности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младших школьников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уроках окружающего мира и во  внеурочной деятельности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6483" y="476672"/>
            <a:ext cx="7634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B9D181"/>
              </a:buClr>
              <a:buSzPct val="85000"/>
              <a:defRPr/>
            </a:pPr>
            <a:endParaRPr lang="ru-RU" sz="1800" b="1" spc="38" dirty="0">
              <a:ln w="1143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https://blogger.googleusercontent.com/img/b/R29vZ2xl/AVvXsEiH2rExV4iR9TncLTuHnLldQHGGKCbbib62RqTai1QIILU2Cg9HfhF0lSsNYvC_bc2t-EOYCTbkKm-hOB_32hAcYvjJrO-WEzWqfq7ALksSN26L2-52cJnVrT2NKG-Lf1Fh2ajzbianqB79SRObbCJ7nynYO0fdJiMSovLjikePyit4as-F2GLlW3II/w1200-h630-p-k-no-nu/bc6f8fa5e9de2df6e9d502a6264d4f3e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blogger.googleusercontent.com/img/b/R29vZ2xl/AVvXsEiH2rExV4iR9TncLTuHnLldQHGGKCbbib62RqTai1QIILU2Cg9HfhF0lSsNYvC_bc2t-EOYCTbkKm-hOB_32hAcYvjJrO-WEzWqfq7ALksSN26L2-52cJnVrT2NKG-Lf1Fh2ajzbianqB79SRObbCJ7nynYO0fdJiMSovLjikePyit4as-F2GLlW3II/w1200-h630-p-k-no-nu/bc6f8fa5e9de2df6e9d502a6264d4f3e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blogger.googleusercontent.com/img/b/R29vZ2xl/AVvXsEiH2rExV4iR9TncLTuHnLldQHGGKCbbib62RqTai1QIILU2Cg9HfhF0lSsNYvC_bc2t-EOYCTbkKm-hOB_32hAcYvjJrO-WEzWqfq7ALksSN26L2-52cJnVrT2NKG-Lf1Fh2ajzbianqB79SRObbCJ7nynYO0fdJiMSovLjikePyit4as-F2GLlW3II/w1200-h630-p-k-no-nu/bc6f8fa5e9de2df6e9d502a6264d4f3e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blogger.googleusercontent.com/img/b/R29vZ2xl/AVvXsEiH2rExV4iR9TncLTuHnLldQHGGKCbbib62RqTai1QIILU2Cg9HfhF0lSsNYvC_bc2t-EOYCTbkKm-hOB_32hAcYvjJrO-WEzWqfq7ALksSN26L2-52cJnVrT2NKG-Lf1Fh2ajzbianqB79SRObbCJ7nynYO0fdJiMSovLjikePyit4as-F2GLlW3II/w1200-h630-p-k-no-nu/bc6f8fa5e9de2df6e9d502a6264d4f3e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top-fon.com/uploads/posts/2023-01/1674678992_top-fon-com-p-foni-dlya-prezentatsii-opiti-1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top-fon.com/uploads/posts/2023-01/1674627171_top-fon-com-p-fon-dlya-prezentatsii-issledovatelskaya-de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top-fon.com/uploads/posts/2023-01/1674627171_top-fon-com-p-fon-dlya-prezentatsii-issledovatelskaya-de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s://static.vecteezy.com/system/resources/previews/000/299/653/original/kids-doing-science-experiment-and-set-of-beakers-vector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03" b="99641" l="5448" r="89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" t="49675" r="12349" b="2257"/>
          <a:stretch/>
        </p:blipFill>
        <p:spPr bwMode="auto">
          <a:xfrm>
            <a:off x="1331640" y="3438999"/>
            <a:ext cx="5976664" cy="237626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1556" y="857251"/>
            <a:ext cx="649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Исследовательский проект</a:t>
            </a:r>
          </a:p>
          <a:p>
            <a:pPr lvl="0" algn="ctr" eaLnBrk="0" hangingPunct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«Альтернативные виды топлива для автомобилей»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1556" y="1480498"/>
            <a:ext cx="7534991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200" b="1" kern="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экологически чистых и дешевых видов топлива для России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материал об альтернативных видах топлива;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опыт по добыче этанола в домашних условиях;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природно-ресурсный потенциал России</a:t>
            </a:r>
          </a:p>
          <a:p>
            <a:pPr lvl="0">
              <a:spcBef>
                <a:spcPct val="20000"/>
              </a:spcBef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Компетентная область оценки: применение методов естественно-научного исследования</a:t>
            </a:r>
          </a:p>
          <a:p>
            <a:pPr lvl="0">
              <a:spcBef>
                <a:spcPct val="20000"/>
              </a:spcBef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Контекст: глобальный</a:t>
            </a:r>
          </a:p>
          <a:p>
            <a:pPr lvl="0">
              <a:spcBef>
                <a:spcPct val="20000"/>
              </a:spcBef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сложности: высокий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9" y="3229511"/>
            <a:ext cx="2191420" cy="15663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8" y="3889772"/>
            <a:ext cx="1997980" cy="18546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46" y="3229511"/>
            <a:ext cx="2191420" cy="15663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25" y="3889772"/>
            <a:ext cx="2021582" cy="18546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087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8" name="AutoShape 5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9" name="AutoShape 8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4" name="AutoShape 11" descr="Окружающий мир. 1 класс. В двух частях. Учебник - Плешаков А.А.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96F1A-5904-A6C3-5E31-A82CE506489A}"/>
              </a:ext>
            </a:extLst>
          </p:cNvPr>
          <p:cNvSpPr txBox="1"/>
          <p:nvPr/>
        </p:nvSpPr>
        <p:spPr>
          <a:xfrm>
            <a:off x="1716881" y="977504"/>
            <a:ext cx="589909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естественно-научного блока  курса «Функциональная грамотность»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D46E8-E7F1-93F7-7A3B-F064B7BCB3A5}"/>
              </a:ext>
            </a:extLst>
          </p:cNvPr>
          <p:cNvSpPr txBox="1"/>
          <p:nvPr/>
        </p:nvSpPr>
        <p:spPr>
          <a:xfrm>
            <a:off x="849505" y="1614902"/>
            <a:ext cx="3474345" cy="1869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1класс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25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Иванушка хотел попить водицы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26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Пятачок , Винни-Пух и воздушный шарик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27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репку и другие корнеплоды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28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Плывет, плывет кораблик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29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Снегурочку и превращение воды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анятие  30 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делили апельсин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31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енот и тот, кто сидит в пруду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32 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соль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33 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Сутеев. Яблоко</a:t>
            </a:r>
          </a:p>
          <a:p>
            <a:pPr defTabSz="685800">
              <a:defRPr/>
            </a:pPr>
            <a:endParaRPr lang="ru-RU" sz="600" kern="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B0FE6-9E14-5953-CF95-CC33E7521D06}"/>
              </a:ext>
            </a:extLst>
          </p:cNvPr>
          <p:cNvSpPr txBox="1"/>
          <p:nvPr/>
        </p:nvSpPr>
        <p:spPr>
          <a:xfrm>
            <a:off x="4835200" y="1682912"/>
            <a:ext cx="3243414" cy="2008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</a:t>
            </a: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белочку и погоду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8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сладкоежки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12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зайчишку и овощи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16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Лисьи норы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20  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Корень- часть растения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24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Занимательные особенности яблока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28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хомяка и его запасы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32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плотин</a:t>
            </a:r>
          </a:p>
          <a:p>
            <a:pPr defTabSz="685800">
              <a:defRPr/>
            </a:pPr>
            <a:r>
              <a:rPr lang="ru-RU" sz="10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33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Позвоночные животные</a:t>
            </a:r>
          </a:p>
          <a:p>
            <a:pPr defTabSz="685800">
              <a:defRPr/>
            </a:pPr>
            <a:endParaRPr lang="ru-RU" sz="900" kern="0" dirty="0">
              <a:latin typeface="Century Gothic"/>
            </a:endParaRPr>
          </a:p>
          <a:p>
            <a:pPr defTabSz="685800">
              <a:defRPr/>
            </a:pPr>
            <a:endParaRPr lang="ru-RU" sz="600" kern="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D9579-9DDD-4A5D-A548-DEEA7B2993E0}"/>
              </a:ext>
            </a:extLst>
          </p:cNvPr>
          <p:cNvSpPr txBox="1"/>
          <p:nvPr/>
        </p:nvSpPr>
        <p:spPr>
          <a:xfrm>
            <a:off x="161455" y="3947926"/>
            <a:ext cx="3243415" cy="1869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 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Дождевые черви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Полезный кальций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6 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облака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1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и дрожжи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10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Интересное вещество- мел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12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интересно мыло и как оно работает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14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свечи</a:t>
            </a:r>
          </a:p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 16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магнит</a:t>
            </a:r>
          </a:p>
          <a:p>
            <a:pPr>
              <a:defRPr/>
            </a:pPr>
            <a:endParaRPr lang="ru-RU" sz="1000" dirty="0">
              <a:solidFill>
                <a:srgbClr val="000000"/>
              </a:solidFill>
            </a:endParaRPr>
          </a:p>
          <a:p>
            <a:pPr>
              <a:defRPr/>
            </a:pPr>
            <a:endParaRPr lang="ru-RU" sz="6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B9A9C-282B-F00E-C8F6-5E4BEE041084}"/>
              </a:ext>
            </a:extLst>
          </p:cNvPr>
          <p:cNvSpPr txBox="1"/>
          <p:nvPr/>
        </p:nvSpPr>
        <p:spPr>
          <a:xfrm>
            <a:off x="5739131" y="3947926"/>
            <a:ext cx="3243414" cy="20544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9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Томат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10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Болгарский перец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11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Картофель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12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Баклажан. Семейство Паслёновые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13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Лук</a:t>
            </a: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14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</a:t>
            </a:r>
            <a:endParaRPr lang="ru-RU" sz="1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15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16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17 </a:t>
            </a:r>
            <a:r>
              <a:rPr lang="ru-RU" sz="1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</a:t>
            </a:r>
            <a:endParaRPr lang="ru-RU" sz="1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sz="10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sz="1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sz="1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831" t="2109" r="18331"/>
          <a:stretch/>
        </p:blipFill>
        <p:spPr>
          <a:xfrm>
            <a:off x="3471151" y="3743775"/>
            <a:ext cx="2110979" cy="20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750334"/>
            <a:ext cx="4842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Лесные сладкоежки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Медведь с бочкой меда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5333" r="3479" b="8667"/>
          <a:stretch/>
        </p:blipFill>
        <p:spPr bwMode="auto">
          <a:xfrm>
            <a:off x="604241" y="1646197"/>
            <a:ext cx="3940598" cy="455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69160"/>
            <a:ext cx="1323305" cy="1122479"/>
          </a:xfrm>
          <a:prstGeom prst="rect">
            <a:avLst/>
          </a:prstGeom>
          <a:noFill/>
        </p:spPr>
      </p:pic>
      <p:pic>
        <p:nvPicPr>
          <p:cNvPr id="10" name="Рисунок 9" descr="https://e7.pngegg.com/pngimages/2/570/png-clipart-raspberry-graphics-raspberrie-natural-foods-frutti-di-bosco.pn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1000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16837" r="25914"/>
          <a:stretch/>
        </p:blipFill>
        <p:spPr bwMode="auto">
          <a:xfrm rot="20517874">
            <a:off x="1990035" y="5819854"/>
            <a:ext cx="543296" cy="772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i.pinimg.com/736x/1b/39/88/1b3988e54b5b2b7098fd615ed534249d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3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47" b="7177"/>
          <a:stretch/>
        </p:blipFill>
        <p:spPr bwMode="auto">
          <a:xfrm>
            <a:off x="5940152" y="2924944"/>
            <a:ext cx="2676882" cy="347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073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7504" y="836712"/>
            <a:ext cx="8928992" cy="48965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algn="ctr">
              <a:lnSpc>
                <a:spcPct val="115000"/>
              </a:lnSpc>
            </a:pPr>
            <a:endParaRPr lang="ru-RU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r>
              <a:rPr lang="ru-RU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Внимание! Внимание!</a:t>
            </a:r>
          </a:p>
          <a:p>
            <a:pPr marL="457200" lvl="0" algn="ctr">
              <a:lnSpc>
                <a:spcPct val="115000"/>
              </a:lnSpc>
            </a:pPr>
            <a:endParaRPr lang="ru-RU" sz="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r>
              <a:rPr lang="ru-RU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ЯРМАРКА МЁДА</a:t>
            </a:r>
            <a:endParaRPr lang="ru-RU" sz="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r>
              <a:rPr lang="ru-RU" sz="36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февраля 2023 года</a:t>
            </a:r>
          </a:p>
          <a:p>
            <a:pPr marL="457200" algn="ctr">
              <a:lnSpc>
                <a:spcPct val="115000"/>
              </a:lnSpc>
            </a:pPr>
            <a: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площади ДК</a:t>
            </a:r>
          </a:p>
          <a:p>
            <a:pPr marL="457200" algn="ctr">
              <a:lnSpc>
                <a:spcPct val="115000"/>
              </a:lnSpc>
            </a:pPr>
            <a:r>
              <a:rPr lang="ru-RU" sz="28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10-00 до 15-00</a:t>
            </a:r>
          </a:p>
          <a:p>
            <a:pPr marL="457200" lvl="0" algn="ctr">
              <a:lnSpc>
                <a:spcPct val="115000"/>
              </a:lnSpc>
            </a:pPr>
            <a:r>
              <a:rPr lang="ru-RU" sz="28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продаже: липовый, цветочный, акациевый и гречишный мёд</a:t>
            </a: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algn="ctr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sc01.alicdn.com/kf/H64f6fa3fbf8d40c980ca932711bd464cT/245954598/H64f6fa3fbf8d40c980ca932711bd464c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66429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артинка медведь с медвежонком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160"/>
            <a:ext cx="2088232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6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7504" y="1468810"/>
            <a:ext cx="8928992" cy="42484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algn="just"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медвежатами медведица отправилась на ярмарку меда. </a:t>
            </a:r>
          </a:p>
          <a:p>
            <a:pPr marL="457200" algn="just"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Она прекрасно умела различать сорта меда. Сама она предпочитала темный гречишный, медвежата любили самый светлый акациевый мед, а папа- медведь любил липовый. 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Медвежата, очутившись у прилавка с медом, спросили медведицу; «А  почему мед такой разный по цвету?»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02" y="4977172"/>
            <a:ext cx="2088232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364908" y="620688"/>
            <a:ext cx="4353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Прочитайте текст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2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43607" y="2478034"/>
            <a:ext cx="7680978" cy="10255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времени суток, в которое пчелы собирали мед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2704"/>
            <a:ext cx="2088232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96864" y="1297178"/>
            <a:ext cx="500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правильный  ответ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7" y="3743650"/>
            <a:ext cx="7680977" cy="10386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температуры воздуха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7" y="5013176"/>
            <a:ext cx="7680977" cy="10573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медоноса, с которого пчелы собирали нектар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36912"/>
            <a:ext cx="64807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929064"/>
            <a:ext cx="648072" cy="644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217793"/>
            <a:ext cx="64807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s://st44.stpulscen.ru/images/localized/003/408/444_origina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3" y="5217792"/>
            <a:ext cx="626199" cy="6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61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43607" y="2478034"/>
            <a:ext cx="7680978" cy="10255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времени суток, в которое пчелы собирали мед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2704"/>
            <a:ext cx="2088232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96864" y="1297178"/>
            <a:ext cx="500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правильный  ответ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7" y="3743650"/>
            <a:ext cx="7680977" cy="10386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температуры воздуха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7" y="5013176"/>
            <a:ext cx="7680977" cy="10573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меда зависит от медоноса, с которого пчелы собирали нектар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36912"/>
            <a:ext cx="64807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929064"/>
            <a:ext cx="648072" cy="644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217793"/>
            <a:ext cx="64807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s://st44.stpulscen.ru/images/localized/003/408/444_origina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3" y="5217792"/>
            <a:ext cx="626199" cy="6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2088232" cy="1512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846561"/>
          <a:ext cx="9144000" cy="4325437"/>
        </p:xfrm>
        <a:graphic>
          <a:graphicData uri="http://schemas.openxmlformats.org/drawingml/2006/table">
            <a:tbl>
              <a:tblPr firstRow="1" firstCol="1" bandRow="1"/>
              <a:tblGrid>
                <a:gridCol w="2518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2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Критерии</a:t>
                      </a:r>
                      <a:endParaRPr lang="ru-RU" sz="2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Образец № 1</a:t>
                      </a:r>
                      <a:endParaRPr lang="ru-RU" sz="2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Образец № 2</a:t>
                      </a:r>
                      <a:endParaRPr lang="ru-RU" sz="22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1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Душистый, ароматный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Душистый, ароматный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1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Цвет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Светлый, прозрачный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Светлый, прозрачный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61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Вкус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Сладкий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Сладкий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61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Вязкий, тягучий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Вязкий, тягучий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8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Растворимость в воде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Растворяется быстро, образуется прозрачный раствор</a:t>
                      </a:r>
                      <a:endParaRPr lang="ru-RU" sz="8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Растворяется, на дне образуется небольшой осадок</a:t>
                      </a:r>
                      <a:endParaRPr lang="ru-RU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411760" y="611686"/>
            <a:ext cx="54640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медведице выбрать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мед</a:t>
            </a:r>
            <a:endParaRPr lang="ru-RU" sz="2800" dirty="0"/>
          </a:p>
        </p:txBody>
      </p:sp>
      <p:pic>
        <p:nvPicPr>
          <p:cNvPr id="6" name="Picture 4" descr="https://st44.stpulscen.ru/images/localized/003/408/444_origina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17232"/>
            <a:ext cx="626199" cy="6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2088232" cy="1512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/>
        </p:nvGraphicFramePr>
        <p:xfrm>
          <a:off x="1763688" y="1268760"/>
          <a:ext cx="619268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83768" y="692696"/>
            <a:ext cx="362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67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4" y="4949559"/>
            <a:ext cx="2088232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20606" y="1094621"/>
            <a:ext cx="4112080" cy="18692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</a:rPr>
              <a:t>Салаты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Свекла с медом по-монастырски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Рыбная мимоза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Салат с китайской капустой и </a:t>
            </a:r>
          </a:p>
          <a:p>
            <a:pPr lvl="0"/>
            <a:r>
              <a:rPr lang="ru-RU" sz="1400" dirty="0">
                <a:solidFill>
                  <a:srgbClr val="3F3F3F"/>
                </a:solidFill>
              </a:rPr>
              <a:t>      курицей в медовой заливке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1887" y="3090579"/>
            <a:ext cx="4112080" cy="1858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dirty="0">
              <a:solidFill>
                <a:srgbClr val="C00000"/>
              </a:solidFill>
            </a:endParaRPr>
          </a:p>
          <a:p>
            <a:pPr lvl="0" algn="ctr"/>
            <a:endParaRPr lang="ru-RU" sz="800" b="1" dirty="0">
              <a:solidFill>
                <a:srgbClr val="C00000"/>
              </a:solidFill>
            </a:endParaRPr>
          </a:p>
          <a:p>
            <a:pPr lvl="0" algn="ctr"/>
            <a:r>
              <a:rPr lang="ru-RU" b="1" dirty="0">
                <a:solidFill>
                  <a:srgbClr val="C00000"/>
                </a:solidFill>
              </a:rPr>
              <a:t>Напитки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Чай из листьев смородины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Яблочный </a:t>
            </a:r>
            <a:r>
              <a:rPr lang="ru-RU" sz="1400" dirty="0" err="1">
                <a:solidFill>
                  <a:srgbClr val="3F3F3F"/>
                </a:solidFill>
              </a:rPr>
              <a:t>фреш</a:t>
            </a:r>
            <a:endParaRPr lang="ru-RU" sz="1400" dirty="0">
              <a:solidFill>
                <a:srgbClr val="3F3F3F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Чай с ромашкой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Напиток из лимона и меда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 err="1">
                <a:solidFill>
                  <a:srgbClr val="3F3F3F"/>
                </a:solidFill>
              </a:rPr>
              <a:t>Смузи</a:t>
            </a:r>
            <a:r>
              <a:rPr lang="ru-RU" sz="1400" dirty="0">
                <a:solidFill>
                  <a:srgbClr val="3F3F3F"/>
                </a:solidFill>
              </a:rPr>
              <a:t> с жасмином и персиком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Зеленый чай с имбирем лимоном и медом</a:t>
            </a:r>
          </a:p>
          <a:p>
            <a:pPr marL="285750" lvl="0" indent="-285750">
              <a:buFont typeface="Wingdings" pitchFamily="2" charset="2"/>
              <a:buChar char="v"/>
            </a:pPr>
            <a:endParaRPr lang="ru-RU" sz="1400" dirty="0">
              <a:solidFill>
                <a:srgbClr val="3F3F3F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endParaRPr lang="ru-RU" sz="1400" dirty="0">
              <a:solidFill>
                <a:srgbClr val="3F3F3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23112" y="1421393"/>
            <a:ext cx="4077299" cy="18692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Каши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93939"/>
                </a:solidFill>
              </a:rPr>
              <a:t>Каша из тыквы с медом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000000"/>
                </a:solidFill>
              </a:rPr>
              <a:t>Пшенная каша с фруктами 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93939"/>
                </a:solidFill>
              </a:rPr>
              <a:t>Рисовая молочная каша 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>
                <a:solidFill>
                  <a:prstClr val="black"/>
                </a:solidFill>
              </a:rPr>
              <a:t>Овсяная каша с инжиром и теплым медовым соусом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23113" y="3410823"/>
            <a:ext cx="4077298" cy="1833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Десерты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Медовые </a:t>
            </a:r>
            <a:r>
              <a:rPr lang="ru-RU" sz="1400" dirty="0" err="1">
                <a:solidFill>
                  <a:srgbClr val="3F3F3F"/>
                </a:solidFill>
              </a:rPr>
              <a:t>козинаки</a:t>
            </a:r>
            <a:r>
              <a:rPr lang="ru-RU" sz="1400" dirty="0">
                <a:solidFill>
                  <a:srgbClr val="3F3F3F"/>
                </a:solidFill>
              </a:rPr>
              <a:t> из грецких орехов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Пахлава медовая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Яблоки фаршированные </a:t>
            </a:r>
          </a:p>
          <a:p>
            <a:pPr lvl="0"/>
            <a:r>
              <a:rPr lang="ru-RU" sz="1400" dirty="0">
                <a:solidFill>
                  <a:srgbClr val="3F3F3F"/>
                </a:solidFill>
              </a:rPr>
              <a:t>       черносливом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3F3F3F"/>
                </a:solidFill>
              </a:rPr>
              <a:t>Торт медовик</a:t>
            </a:r>
          </a:p>
        </p:txBody>
      </p:sp>
      <p:pic>
        <p:nvPicPr>
          <p:cNvPr id="1026" name="Picture 2" descr="Салат с китайской капустой и куриц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190" y="1844824"/>
            <a:ext cx="1231371" cy="997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276646" y="5517232"/>
            <a:ext cx="6651813" cy="61863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dirty="0">
              <a:solidFill>
                <a:srgbClr val="C00000"/>
              </a:solidFill>
            </a:endParaRPr>
          </a:p>
          <a:p>
            <a:pPr lvl="0"/>
            <a:r>
              <a:rPr lang="ru-RU" sz="1400" dirty="0">
                <a:solidFill>
                  <a:srgbClr val="393939"/>
                </a:solidFill>
              </a:rPr>
              <a:t>Внимательно прочитайте меню. Для приготовления каких блюд точно пригодится мед?  Выбранный ответ отметьте галочкой.</a:t>
            </a:r>
            <a:endParaRPr lang="ru-RU" sz="1400" dirty="0">
              <a:solidFill>
                <a:srgbClr val="3F3F3F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endParaRPr lang="ru-RU" sz="1400" dirty="0">
              <a:solidFill>
                <a:srgbClr val="3F3F3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15483" y="753570"/>
            <a:ext cx="2301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Кафе «Улыбка»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Меню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97867" y="491960"/>
            <a:ext cx="3910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Мед в кулинарии</a:t>
            </a:r>
          </a:p>
        </p:txBody>
      </p:sp>
      <p:pic>
        <p:nvPicPr>
          <p:cNvPr id="1030" name="Picture 6" descr="Торт медовик классический советски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60" y="4221088"/>
            <a:ext cx="1365024" cy="89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53" y="3382836"/>
            <a:ext cx="1319808" cy="98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 descr="Рассыпчатая пшеничная каша на воде в кастрюл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17" y="1489886"/>
            <a:ext cx="1350589" cy="107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281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180" y="725794"/>
            <a:ext cx="3525822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Трудности в обучении младших школьников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Низкая мотивация к обучению в области естествознания;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Трудности в проведении простейших опытов, в  представлении полученной информации и формулировании выводов;</a:t>
            </a: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Трудности в решении задач, требующих анализа, обобщения, выдвижения гипотез; 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Недостаточное владение смысловым чтением разных типов текстов;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Низкий уровень работы с информацией, представленной в графическом виде; 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Низкий уровень моделирующей и конструктивной деятельности</a:t>
            </a: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3633326" y="2204864"/>
            <a:ext cx="1595437" cy="81643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14010" y="908720"/>
            <a:ext cx="3816350" cy="50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ФГОС НОО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31 мая 2021г.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5214010" y="1556792"/>
            <a:ext cx="3816350" cy="2739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п.34.2 «… должны создаваться 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обеспечивающие возможность 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формирования функциональной грамотности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обучающихся (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способности решать </a:t>
            </a:r>
            <a:r>
              <a:rPr kumimoji="0" lang="ru-RU" alt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учебные задачи 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</a:t>
            </a:r>
            <a:r>
              <a:rPr kumimoji="0" lang="ru-RU" alt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жизненные проблемные ситуации 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основе сформированных предметных, </a:t>
            </a:r>
            <a:r>
              <a:rPr kumimoji="0" lang="ru-RU" altLang="ru-R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универсальных способов деятельности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), включающей овладение </a:t>
            </a:r>
            <a:r>
              <a:rPr kumimoji="0" lang="ru-RU" alt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ключевыми компетенциями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составляющими основу 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готовности к успешному </a:t>
            </a:r>
            <a:r>
              <a:rPr kumimoji="0" lang="ru-RU" alt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взаимодействию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изменяющимся миром и</a:t>
            </a:r>
            <a: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дальнейшему </a:t>
            </a:r>
            <a:r>
              <a:rPr kumimoji="0" lang="ru-RU" alt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успешному образованию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46" y="4653136"/>
            <a:ext cx="3801597" cy="1765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1903144" cy="17653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795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18810"/>
            <a:ext cx="482453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a typeface="Calibri"/>
                <a:cs typeface="Times New Roman"/>
              </a:rPr>
              <a:t>Мед в медицине</a:t>
            </a:r>
            <a:r>
              <a:rPr lang="ru-RU" dirty="0"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92" y="2996952"/>
            <a:ext cx="8568951" cy="576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  <a:t>Однако, у этого средства есть важное правило.  Как вы думаете, какое правило верное? Обведи номер правильного ответа.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6889" y="3730572"/>
            <a:ext cx="3256710" cy="16523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Мед и молоко должны быть одной температуры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892" y="1124744"/>
            <a:ext cx="8568951" cy="16561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>
              <a:lnSpc>
                <a:spcPct val="115000"/>
              </a:lnSpc>
            </a:pPr>
            <a:endParaRPr lang="ru-RU" sz="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Однажды дети заболели. Мама  стала их лечить. Она взяла стакан____________ , добавила в него  чайную ложку______________ и немного сливочного _____________.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-Как вы думаете, от чего она их лечила?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От боли в _____________.</a:t>
            </a:r>
            <a:endParaRPr lang="ru-RU" sz="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2978" y="3730572"/>
            <a:ext cx="3256710" cy="16523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>
              <a:lnSpc>
                <a:spcPct val="115000"/>
              </a:lnSpc>
            </a:pP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800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Мед нельзя кипятить вместе с молоком, так как он при сильном нагревании теряет  свои свойства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</a:pPr>
            <a:endParaRPr lang="ru-RU" sz="28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05652" y="4403996"/>
            <a:ext cx="360040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92" y="4403996"/>
            <a:ext cx="360040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80948"/>
            <a:ext cx="2088232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https://st44.stpulscen.ru/images/localized/003/408/444_origina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68" y="4155231"/>
            <a:ext cx="626199" cy="6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 медведь с медвежонком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97598" l="0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69160"/>
            <a:ext cx="2088232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539552" y="2142705"/>
            <a:ext cx="3352270" cy="637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algn="ctr">
              <a:lnSpc>
                <a:spcPct val="115000"/>
              </a:lnSpc>
            </a:pPr>
            <a:r>
              <a:rPr lang="ru-RU" sz="2000" b="1" dirty="0">
                <a:ea typeface="Calibri"/>
              </a:rPr>
              <a:t>Маски для лица и рук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5776" y="590873"/>
            <a:ext cx="4005159" cy="8219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>
              <a:lnSpc>
                <a:spcPct val="115000"/>
              </a:lnSpc>
            </a:pPr>
            <a:r>
              <a:rPr lang="ru-RU" sz="2800" b="1" dirty="0">
                <a:solidFill>
                  <a:srgbClr val="C00000"/>
                </a:solidFill>
                <a:ea typeface="Calibri"/>
                <a:cs typeface="Times New Roman"/>
              </a:rPr>
              <a:t>Мед в косметологии</a:t>
            </a:r>
            <a:endParaRPr lang="ru-RU" sz="28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32490" y="2142705"/>
            <a:ext cx="3322757" cy="6370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a typeface="Calibri"/>
                <a:cs typeface="Times New Roman"/>
              </a:rPr>
              <a:t>Мыло 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38814" y="3262465"/>
            <a:ext cx="3322756" cy="637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algn="ctr">
              <a:lnSpc>
                <a:spcPct val="115000"/>
              </a:lnSpc>
            </a:pPr>
            <a:r>
              <a:rPr lang="ru-RU" sz="2000" b="1" dirty="0">
                <a:ea typeface="Calibri"/>
              </a:rPr>
              <a:t>Обертывание и массаж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648" y="3262465"/>
            <a:ext cx="3352271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algn="ctr">
              <a:lnSpc>
                <a:spcPct val="115000"/>
              </a:lnSpc>
            </a:pPr>
            <a:r>
              <a:rPr lang="ru-RU" sz="2000" b="1" dirty="0">
                <a:ea typeface="Calibri"/>
              </a:rPr>
              <a:t>Краска для волос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61412" y="4149080"/>
            <a:ext cx="3322756" cy="637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algn="ctr">
              <a:lnSpc>
                <a:spcPct val="115000"/>
              </a:lnSpc>
            </a:pPr>
            <a:r>
              <a:rPr lang="ru-RU" sz="4800" b="1" dirty="0">
                <a:solidFill>
                  <a:srgbClr val="C00000"/>
                </a:solidFill>
                <a:ea typeface="Calibri"/>
              </a:rPr>
              <a:t>?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761412" y="1412776"/>
            <a:ext cx="442436" cy="66601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96136" y="1412776"/>
            <a:ext cx="407852" cy="70466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638814" y="1556792"/>
            <a:ext cx="682852" cy="161691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810722" y="1556792"/>
            <a:ext cx="612068" cy="162636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97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8" name="AutoShape 5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9" name="AutoShape 8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4" name="AutoShape 11" descr="Окружающий мир. 1 класс. В двух частях. Учебник - Плешаков А.А.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4321" y="977504"/>
            <a:ext cx="6702827" cy="567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Объяснение природных явлений с научной точки зрения.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Использование научных доказательств для получения выводов.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34033" y="1623855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1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40306" y="1605169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2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40306" y="3696857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4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34032" y="3696857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3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49" y="1623316"/>
            <a:ext cx="2188170" cy="15841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362" y="1935500"/>
            <a:ext cx="2188170" cy="159973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075" y="1935500"/>
            <a:ext cx="2188170" cy="161366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688" y="1618805"/>
            <a:ext cx="2176655" cy="16062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92" y="4075378"/>
            <a:ext cx="2164391" cy="18110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69" y="3696856"/>
            <a:ext cx="2188170" cy="20128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45" y="3696856"/>
            <a:ext cx="2240220" cy="20128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"/>
          <a:stretch/>
        </p:blipFill>
        <p:spPr>
          <a:xfrm>
            <a:off x="4575004" y="4075379"/>
            <a:ext cx="2200289" cy="180802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378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397" y="1009233"/>
            <a:ext cx="529258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Применение естественно-научных методов исследования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905" y="1277563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1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39129" y="3528194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4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4886" y="1277563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2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2956" y="3528195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3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12" y="1576255"/>
            <a:ext cx="2860413" cy="180911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323" y="1576255"/>
            <a:ext cx="2912509" cy="180911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472813" y="3900180"/>
            <a:ext cx="2914879" cy="19664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71" y="3901848"/>
            <a:ext cx="2931908" cy="196476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/>
          <a:srcRect l="9239" t="860" r="20108" b="1857"/>
          <a:stretch/>
        </p:blipFill>
        <p:spPr>
          <a:xfrm>
            <a:off x="3522703" y="2302510"/>
            <a:ext cx="1983464" cy="13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2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7528" y="1009018"/>
            <a:ext cx="334837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Интерпретация данных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2388" y="1118722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1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6404" y="3185006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4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2369" y="3204235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3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85108" y="1127536"/>
            <a:ext cx="657552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cs typeface="Times New Roman"/>
              </a:rPr>
              <a:t> 2 класс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28"/>
          <a:stretch/>
        </p:blipFill>
        <p:spPr>
          <a:xfrm>
            <a:off x="219688" y="1407638"/>
            <a:ext cx="3042667" cy="22384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010" y="1407638"/>
            <a:ext cx="3042667" cy="22384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587" y="3515941"/>
            <a:ext cx="3042667" cy="22384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20" y="3514376"/>
            <a:ext cx="3042667" cy="223847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Рисунок 1" descr="https://www.hittoy.ru/upload/iblock/237/2377e6d080089f6f4279c23631fee1c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66" y="1539890"/>
            <a:ext cx="1601495" cy="154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656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988840"/>
            <a:ext cx="5142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9508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9809" y="357797"/>
            <a:ext cx="7842324" cy="401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9809" y="1476375"/>
            <a:ext cx="1873250" cy="54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Математическая грамотность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9809" y="2488702"/>
            <a:ext cx="7663654" cy="401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Естественно-научная</a:t>
            </a:r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грамотность</a:t>
            </a:r>
            <a:endParaRPr lang="ru-RU" sz="16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28578" y="1476375"/>
            <a:ext cx="2257425" cy="5124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16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Читательская</a:t>
            </a:r>
          </a:p>
          <a:p>
            <a:pPr algn="ctr">
              <a:spcAft>
                <a:spcPts val="100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грамотность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600" b="1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96400" y="1459557"/>
            <a:ext cx="1897063" cy="54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6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Финансовая грамотность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9335" name="AutoShape 2" descr="https://www.culture.ru/storage/images/3d43894b-4dd1-58bf-9546-3fdcf9547e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1800">
              <a:solidFill>
                <a:srgbClr val="000000"/>
              </a:solidFill>
              <a:latin typeface="Century Gothic" pitchFamily="34" charset="0"/>
            </a:endParaRPr>
          </a:p>
        </p:txBody>
      </p:sp>
      <p:cxnSp>
        <p:nvCxnSpPr>
          <p:cNvPr id="62479" name="Прямая соединительная линия 62478"/>
          <p:cNvCxnSpPr>
            <a:cxnSpLocks/>
          </p:cNvCxnSpPr>
          <p:nvPr/>
        </p:nvCxnSpPr>
        <p:spPr>
          <a:xfrm>
            <a:off x="4954588" y="1665288"/>
            <a:ext cx="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906" name="Стрелка: влево-вправо 80905"/>
          <p:cNvSpPr/>
          <p:nvPr/>
        </p:nvSpPr>
        <p:spPr>
          <a:xfrm>
            <a:off x="2715497" y="1597819"/>
            <a:ext cx="774700" cy="303212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11" name="Стрелка: влево-вправо 80910"/>
          <p:cNvSpPr/>
          <p:nvPr/>
        </p:nvSpPr>
        <p:spPr>
          <a:xfrm>
            <a:off x="5786003" y="1597819"/>
            <a:ext cx="774700" cy="303212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12" name="Стрелка: влево-вправо 80911"/>
          <p:cNvSpPr/>
          <p:nvPr/>
        </p:nvSpPr>
        <p:spPr>
          <a:xfrm rot="13370021">
            <a:off x="1774823" y="2123868"/>
            <a:ext cx="479425" cy="212725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13" name="Стрелка: влево-вправо 80912"/>
          <p:cNvSpPr/>
          <p:nvPr/>
        </p:nvSpPr>
        <p:spPr>
          <a:xfrm rot="18205393">
            <a:off x="7291488" y="2092611"/>
            <a:ext cx="439387" cy="210835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914" name="Стрелка: влево-вправо 80913"/>
          <p:cNvSpPr/>
          <p:nvPr/>
        </p:nvSpPr>
        <p:spPr>
          <a:xfrm rot="16200000">
            <a:off x="4425515" y="2072183"/>
            <a:ext cx="463550" cy="296863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9777" y="2996952"/>
            <a:ext cx="8044749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ЕНГ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использовать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естественно-научные знания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выделения в реальных ситуациях (приближенных к жизни) проблем, которые могут быть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исследованы и решены с помощью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научных методов,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получения выводов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принятия соответствующих решений.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Лента лицом вверх 5"/>
          <p:cNvSpPr/>
          <p:nvPr/>
        </p:nvSpPr>
        <p:spPr>
          <a:xfrm>
            <a:off x="270729" y="6163448"/>
            <a:ext cx="8504113" cy="576064"/>
          </a:xfrm>
          <a:prstGeom prst="ribbon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Учимся для жизни!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7117" y="4404557"/>
            <a:ext cx="2531336" cy="1676021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22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04305" y="1041574"/>
            <a:ext cx="2707538" cy="3364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Компетенции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Объяснение природных явлений с научной точки зрения; </a:t>
            </a:r>
            <a:endParaRPr lang="ru-RU" sz="8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Применение естественно-научных методов исследования;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Интерпретация данных;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Использование научных доказательств для получения выводов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6182" y="1041574"/>
            <a:ext cx="2881016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Контекст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Личностный «Я – природа»;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Социальный «Я – общество»;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Глобальный «Я – мир»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74753" y="3064621"/>
            <a:ext cx="3053367" cy="13413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14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Знания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Знания о мире;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Знания о науке (методы научного познания)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19664" y="1041574"/>
            <a:ext cx="3091912" cy="18784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Отношение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Интерес к науке;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Целостность научного познания;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Ответственность по отношению к ресурсам и окружающей среде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9962" y="240241"/>
            <a:ext cx="455438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ЕСТЕСТВЕННО-НАУЧНАЯ ГРАМОТНОСТЬ</a:t>
            </a:r>
            <a:endParaRPr lang="ru-RU" sz="16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945" y="4478094"/>
            <a:ext cx="2146966" cy="16152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Классифицируют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Узнают об опыте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2" cstate="print"/>
          <a:srcRect l="12026" t="8136" r="6200" b="1961"/>
          <a:stretch/>
        </p:blipFill>
        <p:spPr bwMode="auto">
          <a:xfrm>
            <a:off x="280545" y="2674808"/>
            <a:ext cx="2592289" cy="16822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326021" y="4478094"/>
            <a:ext cx="2178465" cy="16152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Классифицируют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Выполняют простые опыты в классе и дома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57064" y="4475970"/>
            <a:ext cx="2178465" cy="16173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 все этапы опытно-экспериментальной деятельности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944349" y="4475970"/>
            <a:ext cx="2178465" cy="16173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полученные знания и умения при выполнении ВПР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770" y="6186032"/>
            <a:ext cx="2707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Отношение: любуюсь, восхищаюсь, радуюсь, огорчаюсь, буду беречь</a:t>
            </a:r>
            <a:endParaRPr lang="ru-RU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16579" y="6186032"/>
            <a:ext cx="30581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Отношение: удивляюсь, хочу узнать тайны природы, восхищаюсь ее мудростью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56399" y="6163253"/>
            <a:ext cx="291943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Отношение: жалею природу, думаю как ее сохранить, осознаю свою ответственность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9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hlinkClick r:id="rId2" action="ppaction://hlinkpres?slideindex=1&amp;slidetitle="/>
          </p:cNvPr>
          <p:cNvSpPr/>
          <p:nvPr/>
        </p:nvSpPr>
        <p:spPr>
          <a:xfrm>
            <a:off x="6190706" y="1929364"/>
            <a:ext cx="2889250" cy="12795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800" b="1" kern="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800" b="1" kern="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Функциональная грамотность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pres?slideindex=1&amp;slidetitle="/>
          </p:cNvPr>
          <p:cNvSpPr/>
          <p:nvPr/>
        </p:nvSpPr>
        <p:spPr>
          <a:xfrm>
            <a:off x="3127375" y="1929364"/>
            <a:ext cx="2889250" cy="12795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800" b="1" kern="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800" b="1" kern="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en-US" sz="1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кругленный прямоугольник 6">
            <a:hlinkClick r:id="rId4" action="ppaction://hlinkpres?slideindex=1&amp;slidetitle="/>
          </p:cNvPr>
          <p:cNvSpPr/>
          <p:nvPr/>
        </p:nvSpPr>
        <p:spPr>
          <a:xfrm>
            <a:off x="98574" y="1898675"/>
            <a:ext cx="2873425" cy="1283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Окружающий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мир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>
            <a:hlinkClick r:id="rId2" action="ppaction://hlinkpres?slideindex=1&amp;slidetitle="/>
          </p:cNvPr>
          <p:cNvSpPr/>
          <p:nvPr/>
        </p:nvSpPr>
        <p:spPr>
          <a:xfrm>
            <a:off x="1763688" y="619324"/>
            <a:ext cx="6336704" cy="792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12700" dir="528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Урок + внеурочная деятельность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686867">
            <a:off x="1327342" y="3799397"/>
            <a:ext cx="872693" cy="5351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4355393" y="3643404"/>
            <a:ext cx="361205" cy="41029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7950699">
            <a:off x="6595570" y="3868537"/>
            <a:ext cx="910384" cy="5351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1847" y="4065578"/>
            <a:ext cx="4374961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Естественно-научная грамотность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0009" y="4916923"/>
            <a:ext cx="329275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705678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Применение естественно-научных методов исследования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8886" y="515612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1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6572" y="492738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2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4" y="860347"/>
            <a:ext cx="2041981" cy="284699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184" y="851380"/>
            <a:ext cx="2079995" cy="284699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57" y="3986305"/>
            <a:ext cx="2135172" cy="28002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57" y="851237"/>
            <a:ext cx="2135172" cy="28414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image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r="64033"/>
          <a:stretch/>
        </p:blipFill>
        <p:spPr bwMode="auto">
          <a:xfrm>
            <a:off x="7026300" y="851237"/>
            <a:ext cx="2041109" cy="28914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image2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1"/>
          <a:stretch/>
        </p:blipFill>
        <p:spPr bwMode="auto">
          <a:xfrm>
            <a:off x="166633" y="3986305"/>
            <a:ext cx="2041981" cy="2846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image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0" r="388"/>
          <a:stretch/>
        </p:blipFill>
        <p:spPr bwMode="auto">
          <a:xfrm>
            <a:off x="2366871" y="4028704"/>
            <a:ext cx="2067308" cy="2811955"/>
          </a:xfrm>
          <a:prstGeom prst="rect">
            <a:avLst/>
          </a:prstGeom>
          <a:noFill/>
          <a:ln w="9525" cap="flat" cmpd="sng" algn="ctr">
            <a:solidFill>
              <a:srgbClr val="70AD47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59978" y="3683969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3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96102" y="3683968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4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7" name="Рисунок 16" descr="image2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6"/>
          <a:stretch/>
        </p:blipFill>
        <p:spPr bwMode="auto">
          <a:xfrm>
            <a:off x="7005830" y="3999938"/>
            <a:ext cx="2041981" cy="2793174"/>
          </a:xfrm>
          <a:prstGeom prst="rect">
            <a:avLst/>
          </a:prstGeom>
          <a:noFill/>
          <a:ln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81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6632"/>
            <a:ext cx="446449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Интерпретация данных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16931" y="569466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1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9436" y="546459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2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image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1" b="12829"/>
          <a:stretch/>
        </p:blipFill>
        <p:spPr bwMode="auto">
          <a:xfrm>
            <a:off x="2370946" y="896451"/>
            <a:ext cx="2055153" cy="265362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image1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62"/>
          <a:stretch/>
        </p:blipFill>
        <p:spPr bwMode="auto">
          <a:xfrm>
            <a:off x="4756394" y="896450"/>
            <a:ext cx="2062770" cy="26536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452" y="896451"/>
            <a:ext cx="2062770" cy="265362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Рисунок 16" descr="image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5" t="10405" r="3"/>
          <a:stretch/>
        </p:blipFill>
        <p:spPr bwMode="auto">
          <a:xfrm>
            <a:off x="2378749" y="3910890"/>
            <a:ext cx="2055153" cy="2748877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8" y="3910891"/>
            <a:ext cx="2136839" cy="274887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 descr="image2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5" r="52722" b="3370"/>
          <a:stretch/>
        </p:blipFill>
        <p:spPr bwMode="auto">
          <a:xfrm>
            <a:off x="4812005" y="3910890"/>
            <a:ext cx="2064058" cy="27488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image3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r="61794" b="4229"/>
          <a:stretch/>
        </p:blipFill>
        <p:spPr bwMode="auto">
          <a:xfrm>
            <a:off x="162438" y="896450"/>
            <a:ext cx="2066925" cy="26536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26440" y="3592109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3 класс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-1303" r="1303" b="6760"/>
          <a:stretch/>
        </p:blipFill>
        <p:spPr>
          <a:xfrm>
            <a:off x="6963452" y="3899887"/>
            <a:ext cx="2064058" cy="27598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516216" y="3592110"/>
            <a:ext cx="81945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 4 класс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5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8" name="AutoShape 5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9" name="AutoShape 8" descr="data:image/png;base64,iVBORw0KGgoAAAANSUhEUgAAA4QAAASwCAYAAACjAoQOAAAAAXNSR0IArs4c6QAAIABJREFUeF7s3YlzJOl93vknj7oANLpx9D0X5yRFcnhYFMOWLB+x8trejY3Y5W7ERtj+/6RdSV7bFGWbEn3JFklJI3LIITkznOnpmb4vnHVXZm783jezKlEoAIW+phv5RUQNuht15Pt538LkU7833zfIsiwTXwgggAACCCCAAAIIIIAAApUTCAiEletzGowAAggggAACCCCAAAIIOAECIQMB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AABBBBAAAEEEKioAIGwoh1PsxFAAAEEEEAAAQQQQAABAiFjAAEEEEAAAQQQQAABBBCoqACBsKIdT7MRQAABBBBAAAEEEEAAAQIhYwABBBBAAAEEEEAAAQQQqKgAgbCiHU+zEUAAAQQQQAABBBBAAAECIWMAAQQQQOApC2Rzvl4w5/24GwIIIIAAAgg8rACB8GHleBwCCCCAwDEF5g2C009LMDwmNHdHAAEEEEBgbgEC4dxU3BEBBBBA4NEEikB4nGBYhEFC4aPZ82gEEEAAAQRmCxAIGRkIIIAAAk9B4GHCoB0WgfApdA4vgQACCCBQYQECYYU7n6YjgAACT0+AQPj0rHklBBBAAAEE5hcgEM5vxT0RQAABBB5agED40HQ8EAEEEEAAgScoQCB8grg8NQIIIIBAIUAgZCwggAACCCDwLAoQCJ/FXuGYEEAAgedOYJ6FYmbd57DHTV8/yMIyz92w4IARQAABBJ55AQLhM99FHCACCCDwrAscFOoOC3vzBEhr96xFZQiGz/qI4PgQQAABBJ4fAQLh89NXHCkCCCDwDAocNhW0/LPpYDfvFFJ7HJXCZ7DjOSQEEEAAgRMiQCA8IR1JMxBAAIHPR+BRAuE8VcJyGGQLis+nj3lVBBBAAIGTLEAgPMm9S9sQQACBJy5AIHzixLwAAggggAACT1CAQPgEcXlqBBBA4OQLEAhPfh/TQgQQQACBkyxAIDzJvUvbEEAAgScuMG8gtAMpXw9oj2PK6BPvHl4AAQQQQACBIwQIhAwRBBBAAIFHEDhuICxeap5FZaavH+QawkfoKB6KAAIIIIDATAECIQMDAQQQQOARBI4TCIsq4TxhsDikoqo4a7XRRzhsHooAAggggAACToBAyEBA4HkSKM6j2Ybteeq1E36sxw2Ex6kQ2n3D0lRTKoQnfDDRPAQQQACBz0GAQPg5oPOSCDy0AIHwoel44JMSeJRAOO81hNNVQj4ReVK9yfMigAACCFRPgEBYvT6nxc+rQPncmfPh57UXT+BxP65AWB7U04P98wqE04E1ONYyOE+qsw+K0fxaeFLiPC8CCCBwsgUIhCe7f2ndSRIgEJ6k3jxhbTloxdB5w2J5Kuj0Y6avHbS/2zTSx/h1YKEy8wujuhjow2Dm/2HmV/knTyqcHSQ6Vpq36PoY+XgqBBBAAIHnW4BA+Hz3H0dfFQFKAlXp6RPazukBXA6QB0Wc6fnRT7BKOPP9VT6uzAXBLPDR0P5mAXES+vbGv3GGtHsFR0XDeRLcZFhMXn//UHFXW+7jzF/ffSv/+YQONZqFAAIIIHBsAQLhscl4AAJPWeB454vjc77iKA87gTy6zvGU28rLnUiBw5eCsRGa5lW4IijOM2X0qKB1DMo977GpN5wlrCxTGmTuKNNxHCye3wfVSTz0fzo4Lpaff9abe++/TfKd/5MPo5PvRcwbH0Vm9dM8PO95qsDS6SQUlvLhMaS4KwIIIIDACRQgEJ7ATqVJJ0hgVmGlfB5aTn3lM8MSgT/VttPYSVY8PGM+5ul4J6g7aMr8AtPTJ6eiyNQTFaEwmQTD8SC1IDO90ujhzzb/Ueb3nBkIi+miPnzZOyhVqsT9bTqwWgSzm2/1OJDtO5BJ4N0fkve/K/0r+Veb/Mm/j4t/nbztfSgNs+JI8lewsua4ljn5s/vn/OvoKuaxRXkAAggggMBzJEAgfI46i0OtoMBBxYSDEl1pVl1x6mmnsHYiu/ck9jDLSJLd+ELg0QTKocf+bLFu9scNNlotDCZSZh9hlL/CpxgIp+Zb5g3wQdC/i+z75L1UvOEmgdDHsukaYdGecgV0+mrE4mfltvsY6D/UmURDfw//98J4fARZoCgPp376qM1zLaqDRbD2/0QgfLTxzaMRQACBkyJAIDwpPUk7nnOBWQmv+IR/qmnTITGw08X8ZNq+21mg+7dJbbCoEO5Hmp52V5y2x5JqpWA4XREpn+D6k9P9X1Mn1wf2ULn6c1g3HvZ8875W0b55phvOOkEvt/XwOquvyhSvd9TwPOi1iteb97XmqZwd5Xjc19pf6xoHjfwP/qjcVXj5v5SCUbY3JPk7lD7ZsAg5s0J4lOm8P8+PyX0rtb309rOqYHHzlUK7n7+Dq8oV37MZ00WDIiBOt9O/ln+W2X1SrhDavYrXLqauFkvceFt/HBYMI/ubqxQW1xTmUdwc83BYfnUqhPOOFe6HAAIInEwBAuHJ7Fda9VwJzHMCXjqPdiePeSUlG0my21Aq/hzk4dC+F4tguO/+JNZPNyufdE9OS/2r2MmjVQiL71MnynumoOU/G69kUYafJ6TlJ/77nvOgDiyv+jh9n8NCVam9j+21plz2HXIeBsulmAPHZW71yI7zTPd9XK9VDm2zA7b7V9dleSVrHP7K468UnN01bvm4cyEw/7AgsPFYDrvzBPp5fwkcPG6KCDsJhP6jl6KGaT/3R5spyqTItS9wl+pNjtD/3X8Vr+WfYXKfg94r5YmhPhCOXDi14/DPNemFbPyuLYKh08zHu8XESY226JE81B658M28ltwPAQQQQOB5FCAQPo+9xjGfIIF5QlPR3NQtbuGXERzlAdCC4FBKe1La98HQfhbYzU4bJyfR7pXcmWq5olMOZDNO0meGmXLV66hqU3nZwxndNg5n81S2yifUs8LgEa/lHj5vNfKw1ypSzhFBfty2Y4S0gyqtM4NiyeBYjo+7z4pS2v6QNql+lV6z+KMLeUVIiaXAbnlV2v5c/MyC4b5A+Lh+BUxX7fa+Xyxu7a2/B+NAOG6Gq6VnqmWZ4jQPeiWKPdU314/FAjrT7879/TIdVe2R9g4fKnPffSDM8sqgffe3QnX8Ts2KuuEkFPoo6ccmFcLHNZ54HgQQQOD5FCAQPp/9xlGfGIF5A6E/Lc2ykQI3HTQPfhpI6kvDHWWjtoJgIAVDHwjzU0Z/xpeDue8zAmH533xyLD9gSrtcGTqoujJvu8oh9KjgdFgF8KjqYNGEo6ta/p5HhaYjwuAYvfx6Bw3ao16rfDwHPcfjatc8r2X3KQXr8XiZVbUrB8HiMTZtMSoFwJoUNCQ1/fegngfDIhyWp4w+7jf+wYHQT8u0QOhDYPk2iXT+nWJHGmf+Nh7Re0Jh+biLUHicCqF/svI73wdCOzrrDR9drVIZjr8XvWSrpAYKA5tIGinI/L3LV3QSCB/3uOL5EEAAgedLgED4fPUXR3tiBMqBYp5wYRPEBlI2UODCXl9KOhoNd5UMt9XvPlAy2laonsJgoFB2PwuLxelscQq7Zy5bvrJE+UR+Ogja36ePr3yfxxUI87BwEIV7ycccCA+byrl/M7fSyHuI8PlIrzVPSCsFwif+WqVAOH6tgyq8pQ7NagrDuqS6sqymIGwpjBcU104pqC1L8bIULubBsOnu56KWe2oLMZOwNd+vgXneV3vHlX9EoGE2VK8/UBDXFMYNd02eBcKuBUOfr0qLufhaZlHTnLfWXbRhVoyejo9FS+xdXEwStz/bu2aUL3Vjr19XqIabxuqjrE0w9VHW7mtLzbirC0uVciqE840l7oUAAgicbAEC4cnuX1r3TAocp3pWNMAmifXcLbQJY1lbg96mup376rXvqN+5q2SwoTDo+FCYWTDsKdDITm/zEJkpc9c4lb9mnI7uOckv7nvIyfVDX/dWOiV2r3lYhbBktu+Qj+OZn64feR1hHvqe2msdNN113vCZh7S52nXYa80TPn1omky/zf+eh6m942sybrKsqShaUqAFJWlDYe2U6o0zai2eVWPhnNQ4K0VnJC1IQUuS3YpAuPdjiaNClD+G+ceFv+dk7dBu0tXG1q5qjZaaC0tqBJGLVduJNLJZ2/lwte82ai2M2W3WhORyD87x7pv5G6tcx7TjsJhnh2Cv2U2l0ShRoxapFUgWqYt30sjNILB72zRSC4TF1hh+0RmmjD6T/4PgoBBAAIGnLkAgfOrkvCAC85+oTqwGytRWqq4LfFm2o0FvQ/3OffU7t9Tv3FY6vK9IbUXuPh333cKgVQztu5twZtWNmdepTffKo1YBi7lzc1Rp5r7W7ohq5FHX2blz/sc0tfKpvtY8IS3fWmDPwiuz3mmHjb3DFuyZeq5xmCiPk8NjWpYuKM0WlKYLGiUthbXTqjVW1Vw8r9bCJYWLL0i1dSk4JR+HHyz8AAAgAElEQVRrFlzkmZVx5w+ER4+/skix32A/7Wm301O9taRa1PQTs0f+NkqlxG6J/267ZNTrUstmvJav2s2Hq30G416j+J7n57HcEY2x9pdH/jCRej0prkmNhjSwS4dNqyHFNrs2TRRqpCjIVI8C9z3MMkWBrxH6Y/SrjRb7JjJllP8rIYAAAtUWIBBWu/9p/eciMOuk/KgT174y7SrVrkJ1XSAc9u6r372nQeeWu6XDe4rdzy0Utt397MSwuNniE1Yh3FckHBtMNuLes0mZO4GdFcaOCBfjxx2B/LgCoV/O8vCvxxUIn+przbNYzmMKuvP0mev2orpUCoRHrKaaZi2NkoZGo6ZG6YKC+IxqjXU1Fy+oufiS4uWXpdpFKVyWtCRlC8qsBjY1B/OoLp4MgPmqq+Xq4DgQZkN1egNF9ZaysKYbt+5pY7urQRJqlMZK0lCjJFCS2k2q1SLVLZ0FmX+rFF/u/Va85yY7ChYRz1Uax9OhDwv+k1VBk1GmXnekWq2pZj3WcNCRskQLzdgtLjXqt7XQjLS82NSFs6taWmi6oFgs4TN5SQLh5/LrnxdFAAEEnkEBAuEz2Ckc0kkXmA5SR4VB8+gp1bYy2XWCHWXZlkYuEN7VsHtTw85NpYM7ioMdReNQaNNHE0VZqjBL8u0mymWKsvOes9g9C+L7fQMeMhAeFZzG4eKoKaPFyfIsq5LnYWlhz2sddaXXUWG3qIAeMlYfW/jM235o2x5jIJy7zyabnM8s403RJFlTw6ShYeIDYRivKm6cVXPxohqLryg89ZpUvyQFNm3UAuGSWx5lEpqOzvt7X3LeQFhEwslW730NtNPpaZAG2m539eO//qk+unJDmzt9JaorCOsK46aCqKEgrGmYJuoPRns/R7G3Wv7piwuFrkSYlt5LWb6653Q1fdYYzzvfVgtNY3eLw4biMFNnd1OjQVd1W9Em6SoZtvXCpXW9/oWX9O1vfcP9ecHW8CntBVmEViqEJ/3/NbQPAQQQmE+AQDifE/dC4DEK7J2k5p/4qFDYVaZNFwpD7UrZpoY9C4N3NOrd1KBzXZkLhNuKZKFwR1HQVpTa/mg2ZczvBefPTw96rYNCUH5ivW+a5DzB9qiT8ukgc1Dqmfe1Dq+y7J3Ud1R6PCoUHtVv5SvKnvRrlSt2R73WnOH6wBFf7rP8arWZ153ufYJETQ2SuguFvkK4rrhxTo2Fy2osviadel2qvySFKy4MSqeUutVI891Sjv0OPGrsFe+8SY2wWHqpr5E6g6H6o0z3Nrf17//jf9K77/1aDza6GqY1yRbHiRrKwoYU1jRIMvWGiVK3PcbkHe0DoX/f+T9PB8LSvfdUCvc2dhzgLBAmNQWjSLWgpXokddubSoddNWJbO7TnFpt6+cVz+tJbr+kf/6Pf0euvXtZKa3JdoVtjdOrzDKaMHntw8QAEEEDgRAkQCE9Ud9KYZ0PgqHA3XY07KljY/XuStpRmWwqDHSl5oGHvtrslvVsadi0Q3lasbcX5lNFIHXftkK02aN8nFzEdFggPqMAdWiGcPn47sz0sTE330p4rrw7pwllBunz3fMronovOyuGoPL2xXAQtB4fDjnveqmL5mEqvuadlxTV/M45/j908jtOvUfafPpajnu+osWvPNz1NdJbx/m5M1HCBcJDWNUyXFMRnFdcvqLH4gguEwZJVCF+UwlVXIcxchTD2la2pxXEnkeuwd/wBY3nqIZM46Ld18Iu2pK46OEhD3XmwrT/4w3+rH73znu5t9tQfRRpmsYap/z7K8jU93X6JdrOPXvx7ogiCvjqYVwlLG8oXYXdve2b3gb0F7dq/bBBo1E3VCFtq1CMN+20F2VCtZqh6OFCknl64uKovvfmy/sk//h19+a0v6MJK3U0Z9R8bEAifjf9PcBQIIIDAsyNAIHx2+oIjee4FDjuZnhUCiwbP8zgfCJVuS8GuNLqrUe+GOrufqbfzqcLkrqL0vmraVZR1FWe2qIytMupPcQO3SX1epZj1cnNtszB54CQCzHwynwfLFcUD7uYFJgHj8Dhy0NTVGQPHbUBfmtLoVsUs3W9cjSnCYFG5OWwQlhduKR/3VKjLw8DsZyra6hf12L+yatHGolaVH9+e6mwxffCgY/BhZM/1lK7txWsfdq1lCSl/zOx6Y+E5Xxi0V7dAOAyaGlowTC3srSnVWZ1efUPN029KzZek+LKvEMp+vqQ0i10YLPfk4dX0ed5Le3umWGTJHmmbNQzT1N4xSoJY7b50/c6G/vDf/Kn+6ie/0p2tvrqjWMOspkEWu5st4eJ6yaXW/Db+SCQ/nj2LOZU+gNgXdA9/B9jKoGESSsNANdUURVKa2JI3iepRojjoKVZXl84t68tvvqjv/K+/p9944wWdbk5WQbUp5G40lF7qsAoh1cPn/n9MNAABBBA4UoBAeCQRd0BgXoHDqi+HBcKDnr/8fD0p25HSHckqhKNbSrrXtLP1kdqbV9QINlWzm9qK057irK8w60sWBG3fQrd3YX6N1IGryhy2yqQ/id1z+j8dsPaEjqk2HXSeO35C/4fyU+x/yN4T6QN7xT0wyrdFKPY3LB35uNrptx5XkIevw2Zajg+u/HyztskoB7jieIuWlCtrVq/JN2jf0xDrg6nj2rf/4kEVwcPG37xj2N9vQmHbExz02KmQfcRLJEFDo6ilYdh0gXA4WtMwWdX6+a+qufqWFF+SIltUxgfCxIXC2IXB2YFw1oFN/1spBE9G2LT4+CcWBAej1GrqyqJIWx3p01tb+uPvfl9/9e6Hur3VVzuxMFhT30Khai4QOqRJFjwe9gHHNetJ7Jq/OA0UZ5Gi1F4wX6gmsCMeuA+CaurqwtqC3n7rBf2L7/wzffn1s247Crc1hps+Pnkf73k/u4s1938RCB+iO3kIAggg8JwJEAifsw7jcJ9lgVJg2XeYh/3soDaVH5MHwmRbkgXCm0q7n2pn+yN1tj5RPdhUPdhQzU4Is76i1G9i74JgaIHQgmGx4uGME+lxxWycfKYOyj9mTxSZGRSOCAn2mOnzzqm/F5ejzQ6E+WEdFt7cA4uw5SYc5vvm+RPoySL+pfB1nIVU9m25UKYqPf+e1yrfp9jDrwit5caUK4R7rzebPMOsqtx0+Ny/LtBx3jnjV3BbExzwdXgxa18hLw0bGkYtDcKGBtkpDUfrGiZrWj/3VbVWv+jDoLtZIFzUSItKVRsHQh+/5/nQpRzAjxsIQw2GFggjZXHgA+HNtv7ou3+mH//sQ91ygbCuvuouENp3C5GBC4TpAVNbjyN/+H3tZaLMAmGo2La8sPe0C4WZC4Q12fu/o4vrLb395mX9q+/8U335tXU1A7ejo2oEwsfXGTwTAgggcIIECIQnqDNpyuct8LCB8KAz6/LJrwXCbckFwm0fCDs+EHYtEIYWCDdVy9qKs4GitC9lQym0IFhUCf2U0f2b08+z9P2zEAgPCqsH9XsRBstRtrjvdLA4rIRZCpR7d5o7IimVw+HU6861Aums8JP/276UZv/upwK6r+mfHxXeplry+QTCvELoNqe3QLigVPUnHgj9qPKfVFi1rz+wQBi7ktpm9wQEwlfX1QwngdAWmZo1TA6qBFIh/Lz/v8LrI4AAAk9egED45I15hcoIPM5AOB0Gunkg3JKyrXGFcDevEDaCLRcKi0AYWiC0zehdGLRKk31/3gPhYSlnKvEcWUGcHpRT4XGuwDbrOcr/Vh4P0+Gw3L9TU0D3vHY53ZUfUwTDqYrnrDB43By9Z72dp1EhfFstmzIaWSC02xllWnCBMHsqgdBb2n8TReoPLB5ahVDadFNGO/qj737/+a0QFoEwk+pWScwD4b5CPVNGK/N/KhqKAAII7DuDyWaWC4BCAIHjCzxMIJx3CpwFwi0psYVlNqXhDY06V9Xe+Vjd7atqhJuyUGgrjFqFMLTpom7KqL9GLnPXpfmv57NCWL7+rmhJ/m/7poFO9dzUjMw9P3X8xWIxpavV3KI05ZBYRIZyEJtOWvkLlTdo37NYjx8fbnqhq+alMzYAseew6a72+jaldCrh7bn+sbzITmnszQrDz3SF0AKhTRktKoQrytTSSK1xhTBy62uWvWc1aPq9VO6/o95neYUwi9QfZn67i5oPhFdPSCCsZ9Ykvw3NrC8qhMf/jc8jEEAAgZMiQIXwpPQk7XgGBI4bCMsnZked4Hbc3oNKNqX0gTS4rkH7qtq7H7tVRhvhlltYJlbHTxm1MGgVwnxTeX+V0SGp4Jm/hnA6EJauDZxE3SLy+gU+8u0KxlEuTZW6BTUmjy3+7ONA+TmnqnblhV32rLJSNp0OhLOTmT/xnmxU7s/Pi9cO8+hThNNSCCoWmxkvhFMsiFOsSDpjquh0Zp3zXeKP3F8P+kSuIUxPaZisu4Vlzp5/W82VUoUwngTCSYXwYQNhucHT43/6/RcoedhA6IK+v4bwYLCD8A8rZ+99jA29OAv8dYTzXkOYVwgJhHMOfu6GAAIIVFCAQFjBTqfJT0pg3kB42InprBNYu39H0obbf1Cje8r619Rtf6Lu7hX1d6+pEflA6FYZzYalQDg+rz8sDuYnsUdVUT7PRWWmA+F0Na/sZot8BArCSGo0/A9GiQbtjvr9vsIwdLcgDBTlfy7yj3+Vogo4oy/2Lbl5VCCcCq62SIvtU2fbENj2Bkmq0ShRalVFO9GPYkVhrDCM3PFPqonFAjj5NaG2W57bSiSfEjzzmEtrsBw55PeGkvHfnkAgHNqiMnkgHBwQCDVVISxi8vEWlSmC9qxUPOvDmIcLhLZVha/8HjMQTld/j+wjv9qqX1QmUHTMQFizCmGWzqwQTlcHqRbO0RncBQEEEDhBAgTCE9SZNOXzFjhuIDxqHl85oLUlPfDVwaFtRv+ZurufuFA4aF9T0yqE4WTKqFUJ/RbbFgjdVtQnMBDalMpi+4ZSaSZfBTSMYqnR8ok4STVsd9Tr9cZh0MJWGAbuFoR2Qm9YdlKf9+O4ajo9TbQYZ9P9N10hLLaoKG+c4FcY9YFQSlMpSTJlqYVEC6qRD6yBBVb7+1QQdNuH5NuIjAOh31JkZmXqqCF2wAOfVCC0bSfcKqMWCMerjL7tt50oriGMbZXRvVNGHz4QzvqdcNAHH48nEB6j3pcf3DEe4VYZtfVuHm8gdMOndA0h+xJ+3v8v4fURQACBpytAIHy63rzaiRYoAuF01Wj6BLQcHA8IFc6p/LhdHwiz+9LglkZdC4RX1O0UgXDbXUdYTBm1QDg+zXQz/yK/D/qBX4dVByfHsmci5cywUYSiY3T01HEdvO1EuUpYbCsRl663s6AVKksnPwuDmuymIHaX7aXZSFk2ct/t5sNVqjBMFUapgmJV1nHlLQ/Vc60uOisQFtcDFscUuePLUrsqzjZdrysMa3IrmGSR0iRTkg3cMVoF0B2TVZ7ccdnx2kJB9rPiux2f/X2G91xhcHaSnCsQlofoHN2d5vsQTgfCs+feVsMCYXjJ70VYCoQ2ZdSOpTyBdu9+FvNW28sHeHgg7A0PX1RmN6lroLp6bh/CfNuJvEIYzp/tpjdxmUPQ75pigdBGj313E4/zrSei8T6EHV1ca+lrb17Wv/zOP9VXim0nDqkQEgjn4udOCCCAwIkVIBCe2K6lYU9XoBwGixPOclVueoqav/+eKYrugMuR66BAeEPDzlV1dq+o1/lEw851NaPtPYvKxJntjpZ/udmIViU86uuwe/ifzR0Ip1/qoKeecQJ9dCA0OqsM5hVCF6Zs2+2alFrgaigKW0pGsdq7Aw36mZJhoDhqKK5LjWagyC7ACoYKwlF+s4A1kEJbiKdfClz5gbvustew1z3oq9QY97BiYZjiuwU/O8aasrTubmkSKxlFGg0Dd7MppGE0UL2VKqoNFcWZC4Pu5oKgHd9Qgfue7y/5eQbCefvZ6tXjjen3VgiPDoS2x55dQ3hQkJt+b5UP6rCkvP/DmFG+yqjfhzDfdqJYVObdD3Vru68iEBb7ENqW8IFVlm07+6cRCPNpo1Y8LvYgtKToNqYv9iGcEQjdNYQHTBklEB71u5GfI4AAAidbgEB4svuX1j0pgX3nkkUgLC3wceA0zeI+RciarigW0x/LJ8A7vkKoe1LvugadT9RplwPhjps2Gmcdxa5SkPk92MdFKwunh52tTp9sT9/3EQOh9cNhxdBSP80XCC1k+aqaC1lZ3d/SuoJsQUF8Rmk31I3rG9p40NHu9kCNxpKWTkVaXV/UwmKouJ4oriUKa1Z960pBR5naysJOHgozn+nGWd+qfLa99xyB0LU3r2u5Y7Rjbfhb2lCWtJQM6+q2A+1uD9VpJ+p2bepoqsbSUKtna2osDlVv2HTWRKHdIguAfQWhBVabEpwHQlc53Ps1nu061/jfPy7mrhDOev4Dwv+jBULrioOC36wq4Z6PLqaO8uAKoQXC3iDzG9PX5DemzwPhjw7YmN4+bHGBMHs6gbC4jrAIhPZGdxvTB/a+77jN6YsKoW1M/xVbVMY2prdtJwiEc70juBMCCCBQNQECYdV6nPY+usD4/LN0Yrln6wMLfL466BecKL6KP0+qiT76FVf4FUHQr+7ov/L7BkUgvCt1P3OVwU77Y/U7n2jUvalmlAdCt8roUHGxI8GeQHhU0w9LbI8hEBbNse8HZFP3KvPMOnUVwnIgbCpLm3ngOqUsOaUHdwf6+btXdOWjG7r2qRSH0qkz0utvrOvC5TNaXW1qZbWl5TN1BVFPCneVBdv5964Ujnyms0NyGT5ygTNffPNAzEmYipS5qqIdZ12BHV/acrdhr6Z7d/q6/umWPrlyW/fu7mp7U6rVpXOXY731lbM6d7mmldVFxbXUVTTDyCqaPhAGroppQbCYSrr/cOYPhY85EJb7uXRYSdjQKGxpvKhMfg3hQRXCxG07UcunjFoFbFbSPDjc5T03o5+OCITDzO1H6Damn7EP4U5SV19+umhf9bwSnCp8aoHQr7hqgdBNGs2njFqF0MKghUILhF8vpoy+uq5WHgitQmgfFs364hrCo34/8nMEEEDg5AoQCE9u39KyJyVQnE+5lJCv9Dg+WbWTa6sw+Jjna4FF0CvvbVfa5CCzk127PqgIf26zwHJpSrKgEtz3FcLOVXU7V9TZ/Uj93lUlvVs+EAY7itVVnNpJX5I/X76tna1seajHQT/17Sm+Dqsx+gByrDlze45o/CrHCoQWtmpK1VSaNZSoqWx0Rr3Ogj67squ/+C/v6MNfjHTdAqGkxWXp1deli5dXdfbskl68vKpLl85oeTlWozWUorYUtpWGHSVhV2nQVaaRgixQaIu+2NTbIJBdppjmuT2M/EIwaZLkq8TYFZvWiJbSrKXUgmDSVDaoKenH6u9m2rw/1Ccf39fVj+/pypUd3bsnbe1I9Yb04hekb357Ua9/6ZReeuWcotimjg4VxgOFeSCUVQnLK43mknu3kc+rxIf2+8H9dVigfJhedhXCsKVRMFll1LadWD//thrlbSdqflGZIhBaEPTvnMlemvO/teepik9G99AqhLYPocXPWNrqSp/e7OiP/uT7+tG7H+jW1kA7SU02XXQQ2LWEtoqtHZ0PhLYg0d4+OOqdc+Q7ak9T7XOn4nrK8pRRC4VFIKxZIFxv6WtvXJarENo1hLLqoJ8ySiCcf/RwTwQQQKAqAgTCqvQ07Xx8AuNAmC/yUez3l5+22qmrXcHnryoq6n9RflobuqmcxWmgndTtWYMy/9TfrYBiy1AWFcLQKlf3peyu0o6tLvqxOu2PNOhdVdq/rWa06wNh1lec+j3K/JTRRApTZXab4yrCeZAOPYV9yEBYrgy6XHnUgYwrhLGyrO5ChoXBUdBUOljTxv2afvnz+/re//eubn0qJT2paUWfulRrSvWWtNiSXnt5RW++eklffOtFXbi0pHjRvNrKgrb62lVfbaVZV5GGioNEtShTFkcahVKSh8LWQkv1RkO9bldJd6BsOFItsPC4olGypNFoSemwqd5Wovb9vj754KY+/vCWfv2rjjbvux0xNEz9zSqSZy9JX/5aqG/+1lm9/fXXlGjHTWd1gTCyCmEvrxAWH0gUQcmiSLl38qrukZizsQ/s5/z5jhsKXR/NCIS2D2F9RiBMXSisucrgHOvkzmjEUUe4/+dDhS4QJvauzDemH08ZffcD3dy0awhrrjJogXBogTCwqcT5NYR59W3vKp0HHcfxwqA1cBII7QOKSXXQTRktKoT5lNGvvzFZVMbW2iUQHvVLhZ8jgAAC1RUgEFa372n5wwqMA6Fdx2WVGrvZP/qFTuzUrAiE/nvx77G71zgQWhh0KwbmoTAPh/6wLB34SafuVgRC3VHSvuLCYKf9aw37V5X17/pAGO4qToeK00hxEimwMlZoVa+hsnD42ALhQWz+9DbwQfQYX0UYPNbDimsHZaZWrWlqGDQ1sNAxOK+7t+p676cP9Cf/+q+1dVtaCKXlRl1hraF2r69BkinMhjp/pqnLZ5f1xmsX9NIra7p0eVkLpzIFC6mChURJfaBUuwrTXUXZjmpRX0kt0jCWhlHgqoRRFCmIQmW2IMwoVTRKXSBPklX1+sva2m7q3s2eNq5v68G1Td39dEM3r7V154bL6lpeueiCUj+p6cH2bZ1e39RXvtHQt397Xd/81hsapZvKgh1Ftb4PhIFNb+3lY85vTj+pzvoPHHxX5FXmw/YSPEY/FXctKodHxa3ppy4HwmF524lDAqGfMloEwlkVwuIojns0RdV+71H6QJi6QDh9DeEP331fNzZ6LhBaZdDG2ijMK4SlQDg7DD7M8e2vuBdHbb8zzOWoVUbH1xBaILSbmz3AlNGHGPY8BAEEEDjRAgTCE929NO7xC+QnUy7ZWSAsbpNAaCHQ38K8Smgh0SYs+qugxifUeSDM16Ach8PxqaOrEO4PhKPdj9XZ/bU67Q81HHwqDe6VAuFoKhAO8kA4OLrq9ohYRSC0F5r39Lc8TfR4gbC4Ni9215lZGPSBsKm0f163b8T6xU839f3v/pV6G9JKs6m1pbOq1Zq6f39TOzttDTodt4uDXW+5viq99OqSvvqNN3X+8mktXzilU+eXVDtTl6JdZaO7Sge3FYU7GkWRD4UWAoNQnU5Pg8FIi61FLcVNNa2ve4l63SXt7LR0/fpQP3/nY119/7pufuTXq0mHUpZIayvrevGVt9z1aFvdod6/8p7qSxv65rfr+vbvnMsD4YayMA+ENlU07PoKoY0NF/r8Nas2rdVf4Gh1wqIT3N4Ec/TH/PqT8TnP804GVREIbeqo34dwTcNkXevnv6r6yhfzfQgvSm7K6IKsQugDoU3gPGjKaHmkzTvqDgqRgYYKXCAcWdWvdA3hH3/3+/rLn76v67ZAkW07EdQ1Cpt5ILRFg3yFcP8atI8SWA8OhH5Wwd5A6CqEBy0qQyB8xN9uPBwBBBA42QIEwpPdv7TusQuUr+0rpozad/t3C4A+BI7y01gfCu3UzSpZ48g0LuAUU0ZtT7EiGLqTymLqqKWGcoUwu6OhC4QfugrhaHhVwfC+mmFbjWDXLygzrhAGeYVwkFcIHzvGnifc07p580XpHH7eh7gXHS/WsjcQWii0QHjnWqxf/nRLf/69H2u4Ja0vnta5U+e01FpS0k/U7/TV3dlSZ/uBursDjUZS67R0+ZWWzr2wpjMvrGnlhTUtXTitpTPSYnNLjdoDRdGGRmGkURQriWMpqGnYTzUcZGpETcU2l7SbaLjd09ZGpF/94r6ufLyjB7e66j4YqrcpNUOpHjfVap7WqaV1La2sa3eY6v5uV5/c+rWay5v68jfr+lYRCLMNVyGMa323+I2rELrbZCz6Dxlstcsc1IXAiejsqDQtPn8PlEPhvKPKgmASNt32E1YhHBQb0+8JhJfyQNhSNg6EftGlg6+CPW4onBXSfJgeSupahdCuFS1fQ/jd7+uHP31f1+531E7rbmGcYblCaFVMdy3wtOHnFQgX3D6E/+o7/7NfZZRAOO8w5X4IIIBAJQUIhJXsdhr9cALFCXhxbV8e1pTkn9X701a/zIxNG/U3t4S9u02+3OlnKQSOg6Ffk7J0rl8KhLaoTHZHg92PXCDsdj7UaPSpD4TBQYGwqBAOj7fey/zZYCoUzlul2dsDx365PBDaKp5WRRoFLY3kq4RZ/7zu5oHwB3/yI422pXOnVnT+1DmtLp5W0zaqH6QatNva3nygrY17une/p04i1ZalM+el5cvr7nb68rrOvdDSubM9ra91VK89UBpbsIk1imzT+6bSUaRkECrpZhps99W5t6vO3R3du53qnb+6rk+vyE0hbQaBmkFdy40lLSwu69SpFdUbi8pqdT3odHRne0fX7n+i5pldfembNf3m75yfVAjHU0YtCHb91hOT/TD2VAh9KCwqg1728F4p9I/XC8ft6UR7A6FVCAd7KoQXfZUwX1TGB0LbmP6oQFiMpXnD1/T9Jn+fDoSbtqjMrbb++Lt/pr/8yfu6fr+tdtrwgdBWTQ1sIqZ9hOPf4X5hqPLXvMc0/RupCPZ7lfMacH7d8UEVwq4urlkgvOQXlXl1jUD4cL/weRQCCCBQGQECYWW6moY+ukA5EPqpnLYeob9NVhYtAqEFQVu+3lcIfX2jmDK698ROGlcIMx8Ix1PP0sQvLhPawiL3pNQCoS0o88ERgTBUYBe4la8hPM4Z/PGywVTUfXTpI58hs4qr35DeQoMtJmOBcKSW1D+ve9dr+tVPNvVn//aH6m9IZ1stnV1c12rrlFqqaTGsq1mLlY1GGvS6uvfgnm5vP9Dd3YES29JwScpO1dQ8e1oXXzml116P9cYbDZ1Z7am+eFpJUNMotAVPGgqShobdQLc/u6fbH9/UzY+ua+vGSBt3pHs3pUFbOt1qanXptNaWTmupuahGs6WwVpOCSINQurOzrRubD/Tp3Y/VXJW++u1Qv/m7l/YGwnpfoV076KaM2jWE9lXqqFKF0EaOqFkAACAASURBVFcMJztP+q73IXE6rxy1/uysJX4eZnhYIMxchbCeTxld1yDxq4zOWlTGrdJqK7vs2ZrlsJExb/g6IhCO/JRRu0zVrTJ6q60/+u6f6Uc/eV/XHnTUsQqhTXt100aLVUYtEBYrBT+mQDhjgabi98asawgnU0bLgZAK4ZG/S7gDAggggIB9oHnAFebgIIDAlMDeQJjmQdCi4ORqP6sIWoXQB0FbpGLkUqBN5yvVdGwxS9sbzNZ9scmmtobMyAdBC4R1WxEzsBNM28pgJKWbUmQb09/PA6GvECajTyU3ZXRXDRVTRkO/qIydUFogtAVl3KIyT/rrOInzEY9lHAhty4ma26LAAmESNKXeeW3caOhXf7up//DH/0P9+9JaM9aFU+e0boEwi7UU1bVQbygOLThnanc7utfe1q3N+9oadLWVDm1tTyWL0srFhl56taYvvNHUi68u6OyFF1RfOi1FVh2MtXWvo/s3t3Tt19d169c3dOdKX4MH0rDtV3ZsRUtabp7RmYUlnV5YUqvWUFivuQVpkkDqh5lu72zpxtYDXb33qRpr0le+Heibv3t5sqhMuF2aMtr1FyLuuU4wX2HUXT/oR9o49hQrX84kP2xUPN4RY0EwDUpTRpMDKoSxv4ZQtpVIqUK4N5geNNaKyDTP+NobDE3MVQhHiZ8yGgXjQGgVwh9ahfBBR+3Epoz6UGjf7R1sz+Sr/IdUCGdyHtYOH4WnvybbcBQVwtTtRegDYVc1HRQIM9XTjEVl5hka3AcBBBComACBsGIdTnMfVcBPF/Uh0EdC/91vQm+nZfbdAqFdRzhIM3UHiaK4rjCW0sznu0FfqtekVt2fSFoYHPYSRdlItTDTQj1Soxa5aWjpsK9h/44a9R2F8ZYGu1fU7fzaVwjtGsLRfTWCHXebrDJqq00WgdA2WH/YQPgUQ95xuiYPhLbCqG07YVtOWCi070HvvLZvtvT+Oxv63v/7F+rdldYa0ksrl3R+aUXNNFTTtubIAsVhpFoUq1avqx9I28OBbm9t6NrWfd3c3dJmmihckpbWpZUL0tu/uaS3vvw1XXzhC4oai+p3Uv3inff13t++r5tXbmv7mtS7Jy1JsvVoXlh/WWuL51TLai7o22ta6E9sj3u7hVI/DnS3u61buxv69MFnqq1Kb30r0Nd/94VjVQjdduV5VclXCCdxYlYVsKgiHsx+SCAsZjQeo88s3KWhhTxbVGbJTRe1CuHaBasQ2qIy+ZTRyO9D6G8WuErbr7jXe9QwOP34on5aBMKRRqF9UhNqsyd9dtNPGS0CYWccCC0U1t3CQsWU7/1Hlm9WOfOYy/ee1ab9FU+bkurCp9vvkEB4jOHHXRFAAAEEDhEgEDI8EDiGgMW/IhDalYOTUOivG/Sb0dtn9dJud6AHWzu6c++B0ixSFkQajlKliZUD/QqCtpl1lPmlaOz7yvKiLqyv6NRCQ4vNhhqxbXE+Ujp8oDh4IGX3NWh/4sLgOBAO76sRlgNhqDi1yle+7URogXD0ENtOPKNh0PWX7T9Yc9NG06zuV6TMLBQ2FXUvaPtWSx9YIPyD/6beHemsBcLVS7pwakULaaSW257RIlSoyG5xTcMoUt9CQLeru9227o962k6H6sVttbWh7UR65TekN774kn7jK9/U0vKqhp1Mf/0X7+gnP/qZBpup4o60lNZ0trmqc0trWo6WtBA03d6QkS06Yif0WaYkypTEmUaxNIgz3en5QHh144aiNemNb0lf+90XS9tObCvaM2W0fA2hH8BFINy7sIxPhkUg3NejB2a+I64rfIihkajup4zKFpVZUj9ZVz8tpozOGwgPmxY675TR6Tf8VCBMhhoFgbIw1tZUILxRVAjddFFb3bbuPgSyZ7B36v4tVx7yeMfTRWdFzGxGIPS/dXyFsFe6hvCf6Cuvns2vIaRCeIxf9dwVAQQQqJQAgbBS3U1jH1XAb+7ug2CSVwh9MPSB0Ee7UL000b0HW7p6/aZ+/dEnGowyJWmg/mDkru2K41jDwVDDXteFwnoYaLFZ0ysvXNKX3nxNK6cWtby0oMVaPb+ecEvSHWl4Ow+ERYXwE2l4z08ZHVcIi0BoFcKRu520QOhWbXVVQguFdaWZD4T2Peqe1+6tBX34Nxv6kz/4r+qXAuH55RUtKFbDAlpiW/hlCu2iT1e1i6RarH6WajcbqhNmageJttJdfbJ5VR/clpYuSi++XNff/Xt/Xyvr5zTqJPrhf/6RfvLDq1qyTeUbLV0+dVaXT53ThaXTynZ7CnsD1ewyUBcG/eqfozDQKPa3fk26093Rzfamrm7cVLgmvf4t6e1/cBIDYcMFQtt2YpCuuVC4dv6raqx+UQovSfFFKSymjFqF0K4hLKZql9+981XU5nu/HyMQ3i+uIbRpoxYIbfzZxwoujrtK4d4vvyTO7KpmUWY9Kl1Pfl48U7E3o00VzQKbMloEwp7izE8Z/fqbl/Qv/09/DaGvtWaqMWV0viHBvRBAAIGKCRAIK9bhNPfRBPYGwsytKOrDoH0vNqQP1UlHunH7rn75wUd65yfvujUIo7ih1D75z1eWGfT7LhBaZbAIhF98/VV96xtv60wRCOO6X3VUk0A4bF9Vt/trddsfaDS66vchLAJhNnDVQbu5i9SCExwIrTrogmFdmQuEC+573Dmv9s2WC4Tf2xMIL+rc8oqaQayaTRlNpchuSeaCodVQ0yBz0ziHtUDDmtQNU21mfd3ob+tad1P30qEWFxf07b/797R8ekXdzbbe+5uf6covPtO5xUVdXFrVpaU1rdUWdToKFfe6qg96qqWpX1XWBYbA7WE4im0vw0i9WqA7vR03RfXKxi2F69JrvyV99SQHwsxPGe3nU0YbK2/l+xBeygNhecrodLXy+NfdHf6uLwfCTN1kpJG9TcNaXiHc1R9/98/dojLXx4HQVra1UGgfSliN2frWh0L3lU/XdbVZqzYeMmXU7x8562t6XWI/dnwYzDemLwfCbOiuH7Qq4cW1RX3tzYt+24nX8m0nskw1+zCKjekf7X8CPBoBBBA4gQIEwhPYqTTpyQlMAqGFQR8I/Sb0RYXQpoxK7TTVtZu39dP3fqn/8cO/UqOxoMVTZ1SvNxXHkcIwUJIkykZDRVniFpBpRNJrL7+or3/lS1peammp1VQrjPOrEjcUZ/cVjO5p2LlamjL6yXhjelchtECYlAKhVQiDh72G8KjKxZNzPuqZ3VTRIhBa7SNtSRYI05ZqnQsuEP76rzf0p3/wX0oVwotaP72iRhApzsxIrmJSs0phkirJhhqNBopspZ9mrFFN6geJHmSJrqeZriepPtzYUhAE+nu//dtaWlzS5p37+uSXH+ru1et6ce28Xjy9rosLZ7Ro01KHHbVGbbVGHdWykbums9g8fhDFGrppqrF6tUi3e7u60d7UlY07CtalV39L+so/PGkVwtqeVUYtDPZTXyFslq8hHFcIi93zjhoNxc8fx5RRC4TFlNH9gfDGg67cNYRBrIHtQRlYILRpx3ZtqE0BnxyrHc14w4yZobCYYjrrfZZXRe1TBBcYJ1VGHwbzfSYtENqVzFYhDIaqZb5CeMkFwkv6l9/5PRcIfa2VCuG8I4n7IYAAAlUTIBBWrcdp7yMJ+EBo1cDUV5TcFX5FKLQw6MNhJ8t0/c49/eTnv9Bf/Pe/1MrqOZ2/eFlnzqxqaWlRzUZDjXpdzdgWpEgVJEMlg55Wlxd16dy6mz7ajPNFZdKB0v49LUQ7qgebGrY/Vbdr1xB+oNHgE2XDu2pZhTC0VUYPCoTHvYbwYcLgwzzm4brDqjL7AmG64EJhrXNenRsWCDf1p7//n9W/K51zi8pc1PqZFdWDSDVbUMYCYWLXVdm2H5mS0VC9flf1eqxosa5hlKmbDXUvSfTZSPp0kOpXDzbd8rC/+w//gZqtpm59ek23r1zV7t37eu3CC3rlzFldaJ1SvTNU0N7QkvpazKxCaKPCB0ILEH0LhLWaBnFN3Vqo2722rretQnjbBcLXLRA+5gqh6525Fw59EtcQTgKhXUPYy68hXDv/tppuyuhFKb4kBdOLysw7Rh4mEE4eYy22pZd8ILQKYX1SIfx3f64f//QD3dzoqj2qa6DI3wKr34eKg0CxW1xmsv9j8cz71x31/+IvI/YfICk4bPqo/ayIgT4IBm5RGVvSqsiLgaJgpDjtKU47unx2SV9765L+xf/+P+nLr65rwVY0zgOhjfVZX/ZBxzhal/48fd/y/ebtGe6HAAIIIPBsCxAIn+3+4eieMYEiEFoU9EFQpUBoU0b9v7WzTFdv3NRP3vul/vJHf62z5y/qxZdf1QsvvqjVM2dUt5Ut40j1MHQVwsACw2ighUak04stNWuh6oFNQbOphiPF2bbq2Yai9IGGnU/V63yoTucDDQdXpMFdNaNdNcODKoTJMa8hfNhg97CPO34nTwdCpVYdXJDyCmHXAuHfbLhAOLjjA+HLKxfGFcIiENYTXzWxqaNpmmg4HCqKQ6kRaxBmrkK4GQS6mQa6NpLeu3NPg3So3/y7v6Vaq64716/r/mfX1dvY1JdefFlfOL2us1FDTQuE3R0tZEM106HizE7ei7pOqH4cqV+LNYhjdWqRbvWLQHjLLyrzW9Lbj2lRmWIHzP0LnhTuM/YnHEeWqRR5QBfPkzNTW4AlbIxXGe2lflGZ1fNvq2WBsFhl9MhAeNg42/sz/36d//4+ENoqo/awIhDaKqM+EN7a6Kub2Yb0NbWHiXppoCC093HkFoDSaKQ0GSlL/P6hQZoqCgPFUaCarVxqHyKNhm6WQFCvqZeONLRgF/qdBe1w0zRTatO97drEIFIYxArDSIH7HihNB+oPOwqCkYKw5m4KYvcRSZR2FI7aevH8sr7+1iX93//bP9JXXjunxdAHwtiO54DOIhAe//cQj0AAAQROigCB8KT0JO14KgLlQFiEwUmFMByHxJ001UefXtNPf/FL/fidn+jshUt65dXX9eZbX9S51RV34WGYpu7mtq+363uC1AVB23KibieQga1caLvsBVpQV9Jdt6jMqPOZmzJaBMKsf0etuBQI7RpC2+DOppoFbj6kstAmuM5z2v4ojA9ToXm41/OB0FcJbVEZC4TFzVcIF/SRTRn9/f/kAuH5PBCetSmjClXPgvF0URcIk3wycE40tOsII8m+t2s13Qli3c4CvXvzlrYHbX3p619W0Iq1cee2Nq/f0GBrW29/4VW9uryqlSTQYnekeDhQPRmpbltXZPb8/lqyNAjUs0BYj933Tt0C4a6utbd1ZfOm23bizd+Uvv4YA6GtbDr7qwiDB/zcPa60f8WMJ8kvizxydNm2E7JtJ2xTd6sQFoHwwttqlaeMzh0ID/8AwvXonmYdfu2hqxAGmQtpibsYsK6tvm070dEf/7sfuEB4e7OvQbCgNK5ro91Td5QqiCK14liLjbpGvZ5Gg56S4cCFwjBN1IgDteJIC41YUSCNhn0tNBuKTy1oa9hTx35rRHYtrE0jzzTojzQaZm7RpDCsK47qiu1a4qimyK47HbW1vXvf7S8axS2F4YLCsOlmGlgY1HBXL188o2988ZL+r//ld10gPBWHftuT1H7XzB4JBMKH+13EoxBAAIGTIEAgPAm9SBuemsCsQOiDoU0VnQTCtqRrd+/pr9/9uX7wX/+b6q1FnVlb1+UXXtRSs6VBu+OuWwszO0HzW07YVXEXz63ptZdf0OrpUzqztKBGGLnIU9OOYt1XMLynUedTtw9hp/2+qxCmg9ta2BcI8z3pnnogLKa+PdkusS08vJjt1DgdCC+4KaMWCP99HgjP1aVXVi/o3PIZNYtA6KqDftqoVQjdbL/8ei0XCENb/MUHwrtBpNtpoJ/dvKmtYVtvfeM3bMd5bdy5pc0bNzTc2tXbr7ys15ZXtDoKdKo3VDgYKrZrFG0lU6v85NeR2abnvZrdbEGZSJ1GqBv9tg+EGzdUX5W++JvSN/7+47mG0MXQhwmELjiUVvg8rDpYbLd3SLfPCoQ9qxBeeFsL5UVlDg2E83/osDcQHv24SSAcKgnt/nkgvNHVv3aLyliFsJsHwoa2uj11Rn7FYBf4rD/bOxp0O67iXwsD9+FOLUtUD1KtnFrQ2dUVXTx/VqdPLSpcXtCgHqobZ+qOEu3stLXxYEsP7m9pc6Ot9u5AyciuN64psjAY+Qphop76ox0l6irLGgqCRQXBgpu26gLhYEcvX1rRN794Wd/557+jr7x2Vsv1GhXCJ/sriWdHAAEEnmsBAuFz3X0c/NMXmCwrU0wPLRaWGblVRv2U0Y7V83ba+vFP39Wf/Ifvuw3q42ZLa2tnXcjrbu8oGI0m+xC6YJjojVdf1t/52ld16fyaO3lcjG3bCZs2uummjIbJAx8Iux+q0/5Aw/7HSvu3tVCzCuGuatlAkVtBs1hl9GlXCJ9eICymjbr9CLNFKV1000ZdhfDmgj50FcIf2IxaN2X0lZULOr98Wq0sVCOV6oktKmOB0K82eqxA+PXfULDgA+HGQwdCv6CMVQhdIOzYNYTX80AY6Bt/v9iYflNZ8PD7ED57gbDutp2wMGhVwtULX9VC+RpCFdtOFIvKzApzR09PfrhAmJYqhA1fISwC4d/6VUaHwYJUb2q721ffPlSo19SMAtVtb8l+x0qAatZinVpoafXUgqJ05ALh2pllvXjpgt58/VUtL7aUtOrq2gcOQaLdwUDbm7t68MDC4LY2Ntra3NhVr5vIZpOnqWSzUBOb1px1NUw76o121e+HyjJzWlAjihQmHWWDbb1yaVXf/NJl/R//7LddIDzdrKmWya0ySoXw6f9fg1dEAAEEnnUBAuGz3kMc3zMmUCwIYfsQ2szPYoVRW1ym+LPUk7Q5TPTjn7yrf/O9P1V7MFQW1XRmxa9yOdhtKxzZVEJfJXQb1CvVW6+9ot/6O1/XpXNrOrs2HQg3FaYPlLgKoQ+Eg/5HeSBsqxXl1xCmoQuFftuJPBDatNEjJ/U9KvVkJcQn/VIWBq1K6L7bthMWBjMLhIuKu+fVvtHSh+9s6nu//+duldFzTbuG8LwunDqjhSxwG9O7QJjf3EmyLfgyZ4Xwi1//DemRAqFVB2cFwmsnPBA2/JTRzE8Z9RXCr2rBTRm95G8uEJa3nZgOhEeHQV/bLE8ZnbdCOCsQdvSv/90P9Jd/+0t9dmdHo3BRYX3BvadH9uFCo6Y4sPfwQKcWalpZWtSFs2u6sLamC+srakSBmnHg9hY9t76qFy4uu4rx5kj67MFd3W7vqJ/Y0jKRorDmViQOVNPWVke7Oz21d3va2trR9taudtq72uluabe/pc3dB9ra6mswsOmmTS02m4rSrrL+tr5wec1NGf1OHgiXmzU1AntWW0Bp9vucKaOP+vuPxyOAAALPrwCB8PntO478cxGYBEI7hbNAaN99GPSB0K4p7EvaTqS/+dl7+u5//L4Gtv9Xa0Fr62e13GgpSlLFiU0lzEOhm/yY6KVLF/zG9MuLWl5oqWF72dliEDZlNNtQMLqvpFtcQ/i+D4S921qstd3CMrWsr2gcCG2ditRfQ3jCAqGdPLsw6G41penSOBBG3QvaudnM9yH8gfr3pLN5ILy4dFpLaaDWKFPDhcEgrxDmC77MEQi3bcpoORBev6Hh9jGnjMaRenYNYS0uVQhtyuinFQiEdQ0yXyHs5lNGF/NrCLPokoJ9gXCy0cJx3vIPHwhtyqi9UjOvEOaB8J1f6OqtLQ3DJdUaC+oOE7v6V61WXRfOntaLl9e1cnpBa8tLWl1a1FLDVgoONerb9PChXrhwXuftg55Vv2/hzkh6//ptfXTrhm7ee6B+b+gWk1lbPafl5VXFUVNZGmo0TDUYJP42Gmq7u617W3f12e1Pde3afW1tDjQYxm4qum05kfV3JoHwn/+225h+uVVT3cVMAuFxxhD3RQABBKoiQCCsSk/TzsckMAmE9icLhPbdwmBRIRwHwpH07q/e1/f/y39V1Gzp1Oq6Ll2+rHNnVrXcbLkTNFtF1G074RaWSXwVYe2MYndFYn5tYWD1kq5C3ZfcNYSfqWdTRjsWCD9W2rulhVpbrXhHcWob0welCmEeCG3XxPkKK87pGHedcrUq22OiPvRpSoEwqynNlpRmi+571D2v7RtNvf/Ohv70//mB+vels61AL62c06WF0zqVSEtDPQOBsDY1ZfRzDISHXWNYLvfOGBjHW1SmoSyoq59XCC0Qrlx4W0v5KqNZ+DgDoZUJi8F4nAqhBUKLky1tuymjPhD+j7/5hT65saFRtKRac1H9kb2nYi0s1PWtb35Z/+T3fkdrp0MtW3FzKHW2um5K8Z2b19Td2dJXvvSWXrx8UaeXFtWqB+rH0ntXrulvP3xf77z7c924cUdbmzu6eOFFXbr0kl584RWtnDmrVmtRS0undWqpqeaCtDuQPr19Rz//8Bd6772PdOP6A+3sJlpqtdy2E3YN4SuX1vTNL10aTxm1CmHdFpVhyujT+OXEayCAAALPnQCB8LnrMg748xWY7M9WLLfhg+FkQZlxIBxKP/vgQ/3gv/13BfW6llZW9YVXX9f5tXUt1GqKMwuEkwqhVQtt24nlhaZbkbARhkqGPdk+6UuRXaFogfCuhuNAaNtOfKxscNtNF22E265CaNcPWij0U0YtENqWB7Z59Xxy7m6PEOoe4aHzHaC7ly3Tb9NF/aIySR4G7XvQu6CtGw0XCL/3hz/Q4IF0bjHWq2cv6aXFM2p1hlrspS4Q1vdVCP3U0WEUTBaVifNFZbJAP7thi8rs6otuURlbZdSuIbzuF5X5gi0qs6rVkbTUHSocjvxKpqkt6uI3KbeFZdLAFhIpVhmN1a5HujmwRWX+f/bewzmSO03PfNKWL3gPdANoh/b0YzncmZU0O7shaa1OFytF3N+muLuQVrtzuuUoTmM4lkNvmmzv4L2rQvn0F98vqwB0s8lGk8NZmqyOjALQZb9fFpBPvt/3vjJD2FEIdZ7+3jjPPHcKLyoRaVVMy0E3WqA1QZem5M5CySPHrrKyRx02BVW65745TPv2Dy/QwzD4wPeHTGU6q/PQfnRUIFTmPxI7oYlCmKcR9tOMYiAs9MwQGSMIEOqPVQiPtiMf3WX0oJKeJlESHr5KmM+2gbDZBsLrMRDqeex0FseP4yJyWYvvfvsp/vrff4fuIqQ0KG00Wbh3l1vXPsTSIvq68jz79GWmjk1QzFnqMy3GU2/fuM0bH37I6++8x852Gc+LGB2ZYKB/hGymSBTpNBsulpUmnysyOj5B79ggxYEu3rt+ld///l22tmtUqx6RL/ubgxk5j1QIJWpFZghVVuIjLknL6BP8+klumlQgqUBSga9YBRIg/IotaPJ2Pu8KHAChOrxuHw0rjU87yCWUltE9NwbCX7/6Gh4a6UKR6RMnGejtU5lkMsvzMBCmLY1cymKgp6hMKXwJSjc0iqY8QwyEruQQNu/RbNzG8+bB3SBt7JHS9tTBYAcItX0glEPjJwDCQ8eLRzv0Pjig7lT/84fCGAhpA6Ef5QiiPAF5aA1RXktzSxTCf/olTiliKG9zcmiCyVw36UqLXMMn7XdaRjXMtsPoAzOEbSisWyZbKnYCrq6uU/FqqmVUTGV22y6j7l6VS1OTnCj00BtoFAQIXU/BoDiNHriM6gQSO6EcRkUhlJZRnTWnzlJDFMKFdsuowdMvjvHM86fwwzKRXlFAqOktNL0JmuxhbViTRVIw2IHCeNU6uYOxhn1YLXsojuGBxVKFOPQhegQQqgc/uMmTAqFSCMM8jSgGwm4Bwt42EGqjGEcGwsfETjyhVB27jAa0IhdfFS9HxYWlFQHCX/HauzEQBnquDYQyn2uQzZp8/3vP8L/93XfoKYpxC6wtlLn2/ru89ttfMzY0wMypaZ57+jKTE+PkM5pam4oPb1y9xqvvvcdvX3+Tyl4d08wwefwkQwOjCgbFWGZ1dUO1kxpGipNnZph56iKXv3GCNz+c5Wc/+y17FYdKxaVZq2GGDhkjaCuEYirz7QNTmccohId/c35S+HwSTP95/41JHj+pQFKBpAJ//AokQPjHr3nyjF/qCjwIhJ1j8kiTA/0DIBT9Zq8V8cGt27zy299RrtZxI+jtHyCfzaqz9DJHpGYI222j8rXMDg4P9HBq6hhjw0OkTJ20bpBWk4mbRO4mnswQNu/SbNzB9+bA2ySt72Fr5fYMobiMaugKCCMidXArUHg0THt8c93HL+BD1fmElZbX1v7v/Zd1tNcX30tgUEcTK57IxiePTwEBQ5xh9jYy3Hq/zP/8x1dwSgGD+RSTAyNMpbvJ11yKjYC0L/OD8Qyh1EvlBLbpJs4hjFXCTwLCjsvo0YBQV88Rx050TGX+sECotWcgD2BQkeAhyDucO/iIrIhO7mBMkAcg+TB7/YGAsCEK4UisEIaiEGqjmJ8IhEffO6NPCYTNyCVoA6Gc1FluA+HrHSA0RCHM4HiBUntzWZ0Xv3WBv/p332eo16CQhlY14OaHH/Drn/+M0yeOc/nCWU5MHmewr4eUCVEQUXY9rs/N89a16/zqd69RrTbJpAt844XvMHPmPLaVYWNjh+vXbzM3u8D2Vonx45Ocfuoiz3/ved6+dpuf/+K31Gqe2lr1hjohFANh/4MtoymJnZCW0Y8Ppk+A8Ev9hyl58UkFkgokFfhMFUiA8DOVL7nz168CjwZCoRtRfgQKBd1aEezUHK7eusNvXnudrfIetZZLKpMlbVvYpongzMMKYX93gbHhfs6fOaXay7Jpm4xmYuGqYHppD3Wby2qGUAGhHwOhqIMprdxWCOXAT4Lv44P6TqvoFwYItY8LtDs6EMatkZ22URuvDYRyLUBY3c5z64M9Xv6Hn9PYdenPWhzrG2I61UV3I6SnEbaBUFdQKKqqQub2S3gcECqXUckh3FqnJMH0laMohPIccuJAp2Xqh0xlPrtCKCC4vz08AboP6u7g0wAAIABJREFUeW21b38XfngdDsPiobWQ+x++6WdsGT2sED4ZECqnlyNPuH4eQLggCqGRw0pnafl+DIQZnT/59gX+7i9/wEifQVcO/CbcuXmH3/3ql1w4e5qnLp6nt5gnn01hmxqR77LnBtyYW+Lt67f49e9ep15rqjbRH/7wL3juuW9gWwZrq2U+uHKNK1euMj+3yPjkFCcvXuDyt7/J29ev8ctfvkqjHtBoBLjNZgyEZqgUwqf3YycG6bIlz1QMZSR24vGfs0Qh/Pr9ZUvecVKBpAJf7wokQPj1Xv/k3T9xBR4CQoEudcAcz4Z1gLDhw0Zpjxv37vPme1fYKe9RabYQJTFl2xTzeQxDj2Mn9ucIA3oLsUJ4AIQWGc3CFJcKtom8Tdz2DGGzKQrh7D4Q2tperBCKo2l4cOB3dNXuwcPt/VbDJ6iRKGCHtKVH37MNhJ3bfrSl8fFPeACEksMmQFhQm6iEkTtMvdTF7asV/sd/+ym1rSbdKZ2J3gGm7S4GWhp9Tcj4AoPxpoAw6qioEUcBQi0Tt4xKDuHjgTDePz4KhJJD+IcBQr0NhR8dFlU76cEmZwg6fZ6dUsv3atDxES2ih4HwM5jKdGYIPx0QPrnT6KcHQq+tEGaVy+iy5BC+/CtEIdwHwkyGlh+oAPtcWuOHLz3N//Eff8BwD+Q1aPowd3eR9955i0vnZrh4boYocDG0AGkLJ/SouhFXbs3y5gc3efX1dxQQZjJ5/vZv/yMvfvcFdB3WVh2uXb3Bm2++w9279zlx+gyT584zffECb167xq9//TpOK8RxIvyWo04cpR8AwnYwvSVuxdKRkADh43+7JLdIKpBUIKnA168CCRB+/dY8ecefqQKH8EolmXdmszQFe6ISKoUwhHKjxeLaBrdn59TBo9jCaLpBKmWTz+XQdf2jM4SmRsbWmRgZor+nGz3ysQ2djC6BFmXwdnCUQnhHuYx67n3VRqpMZbQKJi3MMFSbEYmZTDtO4QnecwfpjoB2Dz1q3Hb5pEAYaz4PzbU95lE6QCjXEXGunaugMA/eCM1KL7evVfjxf/1fVDbqFGwY6+7nhNXFiGsoKMx4AoMGtm+oqA6xBpJZS1lUaRX1zdhcpm7KDKHBRttURmInRCEUICxtbVBaWcGtVLg0NcV0oZfegHiG0PMxVbxIqNQ72T9U2qQyldFxbGkbNai3gXD5gRlCfT+YPojKhFoF3WiiGx1jmZba9WKYFtMajRgIO+B0mPTkNnFISlzWeNZwX/Z7oGX3EDg+AIvtb/5gQFhA1MHHK4Sp9utUDdZPsBcL2z5eCTv8gJ0Zwmb0MBC24hzCd6+xqExlshiZDE4QEBg6uTT8q29f4O//6k85PmDTlQZPcgZ3a6yvLKtMwoGebmrVElrokhdTGSOkGZi8e/Ueb314h7ffvUqtWsc0UvzN3/wdL774HbIZ2NqE6zdu8ervfs/16zc5eeYsx86eY3zmLG9eu85vf/O6gkHPFcb0sDWPlBEyOSYtozJD+CLnTgxQNNs2TAkQPtE+lNw4qUBSgaQCX5cKJED4dVnp5H3+gSpwMI+nyQFn2AYZUQhVO2DcOirzgq0Adqt11nd2MewUZjqDblrYtk0moysFQMxG4lnCOJMw8h1Ct0lXLkPaNHFaNUxCsik5oKtBUMFtrNBs3qNRb8dOOGtkzSopQxRCmSOKIyzkeh8IH2Ex+hhLjqOg3dGB8KE20Q44ftKiHCiU8YH9A9+rdlETLZKURhuXLG6UwdOy4A3i1Lq5d7PCP//jL9ld9lQI/XChh+OpAkOk6Pd0Mm0YVEDoCyRF6Fr8ynwjJDBDfDNszxAabIQ6V9fWqDkNzj51Hj1tUt4UIFzF26tycWqa6WIf3YFGruWjeT6aH6Kr0HEZeYxVwtBot4xaOi0D6gasNyus1vdYqW6SGYDz34BL3xnmqadPEkY1tUEDw3AxTbEoElOZw0mY6gkOQVPsLrsPgfuFlvcp7bbtbd+Y5tC84L6a+JHl/chy7SPXI8YRH75xrBCm4/WK2kAY9tMzcvFghlDvmMpkVQ4gURsItYdB9/Ef508HhCHN8MEcwuXVGAjfePc6i2slPC2Dnk7hhG0gTEX8yQtn+ds/f5GTo130dYnzbVtsDeLPuO+6bKwuE/ouA33d5LIpQj3NOx/e5O0PbvDelWvUqw1M0+bf/7u/5Lvf/S5dRSjtwq2bs/zqV7/hgw8+5PTMeSbOnGPkxCnevHqDX//2dVw3wvVEdQywdZ+UGXBctYxO8Dd//j3OTfeTN2lnECYK4eP3nOQWSQWSCiQV+PpVIAHCr9+aJ+/4M1WgA4Si+rSP+lSroQBhu20UTbmKOqG0jkU0XY/IMNEMIUBlTIghPNMOT4iBMI5a10JPqQgFK4WNTtOroAU+aSvA0FoQ1fGa67Qa92nU79JqzhK0lsnae2SMMiZ1zMjHjDwFhQpvRJ1S1w++8UcDYQe+Orc9fKfO1x+Hkp+gED7UJnrwSg5MQg6e6TAAKquXWAXbv+5UTpLVbKLIwhOVUIGGTej20KrmWZlv8fart1i4sc3mPPSmDEZSWcayRQaMFEUtrdRBy9UJGlL3iLRtKwfY0PIJTNk8GpauXEbXlUK4Qd1pcP7SBUwBwo0tyitrKnbi4uQJprr66AoMMk5A5PkEsvaSVyev3TLQbBMtZeHZgvc+ZbfFdqvGamWHjVoV14bR0/Ctfz3I9KUsx44PiN5MFDYIgzqG7mGZknrpgiaqcWeLkVmBnuyY8n8dEfBhoSyM3VljzajdTqrgsa0Oqts/fmd5VNfpJ320BAQ1LU2kCUzFQNiM+ukZvqhyCCVyQqIn4tgJAcIMRLLGYkB0SNE84uf30wOhr1pBZd+KW0YFCF/hrfdvsrJVxQltIokNIcTXIWX4vPT8DP/hL17i1Hgv/T0WvvB4BKYBbjNkb3eXqx9cIfB8zs7MMDI4RLaY4cMbc7zxzvv8/JVfqZJPjB/nh//mhzz37EVSNuxsw507d/nNr3/D1avXuXDpaY6fOc/AsWlee+8qv/jV72i6IV6gqRLZuodtBIwOdHF5Zoz//S//NedPDJAVIJTXo0xlHq2cJrETR9yxkpslFUgqkFTgK1iBBAi/gouavKXPswLxgXOccXawhaolMFYJBQw9dNU2JsKTHLJ3YgEftutvc+G+46hS9vDJ6jI3GNFyq2ihT9qO0DQXoiZha4tWc45GTaIn5vCbC2SsEmlzF4saZuTGQIiPilF4BBA+2iPk4QPFR8FgGzweWeKPA8LYUfTRqmDnPg/TywEESlUFXDoKoUpZUO8rpYAhxMbXLALDxtNMIq8Lp5ZhdyNk9sYOd6+sc+e9ioruywbQl0kzkMkykOmmoGXIhDZBzUMPQ9KWja0ZhJZDaLUIzBZNuwOEugLCZqvJhYsXsVIWewKEyxv45QaXpqY51jVAMTRIOxGhHxAGsoX4kahJEaGloaUNXFNnz2uxWd9jrbzFbsOhHkBuAE4+rfPij04wdCKgpzsbJ1yK86XXULOklin18ECT5uT2pha0XUMFhG3p+fBC73eDijpoQWS2VUSBR9lL2yB4GBg+zv/n0G5w1MZMae1VQKhafAsHOYQjF8n1zIAhQCjB9N0xEEZtIOyoyx9nRvQxH/dPB4QRzbADhFYbCB3+n5d/wVtXbrG+U6MVWAoEPUI8PcLUXF585jR//Wcvcub4AEODORHrEKa0ddjYqLAwN8cH71/BNlO8+J3vMT46Sq4A126t8ebbb/PTn/0M27I5c3qGl773EpcvnsG2YHvL5+6du/z2t7/jxo2bnL/0FMdPXqBvbEq1sP7817+l6UW4AqA6WAKEesBQf55Lp8f5T3/7ZwoI07rgraiECRB+nn8dksdOKpBUIKnAl7UCCRB+WVcued3/QhXoAGFIJO2iypkydqcUwxDVEhhp+JoAYTxP2AFC1bUpAk770F3ureBG3kkYogUCcQKEAia6TJvhNuuYGmTTYgnhQNhUc4Rua4FG7T7N+ixuY560uUNK38HSqhiSRRi5GAINnwoIPwkMO2V/FCm0ke1h+JPXsC9QPvp+cUPog//XmSt8WCGMooAwtAh8m1DUGoEMy0az00S2jRF147fS1Pd0dlc97l1Z5+qb82zNN6hsgO5Cfx4mB7oYzvfTZ3djuGIPG2GEYISaAsHAaBGaDk7KYFs32Qzh2ur6PhBK6295Y5vyyroCwotTJxQQFkKTlCP7R4hlWSofsOW3aAQtmmELzwho4FNqVVnd22VpW4lRpLpgZNrg7HN9vPD9KQrDTdK2roxIRDmOAketqaX56AKDHSDUxHCovTcJNInaJycPOh2kD3O9gGCoQggOVEb1eAeKt1rlT4LB9v8fFQZj1OwAYfojwfS53hnQR4hMAUJRCAUG/yWAUOZ/fXylEJoPAeFN1nbqtAKTQIBQi5T5jKG5vHBxih99/wXOTY8wNtqHbaI+t3LC570r93j3nbdZWVxmdHicv/x3f8VAnyilcO36Iu++/x6vv/6aAsLp6Wm+/c1vcf7cWXIZ2NlyuX37Nr///WvcvHmLU2fOMTZ9jv7Rad66cptf//411YUgQBgRKCC09IDh/gKXzozz93/7I86d6JfmW2wB1AQI/4X+biRPm1QgqUBSgS92BRIg/GKvT/LqvnAVOAyE7dkw1TLaBsJ266gYyAgQSnOfauqTEZ+2n0e7i1Pdp3PMLoKOAGDgNvFbdQqZFCnLwG81sXTIpuQAXubGWuCVCd1FBYON+n2c+hy2to2tbWFSjY1lxG1U2gpFHez09h06ev9khfDjlMGHF+OjxHAQcXHQChqzyqM9S+Mw9UPq1mES2Z97fMTzRCmiKEsYZglJ4es6nqGray3MELppAscmaqVYv1/m3ocrrN7bZnOpRKMMRgBFA3qsND1WN72ZbrJWFjOKDWZ83VVbqHs4ts4uGtthxPWV1RgIL13EUkC4RWllQ7WMXpg6xbHuAfKhQcoVhdBTKpEwWmSI8tSk6lYpNcqU3CoNLaCpgaNBz4hJ//ggQ8f7GTuZ49jpLoxCHUPgj0CdKNAjD1Pz402akhUQCgzK1jaMUWcbRPFzQHcOoK5TQnWCwDoEhG2wVArho11GPwJ9h5bjKwmEQYAv7d3oCgiXpGX0J7/g7fdvsbZToxlYhAKDugChKIEuz186yY/+9FucnhpmdKiI3D30wGlFvPbqq7z95pvUazVOTJ3gL//9X9HTlScIYH5+nmvXr6vb6JrG+Pg4f/qDH/DMUzNk0rC0UOeNN97g3XffZXFxkWef/xYjk2fRM328c/Uer731joJB2YLQxdQ8LMM/AMK/iYFQJjHjButEIfzC/UlJXlBSgaQCSQW+ABVIgPALsAjJS/gyVeAhIGyrKvFP43bRQCmDGr4CQjmcj1tGFRhG7U2d0Y/bykwdDLnWQlq1PSqlbQZ6uyjmskSeq4AwY4nWIAf+LgR74C3htqRt9D6t2hxmtIEZCRDuYUQtBYUy5RQnCbSP4J8YCI96uH9ACPFTxTOV+1roxwBh+6ZtIUocMg+DYTwPJzWVA/P4On5MTXrjtByaViRSYfQ2rTCgEXo0w4DQ1SGwMbUsxVQv9W2HzYUSa7ObrC1usLNeorQZUN8Cy4FcBJNDQ/QXB8hYWYxQmnalbTDA13wcU6McRewEPrdWlmm0WpzvAOHmFrsrG7gChNOnmOjuJy8KoRsS+C6u20SLQlJ5WwFhpVVmaXuNrTpoBcgPQt94kcmZKY6dPk73UIFsj46ecfH0KqEv6xhgagG2IS2BAoM+euR2GpNlT+vo0HGrqHwvMCg9sgKGh9hczQ4+AITt1lMFlx8FwofnBA9/Uo+6d3Tu86VRCIOQQNdVC7gCwjWZIZSW0Zus79Rp+iZiSitQKJ9rmed8/ukz/MUPX2Ty2ACDvVkCD+qVFrvb2/z+d6/y3rvvYBoGM6dP8xc/+guKhQK+51Eu7TI3O8trv/+9ajEeHBzgL37053zjhROkdLh9p8xPf/ZTbt64yW5plz/5wb9hYPwMpQa8c22Od698qHIt3TDC8+LPvADhkFIIJ2KFcLqPlBbPENrJDOGX6Y9N8lqTCiQVSCrwR6tAAoR/tFInT/TVqMAhIIweVAjVlJtET8jsoMBgJNNfsUrYAUK5h+tDo+XRchxcp0mrUcNp1vGcBl6zjtusck6C6SfGSFumch8NvSZpU0MT95kwBkKvNU+zcR+nNo8erKOHAoUSPdFUmxwcHtgdPugTcjSF8KiH/AdNsFFMdW1LkvbPH2gZjfcCpQy2o+86YBjfUcBP4De+jmRTTqLy9QEghuQIwyJBVCAgo2a5ZHNVfQQIDfTQwBJTkib4NZ9GqcneToPt9T3WlnfYmNugstqitQ05HQrpLH3FAXJWHiNlqw3LxNEjKqFPKfC4vbxIo9WMgTBlU9rYZmd1HadS47wCwgHykYEtQOg5tJo15RTb9BrU/Cp1v0FTuCsLvRMpxk6PMXl2mv7xfoqDRSIrREtF6HZEK4j3CSPyxY+GbMrE0sT8xhH9WSmG6lpZGAXoHZMZaSEVAyIBQqUSypq0XU6Uu+jhllG5bXvbN5U5tIZHcA896uf6SwGEygwqwNcNBdIChItrLX788i94+4q0jIpCaKp2z1jxl9lej8sXT/KD73+TsZEeCpkcO5ubbKyssbK8zL27d1heWiJtp5gYH+PZp5+mq6tIyjTVHh15Hq1mg2wmQ293N5PHjzM4kFdziKXdKsvLy6ytrVGpVBg7Nk1gdrO4Uefd6wt8cO0GoaapeWXXbaALEOoeQwMFLp0WIPzzB4DQikLMxFTmqLtscrukAkkFkgp8bSqQAOHXZqmTN/qHqUB7blAy6xQQtmcIH24ZbauDfgROENFwfJpeIGNqNFoOe9UqtUaDRr3KXnmXerVC4LXAd9Qs4Tefe5pzM2co5tIqvN5r1sjZOpbIiQoIlwmceZrNWQWEeGvo4boCQgOJnhC1oNXO92u7iRw6EPzDAWEHBg8wsAOFHUVPKZQPiJQdHIx7aON/Aiqqt5IwFKg2CEXN0lMqqiCUyUplgmKCLtYYBVpunqaTodrUqPsOjcBTc12SyWcaJqZukdJM8maGrlQO09fwnIjSdpX15W3WZldYv7fC9vwWzV2QqMfuXIacVcDKZMkWu9S1jBc2Ip9a4HJveYG60+LC5UuYKYvtjS121zZwqnXOTZ9irLuPrPQR1ls061Ua9QrNRpWmV1dRFjK6l+21KQ53MXxilPEzxzg+M02mOxvnGjb2aDp1vNCh1qyqxxBTIdvQKGRtZJRUZsQKOYtcWt5j3EpK6GDo0l7qE4VNQupoWhPddGK+3ncjlRqb7U2gR9xKZRMolH360Do+4gPzcPPuUU8ZqEeNUmi6TLOlccK8chhVOYTDl/iizBDKCZxWRyHUYa8Fi+sOP37550ohPAyECgpVTIk4h07ynW89zchwD7ZpcvfmLRbnFlhbXWF3Z5datUo6nVLANzY2pnJIixmbscE+xof6GRseoqe7m3w+h2nEnw/fCwh8nzAMqdXrNJtNTDvLRjnkg9trvHdjiRu37iggdMOQVquGoTnYZsCwAOGZY/z93xwAoS1Gt4lC+If5M5A8SlKBpAJJBb5iFUiA8Cu2oMnb+bwr0AFCkXkkyPwwEMbGKKptVM796xIbEbJXb7K8vsnq5o6Cwmq9znapTFMphC1Kuzt4botiLqNaQ1MGfOP5Zzg/c5pCJk3K1LEIyFqaahskqEIgQLigYifc+gKRu4IWCBBKy2hHIRQglN7U9nYoSuBoQHiEWh6e84tzOJQiFYNCDIuHgTB+xPjZpVYqUF1yOHRbMUsY6EpBdQXeAhPdymOnu/EjqYCFbqQxrCy63U+5arG5A3dmN5hbWWZpc5265yhQ7ykW6enuYrC3h2ODg0yOjNKVzmAbaVp1l2q5Tm1rj825FTZml1i7v0xps4IjcX/ixaPr9A2NkS32qgiCQJOIgYDZpXmansPFZ55GT1lsrq1T2tjCrTc5e+IUI8VuTCdgb3WT9dUl6rVAlaTYA70jRfrG+hmbHmdgcpj8YBfZ/jyZ3gKhZBJGHksbK6ytr7OxuaFaBGt7ZZVdZ+kChCl6uzL0d+eZOTXJ8YkRcmlRQl08t4qpy8yiS6u5i+/vEWl1bNvHln5BaSNVbaFS+DYQKocjl0iUZGkt3d8/DjCv89U+9h/+wUfDKT55hxFX2DYQumGexlGBUMVOxHOoT3L5NC6jAoTOISAsCxCuOfz4J9IyeoO13TqNoJ0zqAx84xbdE9NjPPXUWY5NDGJqOr//7assLy7SajZxHRdfzZNqmKapckhN3SBvw4svPM0Ll85y5uQUXcUctq3iBBWYH363Mm8YysdYh3tLDq+8epX3ri9ze3ZOoX7L86jVylimRyFrqJbRy9IyqoCwX7WMJkD4JHtPctukAkkFkgp8vSqQAOHXa72Td/uZK9Bpp5Ojszh+QrmMtufm9vMIxSJG06g2HDZLe9y6P8fd+UWqTYd6y6HuOLRcH891cMQ4xjQYHuynO58hn7G5fP4sJ6eOKzMZW9dUtmDWgIy0REpIebiqjGWc5hxuY4HQWQZ/DSPcw2i3jIpKKJSlZsyitmlI+/0fCQgfOvh/oHQPDJftO5a02xM7NWoD4cN2lYcyCUUZFNxVQOhr+IGB44krp4ChiZ7qJpXtJ9SzBJGlft50oNZKs7TmMrfU4v7iLgtrq6xub9EKQww9JJ9Pkc+lKWZtxgd7mR4bYnJ0iOGBEXKZnBrqjOoOja1dquvbbC2usrmyzc5aib3tKqWKg5UuoqcKaKI2WmBYsL6xghMFXHjmsgLCjbUNSts7OPUGo/2DdKcyWK7MJ+6yu1Mjm4burhTDo2IYM8LI8VH6xgYoDHWj5W08aQ2NfHbqVTbKu9yfn2d1dZ3dnTJOU6ImPLRITGVQKmExZ9FdSHNqeoLpY6MMD/RQzNlYhqeeK237tJo7uF6JKKpimC1MK8IwfDRdcEcorpNDKKDVNipSs4ZtY5pHfEZUkkVM8QfOuE/aTtpWCCPSHBkIQzsGwT8iELqBmMVoqkzlJiyIQviTX/CmKIS7ccuoKINK0JbTGlrA8eMjXLhwmunJMQV7v3rlFRbnF9XnOwzld8RHa1u0Qv7se9/gpecvcv7MCYrFrHImlS4CgT/JKn0YgeVRbs55/OQX7/Le9VXuzc8rIHR8j1q9jG365LMGwwN5Lp+OFcLzAoQqciJRCD/zr//kAZIKJBVIKvAVrUAChF/RhU3e1udVgccDocy6CYZ5IexWqqxubvP+1RtcvXmHcr2pDCCMVAonCHAdB9sylZo1dXyCob4eego5po+PMzo0gG2Ia6ZP5DTJ6hFZI8KIGhCtgb+M25pXQBi0log8AcKy+v94hrAZA2HUyas7UH4+dyDsRE90MhAPL8dhINRMtLYHYhiYuIFJyzfU5gQ2ut1DKjeIbnfhRTbbpSYrayXuL1a4emuHm/fKbJUDdmsN9ppNsFKkUqaap4tCF99x6CvoTAx289ylcwq0T0weoyefIxWF2J6P4Tg0d8tsr+2wMr/M/N157syusFMWcAfbNsmkDXIZi8peTXmynL18VgXMb25sUC6VqVcl6gPsEFIyrteMGXzm9CAnp6cYnRhl6NgIQxMjaBmLMGXS0iN2mjXWy7vcmZ/n1twsN+/eZ3uzReBK1AgUcilsU1dtw/JeZLJSVOL+bo3R4X7Oz5zg2NgQg31Z+rttinkd39nF80v44R4RVeVOa9oRhilAKPuAAGFs0qPJrKG0FqvrB6HlgX2kDYLtEdF9Y9gnaRmV3EhpGVU5hCqYvt0y+rgcQtl3FBR+/gqhfG7dABUrIaOoJQFCmSEUIPygDYShzLR2El3kq4BjEyOcP3+KUyeOk7IsfvXKL5mfnaPRaMRq30MvXb4tmD4/eul5Xnr+AudOT9PVVcB6CAhllQ5fBP6uzzn8vz99m/durDE7v6Dg1Q19ms2qOjGQS6NaRhMg/Lz+BiSPm1QgqUBSga9eBRIg/OqtafKOPtcKPAiEnZD6OIcwDqdXKqGEmwM1x2d3r8rduSVmF1eoNV3qnocThZSqVfb2ykoOECgs5nOMDQ8yOT7K2NAAQwN9dBXySiHUvRZpfNKRNE6KReUmhOtE7iJeY2FfJdSCEgZ1zCgGQlEvkBkz5UT5xwDCg/iDjtPovstpZ10OAaFkvXmhjeNKvdIEWoZQy6rrQMvR9NPUXZu6Y1Gu+iys7DC7uMmduTLrOzq71TSh2YeeyqJnchiZPOmUmKb4OE6D6u4Gbm2HoFnm+EgvU+ODzJwcZ2Koh6GuHIP5DH0ZG9N38VseTk1MZ7ZYXpXnWWdxZZvtrW2CVoChokEg1wMXnrmIncuyWy6xsrrCxnpdAWBWh560xmCxm4HePo6NjTM2MkL/0CD53i4yXQXqvkvF89hpNphdW+fG7ByzK6ssb24h6lRPsYdTUyeZHJ9kfGxEAaGYy2ytr7C+Ms/q0ixuq6LmBYcGuhkb7mdyvJfxwTxDfWmytouddrFS0g5aJYga6KaHZrgK+uJ5zRgIdQWCTXR18iBeu0edLOgohJ8FCKPIRtMzQAonyu8H03ePXCLfc0YF04fGKPojcwj/iEAYxq7AHSCcX2vxTz/5eRsI622FMG4XVc3RWsixsWHOzpzk3MxJsukMv/rlL7l39x6VvT00TcPQY7Q7XNui5fGjP3mOl54/z7nTU8poRk6P+FGk5gbFlfRhBBYgvDrb4Mf/803ev7nB3NKSkhIDQhynjqm7pO2Q4f5YIfxPnRlCpQ6CecQZwgfP3zz4KuT9JJekAkkFkgokFfhqVSABwq/Weibv5nOvwMNAKE8YicVMDITKNzB2G5WLNOQ13IiV9W3WNkvUWy6lRp2tvT02yyVKpVI8ixgERIHHUH8f08cnGOjtVl+PjQyr2TFbjEUt9RAeAAAgAElEQVQCl1TgYkd10LeALWUuE7WWaNVm8ZuLaMEuRlSPjWXUQX5HHeyEl8cF+vwUQpHH4ueIK6UfxF48AgjFLMYN0jRcNSVJoOeIjAKhnifQC2zthSxvNNjY9VnbqjK7sM3C8g7zqy08bQgtPU6uZ4pC7xD53iGMTFEZ70ibZatZZ3dzhe2Ve2ws3yVn+vTmYWqsi6nRLqZGepge6eX4YDe9OZt8WmDKxqnX2d1rcvvuIrfvLzF/f5bq9hZeDbqz0DeS5/xTl0kVcpSre8wtLLC4sq5mvwq2xlBXL1Oj40yOH2ewb5C+7j7yxSKhadCKQjZKJVZ2K6zslLm9tMr1u7NsV5u0QhgZO8b5M+f51vPfYObEGSaPjSmH0VajyvLSLHdvXePmtfdZXZ5le2uVwGvSVUhzbLjI8eECx4ZyDA+k6e236e410Iw6IQ0wHCJxHVVAGEd6xF2YAoPiTtlpLz5oC91frkNusJ8JCLHRtLZCGIlC2KdUwp7hi+R7Z4j0USJjpA2EWWU+Q5hqy2t/PCAUZb8DhLstmFtt8k8/+RlvXrmlZgibobSMtg182w6uE6NDzJye5tKFcxTyeX75yi+5c/s2O9s7GIaBZZoHn7u22lqwHX70J8/y0gtnOXdqkq6uLkwVMhIoIDR0AcIHNUJB9g/u1fiHl1/j/VtbLK6soFuW4nvXlc+9Q0qZyggQxjOE56f6lAYvr8CUxz2Cy2gChJ/7H5LkCZIKJBVIKvCFqkAChF+o5UhezBe/Ah2VTRwZO1/HJioqdqK9yfygNOjFPqSwWW6xuV2iXGuytLHOjfv3qTot9RjFfF4d/NWre0rZkjbRob5exsdGOT9zhqGBfopiKCPmIl4TK6ihaTugbUOwDu4KTuW+Ugq1YAc9knB6CTWvt4GwE15+VIWwvQqH+wEPE+RH+gQPzxAeBsJOlqAYy4iBidwuVqY6uYKidwZGEaxuWmGGhm8rOGx4Fg0/zexyjWt31plfqbK8XmWr5NDwbAKjj1z/KQr9p0kVx0nlejHSRZzIIvR9Fdchyd+t6i61nRUq20v49W385hp+Y53unM/xoSLTIz2cGO3j5MQQ48P9DPYUSekRfhCxvrnL1naJarlEbXONysYKvfk03QO9HD81RWjC5u4Oa5vb7JT2sEybQjpHX6FHbT3FPnq7B8hlJS/RZKtcYWl9k9tzC9xdXGNpq8xu3aXhRwyOH2di+hSXn36Wc6fOMjUxSSGTJ2XpRKGH77VwmlUqpS1KO+vM3rvFndvXuXH9Clubq0SOx3APTAxZnDkxyOR0PxPHuskVIqxUgGZIBEVz31gmVvwidE1gMN7ECkmphJHMxcX/f1gZVG6wbROhgxHSzgmSx39yow4QatIyemAqIwphoWdGwaBA4b5CSAYkNqSTQfmEytSnMZWRz7ACQkku0WC3CbNrDf7p5Z/x5ge3WC81aKjYiThKJlbBQ8aHBzhzcpJnn7pEV7GLX77yCjdv3lItxQKDtiUTfA/OYRbsFj/6/rO8+MIZzp46TndXF5ZKmYydRU1d9MJDjryqOVXn/XsV/uv/eJUrt3dYWltT8SeRrimFUJyFbcNrK4QTSiHszBBKS3OiED5+P01ukVQgqUBSga9jBRIg/DquevKeP0MFDiAw9uiPYfBgi9tGBQY9MZPQxTQFNvbqrG5ssbS6zuzyCnfnF8gUiwwNDtHd3YVlWjRqVaqVPQUgmZTNQF8vT1++zMTYGANZk1ToY7lNTL8G0S5oZQh2lJmMt3cXtz4PwRYGZQxtD1Pmx5SzZDt8/FDL6L768wDcPWIiTH70qA6xR0GhMiU5DIRxlqDER0iWYBi2r1W7YhwhERlpfKtIYHVR820qLZ3NPZ+NXYflTYe7ixVuze2yXTWoNHV8LY+dGyTXewy7Zwy7axQt04tuF4j0DI5vEnk+aTGCkTZep0FY38Wv7uDXd6hVltjauEUY7NCd0ejLmgwV0pwYG+DEeLyN9uXp6c7jew1cp47frOCWt2nubtCTtch0pcj2pPA0h2q9xV7Fod4IsMwcGatAPl0kbeYx7TyGmcNxdTa3KyyubDG3sMbi6jabu1V8zSLXPcDgyBgnZs5w4swZJo5NMjo8Sn/PgHJfDX2PUGZIQ1/NgvpuC7dVZ21lkYX5Wa5f+4C5uXtsrskJgS30sMXoUIrRsSITEz2MjBQZGs6TzUakMyG2zBKKqasmOYlNorCCoaCwRhi21OylYUTYVrzfBr7MoMZeQfEWA31nv48zDuPL4+YJvwxAqCyY2m6eAoQ7AoSrDf5RFMIPbu4DYdwSLuH1BloUMtLfzdSxURUXI/ERP/vpT7lz5w6VspwoMLEECNUvCdVbriqYTzX5s+8/w4vfOM3MqWMKJAUIlUIoeYHy2O1Ky2oIGrrovHtzh//rx7/j6r0ya1tbSh1Un7yghak7pPaBUFpGf8T56UHlMir5gx+nEB5uA324JfRx33+GX6bJXZMKJBVIKpBU4AtSgQQIvyALkbyML0sFDgGhOgruQGFs16GUg7bWIvb1ohSi66xubjK3sMR7H37I3NKKMpc5c/4izz77HLlcFtuyicKQna1NVpaWqJRLaoZIgHDq+HFGuzNkogjba6BL76JkEUYVCGVbx9+9jVOfRw830dnG0HYxBBgFCBUUyvUhhfAjR+8P/eBxR/cfWS6RlNoK0z5AmjEIKhi08XwTX7bAQNNTKkJCQK5l5qiFNiVXZ7ehMbdS4dbsJm99OM/caov1skame4p87zG6B6foGTxB1+hxqpFBJdRwDWlDTBOQIozSGAFYIZgB2IFPKmiR8ltYQRPH3WBt4xa75Tlae5u4eztEzSoDeYvpkS6eOjPO0zMTXDgzTndBI206BI1dLK+GHbToSkFktSg1N/D0OqaVw3fTeF4KnTw6WXRNXEzFSTPNTsVncbXElav3mJ3bYGWlhB/YZLJdnD57kUuXn+OZ55/j2NQx+gb62KtW0DDo6urF0EVVEpWuc7pBWot9BYme06LRqLO7s83S8iJz96/z3ju/4fq1N/Fdn5QNfb1w/uwQly5NMzKUZ2AgTXeXTcqWnMaAem0b19nGNsUBZw/PrWBZIakU5PLSZAhBo6XiQA6AUKYoY0zpzM92pK/H7TJfeCCMYk/eQFw+tdhYpgOE//3ln8YzhKIQSssoYiwjeZiW6gPoL2YZG+jmu998jt6eHl5++WUW5uchjBQQStxEFLS7CtpQmE83+eEPnuI73zjFmZMTdBWLWCpgJlCupIZqO48IghDLsDCkETyEt66u8V/+8Tfcmq+zXS5TbzZwwwDbgrTpkTJ9Rvpz7RlCAcJhUkqjjrDCSBkUPXwR6DsMfnp75vFRv5WTGcIvy9+q5HUmFUgqkFTg6BVIgPDotUpumVTgo1lt7YM7OUZWLaPta0EjL4rUBJ8cfq1urDO/tMCVq1fZKdfId/dx8sxZZmbOYpoWui7qWUS9WqVc2qW0u6sOJk+eOMHw4AD9KTVRRcprgleHQKBQtjqEG4S7t2nV5tDCNXRtE0M2XVREH+0RQPhYSefxR/fx3vDAMOJDQBhZ6qBZXCWjKEcQZvBlCyzEYEQgLrJy7Lga87tV7m2UmV2tMLdWY2G9zupuQD3oxreGyPScUKpgoW+STPc4ZncPFXz2Qh/XEBUyhsIwSmEFOrYPVqCRCkIygUvGd0mFDl60Q6m2xF5jmVZlB69SIqjtYXl1uswGI4WIk6M5Th3Lc2Iiw7Fhm5Euk0zUQm/tUUxFkJa2wS1Cu0Yq1U3kFQncPIFfoOVYVKsae5WIrb2AO4u73FvaZWG5jNtKYRk9jI+d4fjxE5w6OcP01GkmBQb7uzByaYJWlSDUsOyMUlAPF1iVWlTnMCQMAjxfIiaa7O3tsb2zyt17H3D7zhWWFm+zvblIs7ZNTzHFyFCW6ck+jo91MTSYp6cnRXfRxg8q6NEe6VQTDQHCMprewjBc0ilUBIL4EQkMStqJCMCayjAU+D8Eqe394PG7THuG8IvaMhpFqiVTgFBUN18Uwoa0jNb57y//jDc+uMFauQOEcvLBJiSFHkUMdmWUk+1L336BwcEB1TI6Pzev1sdptvBcVyl8Yi4jJ3oEEIs5hx+8dIFvPj/N6ZPjbYVQIFP6CzQy0mILuOp7+T0SUWkGvHl1TSmEd5ZalCoV6q0mXuAjIqQCQsNrA+EE/1m1jI5gayFWFKlNXm8ChMkfs6QCSQWSCiQVOFyBBAiT/SGpwBNV4BEKYbut8jAQytc+ER4RfhiyvrXJ4soy127eUjNKUydPM3F8mtHRQSUyhu3j68AH3/PYK5fVtbSUFnMGBeXNKIqXg+Y1YhhUUBgDYSBAWJ0DAUI2MPRNTH1HKYOaFruMaocUwj8YED4AhSIlHWoZFUiL0qBlQSsSaV0EYR4vSCtXUcc1aQY2C+UGV+bXeH9uhev311jZjqg4YOT7SfdOkus/gSVzgsVhtenpPnzLphGFavN1MeJIxQohKYxQwxSFMNSUQpgOXdKBo4Awoq5C2123TNDYg0aVsLaHs7tOsLcI1WX6Ug4jPRGXZwZ4amaQp86OU7QCwkaJnO2jZ5oEZgUt3cCyihB2EwZd+G6OciVkZbXG4lKZ+0u7XL+7ytK6g+sbDA5MMzV5gcuXv835c5cZHz1OT88A2VwaPaP6OOP2XnVWIW63/chlf/cLicJItRYGQUAQtNjeWWF1dY6rV9/hzq0rzN69TnVvg8Btcnw8w7HxbsZHexgb7WF0tIdsJiKXcclmHNVi7PtlwrBGFNYxdBdTi1UlAUM9kvlBqw2Ewqmy1nICIDhyBMWBQmjjqNiJtqnMyEU1QygOo5E+gqFcRsVUpjNDKADaaVU9+of1iWcIxd1TRcbESyBAuCVAuFrjH34iCuEt1g8DIbY6AREDYZaJoV7+1YvfYmJihHff/YCF+QV2d3fZ3tykXCopxc804vbRlG3TVQh46cXzvPDcNKcUEBax0dUJJHm3Xe3TAWINpaaA/YBStcWbH67w3/7598yuOuzVajQdB09mjy1IGS627jCiXEZlhlAUwhH1yYhzCBMgPPoelNwyqUBSgaQCX58KJED49Vnr5J3+QSpwVCDs+HtGykZ+d6/M5vY2swsLuEHI0Mg4g0Mj9A/0qRBqeVThgU7cWrPu4fsBuWyalKUOjdUmLqNG0IxBUGYJ5TraxN+5Ras6C8EamraOqW2i6zsyyYiueUoljJtaD10+SdJ5vNzz4GMp+eowEIqRTFZtYZQjogfN6MePunC9NBubkidYYXalxPW1Xa6v7TC/12Kr6hHaRVLFIfrGT2F3j6PlBglSPYRWQW2+IbEUFr7Mamo6gWYSaDa+ZhNo8QG6KFpybcmBchjDoFwbkYvmSxtkC9NrYbtNDJkzrGzh7sxSX72F3dogq5W5fKafZ84N8eyFSUb7MhQyEXpQxdPLCgh9vYwXWFjmoNo0rYedks+duxtc+XCWK9eWaLg6dnaAqROXOHXyKU6fepqenjH6egfp7R0kncoptU0zFMG2lTdRBiUaQvICH1Jh99clnkVTwQeibIUezWaFarXE9vYqm+sLrC7d597da9y/c4XSzrJanpEhOD7Rz9TkMCemR5gYy5JJNbDMKppWJxIgjGS/amJEPqYWYGnSvmijRQaaOOmoITiRDuPZVPWSjhBSL0CIyiG0cSV2op1D2D18kULHZVQfbQNhe4/vmMrsGxId/UP8aYFQGUFp4LWB8P5qFWkZfeNDAcJmu2VUECsGQokj6cnaDHbl+Ld/9qdcujjC1hZsbW6xtbmhlMKVpWWVOSpKoe/7aiIwl/P40x88wze/cZqTAoSFjDrpI0AqHydBYqltPQDPi3BaDrt7Dd65tsKP/9cbLGy4VBsNXM9VWJ5OaViao9yFpWX0KQWEohBKy2ioZmqPCoRPMlN49BVJbplUIKlAUoGkAl/UCiRA+EVdmeR1fUErcDQg7GgnccuoRsNtUanXWJesOT+gUOymp7ef7lwGSYcLJC5QIEYHU9rVBBJDFTGGocXqYDqEdORiRQ6EjTYQilq4gXsICHWt0za6rWwoDM1TmXWfm0LYWSmlGrUVQgmkjwqEUZ4wKuCFvfhhL9VGhtIezM3tcm92m1vzW9zeqbHYCKhYBaJUgVz/CMWBMbpHJ4kyPbSMLI6RwzPSuFoKT1eHt2rWTlPmHia+buNpFp4ubXayRrHnqxF52JGDFbWwQxc7iLD8ECuISAceGVEOfQejUcLbuk9p4QPczXuEtQ3OT6V59twwL35jhuNjPfR2mSr03WFHqYSeVkJG7AyjH9McxE4NslMKuHZzmd/9/kNee6NENg8Tk6f5znf/DRcvfpMzZ55Rra2mniKX60I3ZCgxIFJwFbSFMIEugcG2Qhhbfn7sRcBHtC3Pc/E8hyBwaNbL7JXWuXfnGjeuvcWt6++wsXYf2wgo5g16uzOcOTXB9FQXA/06Pd0hhTwYuriN1gn9Glroqok2Sw8wZFZOgFC9phB0BzRXbU8GhDLNZuMcjp3YVwhHiLRRzE4OoVIIO7ETopk9HNP+yb8iPi0QCgzKe3I7QLhW5R/++X/xxge32Nhr0hAn26gNhKplVELmdbrSJt//zjc5d+68msdzXZdGvc5eSdaiRLUiplEVtUkbqaZX+d5Ll3nuuQ4Q6vtAKM8ve0HLgXKpSaVaUa3B61tlbtzf5vX3Z1krhTScFn7gK5dRAUJba6GHjUNAeKAQxqYyR1MIEyD8gv75SV5WUoGkAkkFPqcKJED4ORU2edivagUOAeH+l7FtYKdlVKzoBQhFO5GfxQb+sWJYcRo4no9uWBQzGdUWVhUVIIJWS+4FpikzRu0ZrrZaIOb7AoSpyCclCBk1wZdZQtnWcdQMoSiEq2iRqIQbGNoWugAhHobmtqMEPieFUKlEoq0IFIq0ITORRUKkTbRA0+umVE2zuOJy594Ot+9ucW92h7VywA5pnMIgqbFpekaPURgYwS724poZqqFJ2dNwrQyBmSYwM/hmGg0TPTLQleul0YZBAUJpcgxj+NUC9EhyG1tYxAphKoC0L7OFkA58soEXg6HXwN+dZ3f2A0rzV6msLzA1DM+dH+Tf/vCbTE70UMiGeM42gbFHrlfMZSrUm+C4OYKgSCY3RrkScfP2Kj9/5W1++esyPb1weuY0P/yzv+app77N6dNP4Tg6QaBhW1ksK40hZwDa5j9BKHuJga4J8IoTqyaUFrdMqrq2d7r29eHTE77vKTiwLANTHi9yVETF5vocN6+9w93bV1icu8X66gLbGy4D/XBsHC5fHObMqV4mj/eSSftYZovAq6AFLbXvmKIyC3xLdqECQlljZx8KnxgINWkZPVAIe9qxE6HETjwMhAqROnElnzcQtmMk2q6dkiG63YD7azX+6z//f7HL6F4rBkJlYCRzsAKEmmpYTmsRE0MDDAwMUigW1EygRElMjI+qWu+Iari1zeb6BpubG1QqazzzzGkuXJzkxIkBuorxiR/5FMkJIc+F0o7P8vIyy0tLLC4tMTu/zOqOQ9Wxqbo2Lc8llJgQQ4BQx5JcyaD+ABBemB5GXqnAoBGGR5ohTIDwq/r3K3lfSQWSCiQVeHQFEiBM9oykAk9cgbhd7+AS9/V1lAX5TtnXKxuI+CA2/hm0ZK5Q5r4isHVDHQDKjFDLB8eJw+PF4c+2TaUUinIobKOAUJNNDkV9DLlX0IiBMNwgqs0pl1GvNU/or0C0iq5tYUQOpsyDiWH9p5ohfIQ09ch20liVE7UrvoiZTBeh1o1PN3v1HLfv1/jw5jbvf7jM5nZAuWpAZpCga4Sobxytf4J0zwBGvosolaWpW9Qjk2qoKzj0TBvfTOEb4uhpYIY6RhhDiqcLFJp4hhUrbe0ZNwNRVJtYUQMrbJFyI8yWRzbU6TJNjGaLqFalsbmKszlHa3OOsLRM1Fzj7GQ3z10Y51+/9DSjQ2nSVpMoKBGaFVIFj8iq4vomrl/AD4oYhriEaiwslXnnvbu88+51Wi5kcr2cOnVJqYMzM88wPDRFf/8w+XyXgkLVc6jm8ToRE7rabzTNVPuCpst8YRsI1c4UD5zGTBjHnMglCAO1qX1Ik7ZEn0CiM5p7rK/Msr46y9ryLHP3b3P/znUq5Q20yGVyAs7PFHnmqWkG+lNKKfTdEgRNLN1TYecCg/EcobwOUYEFCD+lQvgFBsLOWRMpbTOCnRbMrjf4v//H/+T1KzfYqDo0whgIY2OklMpmtKIQOwoppFNkshnS6TTZbJZ8Lsf01BQT4+P4nrSLegS+r9pHg7DB5OQQY2Nd9PXFS+y7UKui1MCd7W22NjfZ2FiP20+3ttgpVag5BqFRwAlTykxGRUMaGrYZYWvS6nugEP7nvz5wGZVAeomdEEXzUZePg8AkduKJ/0Akd0gqkFQgqcCXrgIJEH7plix5wf/iFXjUAVWbm+JD9Rj+2p6b7QbG+Pt2AIQymwnaId8yQ+j7IZ7rKZMQOcgX4wlTzFIkBw6NlA4ZQ0e8R1JagEncGqagMNxQWYQ0F2lU7uI584TBClq0iRE1leugzBaJPf4Dl8fOEH5Mn+Kj7qd+1gFC+SZNpHUT0E2g9bBZTvGb12f5/VuLvPluXItMvsDI9FNkxs9A7zHqqV4cw8LRTVzDpKVbtMwUjmHjmClc+bluqf8zI0O5iYqTqKiECghlM0RV89F0aZENYhgO65hBHStsYjs+VBrkI52+VBZ/r0J9c5vFG9dobMyT8Sp0Gy69WZ/LMyM8e26c5y4fp7dLFNs9bLOGlqqDXVNAGCpn024FhI1WmkoVdnYDllYqLCyucW92kbX1HZVFODpykpkzz/Ctb/6Ay5efZWBgmGymEFt4ygyhFhAFHsJ04jSq6wKEBvphhbATzi5tonJeQlPx8UpJlMZRAULXdQgDV+UW2qZGyowI3JoCw0Ztl9l7t7n+4Xu8985rLNy/QcqE86fhT743xdRkH8ODaTxHXG4bWIa0HDtth9E4Jl3p3wKDurS5foqW0S8oEMafDYlfiFU6iXgouTC70eL//PHLvHblBptVh7q450Zx66tcCyRL4Lu0ZBqPiHSYGB9jfGyUYrFAT3cXff19dHXlKRahuwvS6ZjxBQR3dxtsbWywtrbKwvycmkHcq1RoNBo4rVbsPGtk0Kx820QpioFQl9blQAGhpWYIs2qG8D//zY+4MDUi045qhlCgUM4/PO6SKISPq1Dy/0kFkgokFfhqVSABwq/Weibv5o9RgY87oGrPHrW1sgeA8DAgysxgKwjQxH6+DY4iDtZqNVwnNp2Q+Sc59NY1nVwmS28xq8KlxSnQ1iXMwcGMmmgCheEmRBvgLONW7uE0Z3GdBZVPKGpBWpwHDwHhPuZ93PvY//kTAGFnzq1zF5n9Cgq0/DxO2MXytsEvfnOHN97f4dptMNNQ6DnO0ORTWIMnaGUHaaT68KwUgZ1SLqKOaSuVsKmZNHUTRzdiKBQgDHVS0nYZiEqo4eltKDREWYsNT+RawNmigRXVSYVN0q6P0WgR7Japb+5Q3yrR2C7jlkv02jAzNsBAxqAr7dGXjyimXVJaVUUE9BYDpo8XGBjNYOUcAqNMo6XRcnNUqyZ37++wvt6g1jBA68IwU+xVG+yWK2xu7uG2ZC4wy8kTFzl5akbFTkxOneDYsXF6eovoaRu3vqdU4VQ6qxTCjhKo5uHaWXHqYF0AcB8G5T13kgHBjwLCwFNwaWgRhuYTunLyQPYXj7WVBe7eusE7b73KnRu/prZbZnoCXnrxGKdPDjA+WkDXqsqwSExm9EjmCiUPUeC7Df4CgwoI5dTGk5jKpIi+BEAo5a4LEHowv+nwX378z7z2/nU2qm4MhB2FcB8IpdH3o/N58nGwbYtMWmZGsxSKebq7iuTzOQqFHCMjw6RTNtvbW+zsbLO7u62UxFarSWWvrK5FUWy2WjSbTZpNcco1SWfFtdcm0iJC1R4tplQett5Sc4QChE+fHlexExem4hzCDgwmQPjH+CORPEdSgaQCSQW+XBVIgPDLtV7Jq/0iVOCIQCgqQ2frqIVyLUDYUK1eYoqi0Wg4VKo1SrslarW6OvALQ0lE00mn0vT29DI2PEg+bZO1DFIG2Jq0QsYqoRZtAVvgrRJW79Gs36fZuE8UrGOENTKGQE3rAYVQcdvh93EE1eATS6+Uq7ZNqrK/TB8CwqICwldeu8tbH2xz7Q5oKcgUR+n9/9l7sy858vM884kt9732KhSA2oDC2uimyG6SalFiS6IkS7I9F55jz9gzvhn5zDlzMZfz14xN+kiWTVsj2pZEiWSTarZI9oYG0Ni32tesrNwzMmOb8/0iE0gs3WhoRiS6GYkTJwtVWVmZ3y+iKp54v+99Z05hjczjpCax42N4sSR+PIUXS+CYCTpGjI4Wo61ZdDUBQpkTtFT7YkzFSojqoeHqeug6qkvVemrTgi6GL8pgE8trEPNaxHptgkaV5s4GeyvrOI0u2D6FRIqjYyXOzh8jJS2RvSpOp0y3uUvrcIV8vMVUCV595ThLZ6fIjmhKIWy1A8oHPhubHd577w7rmw1cX072ZyiURjAsyfvzqFU7lMui/rRIJkoUCiWOHp3jxMnTnD17muNzs0xNjeEKxBkxUmkJGtHxfR9PcgdFRpZLBLoohwaatJIOqYOaJm2m/fkzeiEQ+i6GXDzQAxy7iWs3cewWm+sr3L55nY8+fJfV239Ht3HA3BH46muzLM6PcGQmE4bV08JzqspkRpMLFOLeqnaCUM1ED2dGP/dAWO7yzf/8GBCKQigXPcQFNZDI+H7n7xPHUaCcRT2JP0nESaUSpNJp9XEymWByYhzLMtnd2ebwsEK9XlczxLqu4bkSQRIo2HccV5nU2N0uvrSoxiTOxei3qYtKKGsjkRM2cRU7MQBCUQgHQBi+xggIX4Q/ItFriCoQVSCqwItVgQgIX6z1iF7NZwzoKfUAACAASURBVKEC/x+BUCYFO0FAvd2hXm+yvb3D9rbMCu1SPaxSr9fCOUIrrowpJiYmOHZkhrnZGWYmx0iotlGnrxLa6AKEEkLvb0PjLp3GLZqN2/juFobXIKWAsNNPOAsL/Mg44SNg2Jf4BsHjH+du+XgNBmGKgwwNkgRGicAYwdNHKLeSvHttl7/7cIO/e2+XwzZ0fYNE8RiJ0UUyU8u4iUlcM4kXS+FbSRwrRddK0TNT2EZCOYj21GahS3i7zFYq10TwNE1tvq6paAnDt9GknbZXQ7MraJ0DjG4Vv7lHbfsevcMtnJbNaG6c6ZEZ5o/MMZbPk9R1dtbWVCvlwd4qduuAbMxmJNllJAlvfHWKl760yPTxLImch+vHuHp1mw8/XOO99/fY3YNYQvS0nFLx8sU8I2MjTE7MEnhJmg2PjfUD9vbK6kJAaWSMkyeWOPfSGc6dO83SiUVGxybQDZMg0JRhiO89BELZL1QbqQycydaPSFDRhZJ5iUer08Rze8qLJpNOkiJOu1tmZ3ONW9evcvXyh1y5+AE7m6t47V0WZuHciQwvn5tlZjrF2KiJZbbRtRa+X1NAKOl4oUo4AMJBc7Q0qoYuqM+6phDGTnw2FELJBZW4h6oHq30gfPtiOEPYktnBPgyGLaNiuCP4PlBQw2NMtfQG4dqJwhuaRZlKMQzXUdo8BSUD5RDre566ENT/blVQMQkSoJTHm5ZJMplSTywtpHKhQEBQbWpuNLzwEwHhZ+GPSPQaowpEFYgq8GJVIALCF2s9olfzWajApwDCwRzh4/OEA4VQgHB7r8zG5haraxtsb+9SrdaU2YQAgGFIiLVFLB4nk8kyUshx/swpTp1YJB2TWUKxtZCWSMkdE4WwAuxA+z7dxi0ajVt4vU10p0rK6AoS9E/qPwEIB644A/lQtaI96zR/cP7aN9qRM2nFCkkCvYSvl/C0EjU3x9ohXLlX5d0rq6zvddg+7FFpmXSNMRLFebT0LEa6QDw/ipUtoadL2GaKNnEVPSFxExI70dNDq3+Z2wpz1Xz8fgulaFYSyyEGMvQaeM0yTnWT7uEmfmMHv72NJjmDeoNsPM1oYZpSfopMokDg+NQOalQPJCZgj26nRhDY5OM9Uu42lu3xjdfzfPGrp5RKmBnRcL0YP/rhZX70o2usb4iop3P0+Hk6dozDaoVWp4FpyfzgUbKZCRKxIrVqj8PDGru7+3heQCqdZGJyjNnZac6eO8vC4hJT0zNksjkFAKIEigKolEH5WM259U1mFIiFbYPSKuoELq7vqugJFUHh9nDsNit3bnH35g1uXb/G5toKe9tbJE2NibzNuaUcp+bSLMzlyGU9FVTv+xUFhDHLxtBbSl3uTys+eoSqOUZ1ieHzBYQ+NH2oebByYPMtaRn94Do79acBoTjCiuFOuA1usi4hGIb34TpKG3hYK4FF1Rou7Z56uKbydYFC9T0B6mNRmAUIBR4T8TCp0O60Q+sqWX8tBEOlECogtJkeTauW0f/5f/hGqBBqcrzIxZJIIfws/ImJXmNUgagCUQV+3hWIgPDnXfHo530+KvA4Jw2ZysgbHLSKDtr4hltHbaDp+dxaWeXGjVusrK6xv3+A63ik02lKxaKaHfT9ANvu0nMcArfHl1/9Aq/+ystkkzEyMY0UPpaCQoHBw7BttLuB27xHs36bXmcdugck9TZxraVmycIT+3BTQYfhqWn/rt/2qc5epS1Q8uY+JRD24zVUPIJ60zECP4PjZ+j5aXraCFpqmr26wZ21Q27d3+P6nR3e/2iVlf2Ajp7DKsyRHTvC6JF5ilPHSI0eoaOlOOhq2Lo8h6iEkkUosRNygivmOhItIe8lBCUBE5U36HcJ7Drtg03qO/eobt/BPVgHp8zIeJyjUxmOHDlGPFbA9xNsru+ztrrJ9r1VjGSOifEixUKKTNIiHjTo7t+gtrHDN75a4iuvn+WVVxcpjuoqQuLb3/4+f/kXd1Vm5LH5M7z+a79PtRFw995d3n3vHTY210mlcxyZmmf++DIjpWlisQQ7O7tsbe2wsbVBrX6I6/VYXFrk5Vde4Wu//hscm5tjcmKSWCxOLBbD0mWCVIAhbB8d1uQECnpuFy9wSMYkI69LrV5mfe0e9+5c56c//hFXL7/P7uaWam/MZ3TOn1ni/PIIJ4+nmJ3QGCnqBEENx6nQbu2gax1yOR3LFEOi8Cc+0Wo89CqUUvgJt48Lpi9OnidbXEbFTvwCg+n7l0rUm/R8aeuGugdrB23+/X/5Dj/54Fo/dkIUQmkV7SuFDyI5RLF9WIOQk4cA0Q/U2inF0BdToNBRWEBP1D9pA5ZvFwAUqFcGUyIEGzqeOBOLi6znYniy34ujKJiGQKhU3kdHzKNsZSA1M57j3PIx/sd/+rucWpgkocuFkvAiiswSPusWmco8q0LR16MKRBWIKvD5qkAEhJ+v9YzezQtQgUEz3RBuhUpB30Cm7sNeo8nFG9e5fOkjOrZEQhgUCkVGRkYZHR1VD3ZcV4VZb25ucvf2TS6cX+YLF85xZGqM8UKGrIqtkJNDSTI8hOAAerv47VVajRW67XUCe484deI0QrdIxGxFwNDpzxT27W6UOtjf1Jl/f0ZMZQt+mtvgxLePDcqJMYXrJ3CDNG5QUC2k7W6SWhMqVYe9cofbaxWurlW5slql3I3TCeLoqRKp0hSlmSUSI0cx8lPU3Thtz6KnJ/GMdDhnJU6afhdNTpA1k6QVx3cCgk6dxu4WrfI2ncMdgk4ZvVcln/DI5Q1mjuRJJFw6PZ9qw6VSd6nUxLRDXF4NiiPjTI6XyKXjWLqPJ22m61fYu32Tb3z1KF/56ikuvHRUZQz2uhr//b+/zQ++dxVdT3Dy9Bf5w3/yP5HITNBqt7l0+TI3b99mb3efaqVJs94hly1RLJYYG5vAsmLYXZud3U12y7tqhjCdzXJkdpaFpSVOnDjB4sIiM9MzZLNZ4mYcQ2Io+gCsPpZNgYjMnLXZ3VljbfWOCqW/d+86a/duUCmv020fkk7oTI4VmJ0Z5+TCDMdnk+RSLTLJJslE+P2+Ly2nTTTNJhZz+xcShoDwKbtDCIPPAEKBKC2h3Dl7w8H0k+fIlJYJ+kCoDwfT+4Ng+sF86qfZF8PHPG8wfTgD2z9OPeiISujBRrnFH/+X7/DOpetUWi5NycV0NAWFmpbAspIEvobryIWJ4azEEPrkwo6ogUoB7F8tks8JGGpa2P4rUKhJj68hzbkBnubhBi6e7hPokqwZ4PUv4sQ8n7gfkPDFXkYUP3EQ9TFw0QMbzbeZmSpx+tQC//Sf/C5Li6MkLYgFIRQaD6Jhnl7LZ8VMPP71T78i0SOjCkQViCoQVeBFrUAEhC/qykSv6zNdgYcTVo++DcGrigMb1UN+cvkS7713kXg8Sak0wvz8AlOT04yNjeF5Pt2utBYecuP6DX72s7eZPzbNmVMLnFw6ztGJMYqxJAlxMUTax6rgVcGtEHQ2sVsb2K11vPY2ll8hRhVT66AJFGpddMmWUyEYMtEoIeZyJizqXnhSjC5AKCGInxYIh96nvHkttOaXGbtA5gn9LL6XUfeQxnPjdLsGe4c9rqwf8taVFW7ttdiqdDjsaLhGlvTYcXJTS+SnT9LWMvS0NL6VU5u01ErovJz8Bk4Xw9WIBSZOq0uvVuFgbYVWeQe91yBtORSTARMjCQpjaXKjKVpOlbWdMluVNnu1nsTWE0/lKI5OURybZKyUJxkzwOvSrWyzf+ci61ff4Xe+coavvrbM+TNTlPK+yo37m79+h7f+9kM0cpy98GX+xb/835iePamcQm/fuceN23e4cf0m1z66xkeXPwI/IJ3Ocur0GSbGJ0gkE5QP99nZ22ZrZ4tDcZfs9Zg5OsvyiRO88sornFo+paCwlBdQzSnDIUMzMHQzBEJRcttVKpVtrn30PlevvMe1j95jc/0OB/sHFPMwMaZxbHaU+aMTzB+fYmYqz0jRx/N20CgrACQQyyOZWZOLBvKx7CcPce+RDuIHjrKy9o9oiE89dpVCqPwu4/T8LO1ghHYwSnHqHOniMhjTCgo1BYQyK5cMTVvU0/8cgLCv5knXsyiEXR9aLmwdNPgP//k7vHv5OrW2R6MbYHd9FUyvG0kS8Qy+ON325DgSOH8IpKLyDRTBsEr9ttJAgFL+L22isn7KJlQBoTyFZ/g4moOjeXi6h6cFCg7FOijlBiSdgKTrqxnamO9j+QKF8vOl5dzmiAD/mZP83j/+XY4vFUjHw9B7gUKBx2fdPgn6IiB8VvWir0cViCoQVeCzV4EICD97axa94s9ABYaBcLjVztdCo4qdVpu3L1/i3XffxzRijI6OcfbseaanpykWk3gudGyfysEh9+/f59rVS2RSJuOjOU6fnGduZorxXJ4UBgl14l4Hrw5uVamETmcHu7mB29pEc3YVFBpaG13vqFZAXbNVi1noedp7CIMqeFwcMh4FwoGT5JOlf9h+FsLCgBIM1dDqK4v+GJqXRvNS4KfBTxB4MXzPwnZj7HUt1uo+d/dt7u/UuLVW5v5mlfUDG9soYmSnKc2eojS1QLo0g2/m6PVsUnGdhAXdVoPaXpXtlW3q+zXs6iGW61CIxzg2NcJEKclIPobv1Kl2q6zsrnLYrtAKdNxYDpJFMqUpMsVRUvkSRjytnFx1OcF2u2jtCvu3L7J68cf8zlfO8fprJ3np9BQjAoRdAcKf8uO/vYRGlrMXXuNf/CsBwiUSqSzVekvFTpT3D1i9f587t25y9cpHrKysqbbgZCpNrpBjZLRIvpTDx2e3vM/V69ewe11ilqVCzU+eOMGrX3qVUyeWWTg2TyqeJGZakjFBz+7SaVW5+P7bXPzgbbbW77C/t0rtcIu45ZHPapw7c4yFuVFK+Zjaivk4ccvBshroehVNr6Fpsi/IRQJRriT/0iEIREl+uKr9hIM+pA1fBPgUQNhXCAnidB9TCNOlZdCnCcxhIEyo1uNBWPxw++Wn+RXw3Aphf7YvBMKAnge2q7FbrvGnAoQXPwqV5F4QKoRYaHoc00yqzMggULYyD9pE1QyhOiZClVByBD3XV3OGcStOPJ5QyqJ0AIt5kBgCSWuoAKFv+goKPaMPhHoIhFrgkxAYdAJ1H/M84p6PqIa6Uv7CCzwzRyZZPHeK3/7D3+PYiTzphFw4AssH8/E80qcUMwLCT7OHRY+JKhBVIKrA56cCERB+ftYyeicvUAUGQDh4Sep0WblhQtWF7WaTd659xMUPLylVbmRkjAsXXmZycopMJo5tBzQbTTVntrm5xebaPZJxjVIxxakT8xyfmWa8UCCpmQoIdZpoXgt8gcIyQW+fjgBhcwO/s4XhljG0JoYCQnGQFCDshSqQgMBwy6icxT4OhE/tBnzKLJJqZZRTYEllk0kngyCw0HxJ306geWLXH5MzXggsPC1FizwNP8tOQ1MK4d2NCrfX9vjo7g6bhy4HbYPc5CL5saMk8pNo8QKGrmFp0ibnYDebHO412Frbw+mE5hkjuTxj+SITo0VSCQ1Tdzis7rB9uMvq/gbtoIuZLZAoTpEamSYzMkU6X1IQ54liI9Kfa4NjY3WrVG69x8oHP+IfffkMv6qAcDIEwh58769/xo9/9CE8AMI/Ynr2BMlMLlSaHB+7Y1M5KLO/s8uVy5e5fv0G6+sb1Ko1uk5XuZEWR4rkCll6rsP27ja1Rp1Op0XMNFWg+fzcHCcXFjm1dIKRYolsKoXvuNQPq+ztrvDhxbe49tE79LqHGJpDOgmT4zlmZwqcOnmE2Zk8qURAwvJJWJ7KGZQLCZbVwjBaqpU4hMEwTiJUjgUwHm0XfWJXeHAh4JPbRtW6a7IfDIBwVKmEMkOYLp4MFUJzuq8QJsHvK4TqafvK9XMc439fIPQEznwf1wPX0Sjv1/j2t/+c99+7wmGlheOI+6sogXKxwwzzImV2dgCDfaMfJZTLJoYx0qDtemp2UIBQlF0xjVJHS6Cp+UBlBiQuo9IiKpEepsBhv2VUFEJZF2kP9UCWz/QCLM/H6t8LLPrI7KHD9NFpBYS/+Ye/y9GTY6SSclyE24MZwk8wjIqA8Dl2tOihUQWiCkQV+BxUIALCz8EiRm/hxavAAJUG9wNlRYDwoBuwfljm0t073Lh5U7WayfygAKEohaIc1Gp1DsoV1lbX1PxZvVZmpJBierLIycXjzE5OUcrmiBuGCp2XTEIjkJY/CRQ/BO+QXnMTp7GmoFDv7aIFdQx9SCWkq+YKQ4Wwn18wMCtRM4QPW0YH5omPIuCj/wtBYTBDKAqKiuqWKSfwLbTAUhBIoCafVHudFySwKWAHBTp+no4fp9oJ2Cq3uHZvh8u3d7h0a5OWn8T24zhainh2jPHRMexGlXa9Qq/TpdvW6No6oyWJTjjGzNRRMuk87XaLg8oue3ub7OxtctiqQcrELGbJjk+TGZslNTKFnshhxZNYiRSutPM5HYJeByHMRO+Q6q13Wf/gB/z+l089oRB+/28ECC8RkOHMS6IQ/hHTR0+SzubRDItA05UyFHiuihao7JdZX1/nvfc+4OLFi1y6fIlqvYbjOUxOTTB9ZJojx47g+S6tVoOD8j7l/T0O9ncZLRRYPH6M47NHGB8ZwXd67O/scO/uZcrlFVpNGB2BI9OwMD/JsdkJjh4pUsiZZJKSSdjD0GTrovnhxQHL6mIaXXSjP/WqgFCMh8TtUpTCsMXwqbj3CAwOK8RPHpMhEArkDQGhP/Jky6jWbxlVQGgNKYTPd5z//YBQ3Fp9tQkLB47G4V6VP/tPf87Fd69QLTfQPRNdF73NwPd1XC/oA524fYaur4M4CHnFpm5gmSapZArLlONAp2f3lGIYM2NqJlTcRMPNFT2RQPfQxRJUVEEd5SKrPq/cR/sGSgJ3XqDAUDYBQsd36PkOU0enWTh/ijf+8PeYPTmNpFWop1PxGHLrH7sfA4URED7fvhY9OqpAVIGoAp/1CkRA+Flfwej1v5AVGAbCwTmXnFALEIpzYdm2ubZ2n5u3brO5samCp2dnJZogp1wlW6029XqD3e09unaXmBmok3uZ/Zo/doSJkVHS8QRyDi+Ze3FdHAa7ELQgqIJfxe3sKBh0G2Ius03gVlSEgK63w/ZRrYuhZsQECgeBdn0pU4BQbSEMDBIpHi32EBCGsuCjs2SKIgfOizKfKKpKf06xjxd+EMfxi/T8Il0vTzcQvTNByzE4aHrcWClz8cY6G/tttstNdisdbN8iGU+guQ6G55KKp0ilJ8nlJaphimR6hLYNzbZHrdWh3qqrrev1cGIGmfERkqNFksVx9HQRLZnH9k0FbrppYZgWMc1Hczv4dhOtvk3j1s/Yvfwmf/DaySeA8Ad/845qGfX9tALCf/6v/oiZY8tkcgV8cYuVPEFf5r/CaniOQ6PR5P79Fe7du8edu3e5ffc2K6urKkNQNzSlFBZLBYrFnAqZb9SrbKzex3ds0nGLTDJOKmaqKBGvZ9Pt7JFM2eTzMDub5eiRCbW/FAtJcmkDy+hi6eEFAIMQCmWOVDajD4maHubZhWve98dV82bh/4dtgx7sBw9iFp761Ud2l0eBMEfblxlCAUJRCGWGcIrAmEZTQPi4QvhMz5onfg88PxCG71TiO2TTHNC7UN+r8ud/+ud89N4VOpUO8SCmjGRk5lYEva5kCEp9TO0BCCqA08JICUPTMXQdyzCVeZQohL4XKMXQkCgK6RzwHHzXUUAoYCctu+Jaa+jiRDo4uOQ5wZULDLqOJ8/ra+p3gNkfC2w5Ng27xeTRGebPn+Lr//j3OLJ8jHiyD/RqbnFw+/hYmQgIX8g/K9GLiioQVSCqwD9YBSIg/AcrbfTEv4wVeFwZHLoWr07E5LxNYic6wP2dXW7fucuVjz5S4fQSRC+uk6Zl0es5qs1Q2kYTiSST4yOcXDzKicWjzEyNU8wWiMnckuuD0yZuesTECERrQ1CHoIbX3cdvhyph0N7E7YpxSBNdbyogNKRtVLMx6DyME1BOF30/1EH0xKcBwgeLPQyBw6rjQ+UwfGh4WipzWK6fx/Fy9FyJqIhBPIcWy0Isz/puk6t3t7m9us+d1V3ure9RrgU4XYiZkI6nKJUmGR1fYmpmGY8sjY7GrXvbbOzWafU8XPlRpk4ilyFRKlI8MqXujVSOni4KpUXDdnEdV7X+xRMJsnEDw7PxOjV6e/do3Poplatv9YHwxIMZQq8L3//eu7z9t5fwvBSnX3qVf/4v/4gjc6fJ5gq4vihOYcKHITEBuk7MCo1Sms0W1WqVg4MDPrz0IRc/vMj1G9fZ2t6i3WkxPTPF/PxRCjkxWHHY3V6jWdvHbtVw7Aa+I5AH2ZRBsWhw7FiGY8dzHD9WZGZqlPHRPKaovH4b3xHluK0uAMjsaKgSynygbP3WYdk7H9BC2PSscvL6KzUMhQ/hf/gof2pf8UP8kDD3By2jLxoQyn4vWqisl2Q5ehgOmB2f5s4hf/GfvsOND67Sq9qkSZCIJ9W8oORItrs2vqmhJ0xckeDUDK6mwN4ww9B6cZCRfNHB4SUan4CcLi2kroff6ykgDDxH6eoGAos+phZgqpZTydsML8y4ho6j67iGgRFo6L6GHugEuka926HSbjB2dIbj50/xtd//XaaWF4ilQ13woZ3MgAyfHkHxcUAYGcr8Mv5Vi95zVIGoAr8MFYiA8JdhlaP3+HOpwOMw+LT/D6In5MRsv9Nle2eHGzdvKbVof7+MKzNBlqUiCwRQUsmkmitcnD/G9OQIE+MF8hnJx8uQMBMEbkDgdrAMD0v3MHTBzYaCQtepoHW28Fob+K0NevauypnTJIJCl1zCDroE1ov7qOSYPTj576tCohCGmtEDO/5HC/n4yeSwschjcPC4MtGHDJnF8vwMnpfB9SWeIoYv0RJqS1HraBxINETT47DhUG06tLpi6mHgqk3mFFN0nDSNToz763XurJVp9CwcPUsiP0K6KKYxJWLZLEY2g5+I48UtPDOJo8ckzpuerxFIDIA4MVoWKdMnFnTx2jU627do3v4p1Wtv8YevnXhSIfzeu/zdW5dw3SSnzodAOCtAWCiG6qDyhuy362maUoUEDLq9Lr1uj263y97+Pts726yurnDr9i2uXr1KtVqhazfIpi2KxbRqFx4tJCnkYuC1CDwbfJtM0mRkxCCXc8jKlvFJJUyScUMBoVIBg74aKPOmmqugULYwgiTcQlXwIf6F820P4f2T13740sfHHG6BOIwOZghfJCB8uB/7mq9g0JOMy66PVrVpbu7zk+/+kHuXbtLZr5PyLKXiS8C8EJrogzYuHc2lZwQKBMU5Np1JqagQ13Fwej0VOq86Pn2fdruD02iRMSTnUiPoimOuJ02oxA0dK/Bw2k00t6eiJeTYlE2WpCdAaOjqXjRnaUGVzdM1OlpAC4/CzCRTy0t84Y2vMXFiAbOQfSDWi7HVcIblox8LFz8J9hEI/lz+hEQ/JKpAVIGoAr+wCkRA+AsrffSDP28VGBjJfBwIDhvNyKlcwwuo1upsiGnM1jabW1t0OrZCMIEEOSEvlUrMTE8zP3eUXDZBOmkRMw2VRxczE6oHNfCk7U+y+Dx0XU48m6I/4XmH6PYOfrsPhJ0d9bnAr/ZVwpaaITO0Vh8IBYjCkOtQSwj///T5wcHqDUPhY+rgA2Up1CbkuR6/iaOjuI0GfhLfT+EFMTwthksMR2bN/Bi2J7l10lpqqc0NRFVM0WjpVGs+a5sN1rY7rO92Wdlss7LbQktNYOVlRnCG7Og42bFx9FQIg+0gwNY0HN3CkZ+libmNqQLuBd1EkUnqLgmth9+u0tm8QfP2T6hd+zH/+LWl0FTmzBQjOQ+vB29+7z3efusSjpPg1LlXVcvo7PwZ8oWSetdhs2hothOGiIctgBItoiIJgnC92+02+/v7rKzc56MrV7h9+zarKzfp2VXisYAj00WOHx1h/vg4RZkJTIn61FGmOYW8jxmrY5qyto2+wjRQmRxMzVUGPEYfBgUA9YGjqDKQefzWjyF50Og6gMP+40LZ65FY+mcez6IQSuyEmiF80YAw3DfFlkVgUAxe4pI7UW7SWtvl0ps/Ye2j29i7hyR6GqZhKCCUbEFRB3sJHTdp4CVMEokYuXyOXC5DLpdVx3S3ayv1XzIHxVimVqvS3q9gdl30The32QKnh+65pGMWcXycRh291w0zBiVzMAgvznRNna5pqHs1oyvqoOC9rtONGdiWSWZqgtGlec597auMnViAUlFS7JVy+UhU4jMX7emA+Cm+LXpIVIGoAlEFogp8hioQAeFnaLGil/piV+B5gFDeSccNlYKu42DbPZqtFs12i1ZLXB8NYvE4uWyOQiFPqZDF1AMMiQOQGaPAQBdzFl9OCEXh8dTcka530fS22nyvhtHbUe2igVIId3CdAzzvAI26AkHZdGkjle9XKmGIMGF7oLQQhifKT28sewpEfGxAuTyfyCMyV/XwOaWVUow5ZJYw8ON4ynnUUvdOYCkg7HnyuSSBnkAzkmAk8fUiB3WTtZ0eP3jrKh/d2mPvUDxIxjGyU5jZaczcNGZ2BCOdw0hncK0YjmHQ1TS6mo6rmwoGZZMTapnHk/dvaZDUeyQFCDtVbAWEP6V2/W2lED7uMjoAwl4vzvK5LylTmaPzZykURvpVDZXTEAjlnPzh/6VFURQjxxUVyaHT6dBqtmjU69y7e4+bNy5y7ep7rNy7SrWyw8xUgvNnj/HSuTkW5iZJxDwVLRGPtzEMiY84xJCWYHkvMocmbYfIxQIBwoEyOFAFQwX4kTz5Bws9AEIx/xnMgQ4U4MGePtg/ntYo/ZRjVSmEIRD2BAglh1CZyvwiZwiHX7vYtvjKzEfcPhOiEO436KztcPnNv2Pj6m16+zViHTHbCeumCeDFTZJTIxSOTREbyVEoFhgpFUmlUpiWqYyNZA44k80Qj0nbrEa1ekhja5eDlXVqG9u0ymW69Tpu4jGTfAAAIABJREFUu0U2HiMjYfUCkU4vzBj0A3Uv69UzdbV1DdVIiq+F5k1dw6ATM7FjFqmpCUpLC5z92uvkTyzCSBEsM8w5VDOJn/4WqYOfvlbRI6MKRBWIKvBZrUAEhJ/VlYte9wtXgafpJY9/Tv4v1irSBibNnU27q6IJRCkSq/t2p0Oz1cSKxZTbaDIpwddxEtYAWBylMuGLc6eB5uvKvEJiAgKBRXGPNDoYehefGlZvD93egvYm3c42vd4ebm8fqKHTwNSbIRAG0loYQmG4ha9cKYQfW+mnfWWobfRBu2F4AjroVFPPrVwTBYYCvCCMqPADEy8w8TWFMDi+bLGwjVRLohkJdMl8M5K45gQ313tcvHHId390jTtrDQJzlHRxjszYPKmRY+jpCdryHIaJa8bQk0mCWAzb9+lpGq5mKGXQ1aTtVMcIPLXJXJ7AYErrEnSqdLZu0rz9M6rX/44/fO2kAkIJph/kEP7gB6IQXqbbjbF89osKCI8tnKOQFyCUlRkCQimEH87mSWh56Bo5iK4L21alVVhaSSsHFfb3Vrhx7X2uXP4J773zA2UMc2Q6xpdfPc3Z08fJZ3WSCY+YJUBYDzdlGiSRHDKLJvcCg57KVRRV8EGLqGoJ7t8GjPAI2w1gUO4H6ypwKA8awODAgObjDUoGP0JAEBIPFcJghE4wQmHyPBmVQzj1aOyEBNOrHMKPszj95F8Bn85U5tEjVJDQEzdYpRB6sN/AXRUgfJuNa7fplWtYHQeJptBNAysRx8ylKczPMLG8iFHMEI/HlOIrr1vav6W91LJMdYzbtk2jIVEfFgXdorNbprW1S2Vjg9ruLo39fSzPJSFmSX5A0vPC4HnJGvRlTwpwdZkj1HDkV4AYzGgK/xUQtuMxOokYickJikuLnP31r5E4sQQjpRAITR3/KUAYmci8cH9OohcUVSCqQFSBn2sFIiD8uZY7+mGf5wo8rVVU3u/jUBhaioS3+qBtUGbLRL1yHAWFAoSxWAzDkLBrObcMMHw3PKlXQNiPb5DZN21gS+/hi4ukYWOIIwYNYv4eencHOpt4nW3szjbd7i4Eh+gqhqKJqTWUwhhCoQDDQxj8dNrg422jwwYy/TbSB1b54fvpm/MrKFL4qckrEMwIEUamqQQOBQaljRQ9qULAdYFCI0HXnOatSxW+984W3/vJffZrGhMzZymOnyQ3MU9ufIEgMcJurU3TcZWJTyKXx0gk6LguTiC5bnIyLQAq6KQpGDQDF0sLFAzKRueQtgLC9zi88VP+4LVlfvXLJzmvguk96fLjzR+8z49/fBnbtkIg/Jd/xPHFcxRyY4Lp/YbMvkIogOi6eJ6H67oKCEUxlHZCmV3UJdOu/xglQvlNtjZv8uEHb/Fn3/6/2dm6pUxAf+1Xx3n5whITY0ky6QDLamOZLUyzpbImTXG37AOhWle134TrG4bPh9V+wjr0kZ21HxnyiDtsHwj70RQPwXD4G59+lPv92AlRCXt+XyHsu4xmissEfZdRnb7LqAChfI/cBlD4HL9Ang8I+0AbhEAY+B6W7cJ+HVa3ufyDt9m8foveQQ2r3UPCIaxUgmQuS2pihNGTc0yfXaaXitHt9VTbr5hCJZJJpqamKBaLlMtltre32dhYZ2ZmmpeOL5ByPPxKnd27d9ldWWF/bY1u9RC92aJomGQDiCso9FQIvSHHi8opBE/C6vtAKK6jHcOklRAgTBCbmqSwtMSZX/919JMnhoDQwFezh0/eIiOZ59i5oodGFYgqEFXgc1aBCAg/ZwsavZ1fXAWe1jj3tM/Jua2ohIJsXc/Dl9kgOR81pHVSFDOBpPCmPB41TZ3gyyyRaGdhKoAEu8sWijdiFCHth744RhoCheIc2SbBvmobxd7EFxi0dxQQ+u4BWlDFoK6AMDQZCdUjaZscgOCzm8seB4HBdwziJR4aX4SthwMgDJEwBEJf5ayJoYcgS9gGJw2cohrKNFUcgQlREH0/VBKb2hTffWefv/jpNj+9eoijlTh1/mvkx04Qy0/jGHl6Rg5HT9DVUOEatsqXCwhU25woq1JN1Siqam0EDqbvENd8BYNpzYZ2hfbmLRp33uPw5jv8wWun+aoA4ZkpSnlfAaEohD/+8SXsrsXyGVEI/w1zC+cp5Eb7QDikkEpl5SLAA3VwoBCGwCjko0v8hW4qldDtVUnEepR37/OjH/w/vPOTv+D9d+/xlVd1vvCFRZZPTFIqGiHYG82wXVQX51gxIglnItW9HwJ/P1ghBMLhPJRhhfDBkoZZkaEbSTir9pAgBSYHUDncLP3xerKso8RJhECYpR2EwfSFqfNkiydV5IRsTwDh4LU9e2d85OD/ewGhzHT2FULTFoWwBivbXHvzLdYVEFaJ2Q6eoZEpFShMjFI6Pkt8ZgxjfIRNMSFq2+piTi6bZ2SkRCaTwbAsDg8OlKtso9Wg5/QUDC6OTRLDwF5d42B9jcr6OtWtTXr7B2T9gIzrk3A94p6rwFDMZlTGoTq8/FDlFsdRzaBjChDGaSWTWJOT5JeWWP6N34ATJ0MgjFtgRUD4i/sLEf3kqAJRBaIKvLgViIDwxV2b6JV9BiswfDr8+KnxMByKmYoS+kRB8vsAKPbyeghMSseR2TKxqtf6kCBs2G8xlPwzz5UtCNvb4haWqYOYhug9dEPaBG0SlDG9bQWEQXeXrr1Lz97DdcrgVTCCKqa0j2qhC2W4CRCGDopPVRKe+ORjCqEarxru8xs8VwiJD9mj3zrZB0IBRDXVJvb/4sioZvsSBCRxfQvPjeE4Fq5rUQ/G+c5bK/zXH69yfTPAyh3j/Ku/R7K0iBcfpebG6eg59FQOzzToaQENu4PteuhWDM0IcwfFBdRTrynA8rpYfpc4roLBnN5Fb1dorF2jefcD6rff5/e/fJovv7bM6VNTlIqSL6jz/e//lL996z3aHYPTZ1/jX/3r/4Ojx86RzReVRhfi/4Dww5lBFefQDzGXHUE+pyBRYgg0XSnEdtfB69bJi0Nkt8ql937IX/33b/HtP/0bvvqayatfWuSl8zOMj+kYWg1Tk7nQmnKPDafLJKw8bPsN5077+RdDpkEPoHB4TR+0+g6yIwevv7+ODwxlBkH2/RbSZ0yahkAo65noA6HkEI5SmDpHVimEAoRTfSCUqA1xJO23jIas/Fw39TbkPT/zNgS0sgaiEIoapxTCGqxucfXNH7N27QZ2+YCEG6AnY4zPTjM2O03x6Ax22uIAl7JjS5Y8Y8VRRvMl8oUiJBOg67SkJdRuKXOX/cMDWnt7zI9PMpZKobU7NLe3Ka+uKrWwublFyhZodBQQhpuPJRdr1LERNnNLu+ig9dk2LdpimpRMYk5MkF9c5OTXfx2UQliEuBkCofyeeMotUgifuaNED4gqEFUgqsDntgIREH5ulzZ6Y7+oCnzcKejg3FSdfobCkNoGus1gTGtw3iufl8h4R8BRwqtl88NN1KN2q02j1qDTanBkapLRYp6YzBrqMksorY8OSQHCYAt6m9DdpyebvY/b3Sdwy2jeASZVFT8RhtWHMBGKRwNV6MlKPnpu/vAdS+j20x/9MMLgETFKOScO/olCGLqahluMQMxkSOKJ4YybxHWS6l6A8D/+9VX+7Ie32OnkSY4tc+KVb+ClZmmSwbZK2FYRx0zgGQGOHuDIfJhgkmoT1RGPDgXlqjXTJeZ2iPk2cd8m5bcYjfuYnQqHdy/Ruvch7fuXFRB+6dVTLCyMMToWI55I8d2//hHf/8Hb1Bse5156nX/zv/9fjE+cxDDjJFNZLD32YK2lFTF0Fg31XIXNQyVTUNhvoVXKsJjcGBrdWoWbV9/lL//bt/iTb/0Xfuvro/zqVxc5tVxipOQQMwTsDzE1uW8NLUE/R/ARIbf/xh++qqfYBg27jAoQPu3yxmBu8O+hEAZZ2v5AIRwGwo9RCJ8TBhULKvn8Wb8Fhi/TyM7gE7hypcVDFyAsV1XL6EdvvsXK1WvUd3bIGxbp0TyLZ08xcewIWi7FWrPKjd1NZk6dYHZ8Gr/jEEi2Zc9hdGQEK51hfeUedbtNqpTDlqzDVoturUrWMjm5sACHVbZv3mTzxg1q91eJtdok7S5JgUEnBMK4MLhuhO6mgYYTiJpu4usWPStOKx6nHY9jToxTWFxg6Q1RCGWGMA8JE2Liivp0IByuVASHz9pvoq9HFYgqEFXg81WBCAg/X+sZvZsXsQKPDRE+cvqs9YGw3/bpiOGJ66oWyoHNSzj5pdN2fJq2S73Zotmo06hXadRrOO0WJ44f49jUFKVCjkTcUE6ZMokXZw+LLTR3E3plnO4BPftAAaHf2wVnFzM4xBBjGU0C6yWCYnD+P1CIHhb1ke69UIJ5pOIPmyOfbJZ9/Jx+oOCEcNxXCx/AoJz4CpoKEKbwvASeK5luWTwnQyMY40/+6kP+7M2bHHhFEhPnmH/lt7HjsxwGaXqJMTrxEbq6hWv4eLq014kKZ+DKSbSAYRBmAkqLpolPzGli2DVibou016RkdjFaZWp3L9NZvUJv/Rr/5PULvPrls8weHyFb0JWxyJs/fJu3fvxTDqtdTix/mf/lf/0/mT16gVy+RCqZVc8/qJTviaIrQBg6VYrjat90tP8YwcRwn9AMg7hmqADzVqXK3Rsf8pf/9Zv88Te/yTd+c45fe32e5ZNpRkodYnqFGAdYVEDFjvSr3c/Ke0LxfWR5HoOiB2vabxVVLaNDe+2g1fTByg8Zy3zC8acUQi00lRl2GQ1bRj9hhvDvMT/46YHw4QtW6zGQ3l0PrSsKYRXW+kB4/RrN/X0KVozseJETF84wcmSSeuCw222z1WkwPneMsXSBw819nGoLr+cyOztLqTTCR9evstOooGcSZMZLjBTyHO7voHkOcxMTxLpduuUD1q9epXL7DkatTqLdIel4pNyAlAsJiZgIdFzJH5V5W81SrdUeFl1DFMIEdiKJOT5GYXGexTd+HZTLaA6SJsTDmIxn3SKTmWdVKPp6VIGoAlEFPl8ViIDw87We0bt5ESswTICPmczI7N9AIZSPW7ZNrdnAdh3cQMNMJNHNGIER47DVoVxtsLG9Q3lvj3r1ENtuq/DqUwsLnJg7ztzRIxTzKVL9n2OyR4xddH8b3Aput4Ijm72HZ2/jd3cwg4oCQkOT/LqGCi5/MC/2WGjZAyD8GOXlITA+CYRPLk04Oykn4gM1R81CDneYkgoVQk+UwQEQZpVC+Md/dYn//OYNDvwxEhNnmXvlG3TjR6gGabqJUex4SQGhwKCneziBgwCZp/pSdWXmEjMtYpZJwtCwenXc+h6W0yDl1Eh7dbTGDs21qzibV3G27vHPfus8X3n9FaaOFLDiLi27yzvvfsh771+hXLE5MnuBP/iDf82Zs19jfv6EckV9cBOFV1qAlcuoCpwIsW3AbqpdVqIlA1zBQlMnjokVaDQrNe5eHwDhv+V33pgfAsI2Mf2AmPYUIBxu3R1I0A/WbqDa9pW0J7IF5YUN5gb7O/EDGBzeAR7bwT/mGPSR9s9k32X04QxhcfI82dIyvriMGtMYA1MZHnMZfc5j+9MphI8CIQ9aRl1MpRDWCNa2uPTmW6zdvEmvdkg+FiMzWmDp/Gky40W2qhW8ZIxEqRiGxtfbrF6/S6/WJm7FOHniJJOTk7x78X3uba/T8nuceOkMr7xygVq9QrNRxWk2KJoWE5kMK5evsHfzFt5BBavZIun4pAONtK+REM9YN6DdFo9iE92MKyj0fJ1WoCkYdNMZzLExCgtznFYK4SKUcpAwIiB8zn0oenhUgagCUQV+WSoQAeEvy0pH7/MXV4FPAkKx+RiYwmiwWz5kZX2NcvVQwUYik0OLyUmfQaXeYv+wzsFhFbvTVjNidqeDa7c5NjPJwtFZTi7OMzM1zlhKlDU5ZSwr5chgH7xD/N6hgsKevYvb3sbtbGL4AoQNZS4j92IwozjlKdD3yUDYB5y+K2pY8E/q2QuBUM3Q9Vv8lNbU71ZU9x8DhLVgkn//3St8+81b7PvjJCfPMv+yKIRHqAUpeokRurGiUk183VVAKLEcui9uoqg5L00Nckr7pLg3OsScBmavRs5wlDqoN3fo7q9weP8iwd51jOoh/+y3F/jq619g+ugoZjKgYzu8+/5Vtd2/XycWH+Pll3+bV1/9fb74pa+QL4xgxNMP9z15gzIvqKCw/+nhzkYNXN3HEcMWEXSwMPtAeE8Uwu+IQvhv+Z3ffAiEo8VPAYQPYiOGA+afAoThgvRfmGoeDon1E4Poh1tHP/4wE4MgTU8qk6BhUxnJIRSF0BeXUf0xIBx2GX3OI/i5gbCfCSk5hL7kEPaBsCdA+MO/Ze3GTXrVQ4rJBPmJEZZfOUeylOPW6n0SuRyzCwvsVQ7ZX9/m1pUb+O0epUKR06fPMHNkhktXLnNr7R5bB3vMLs5x6pyoogHtXovK7g7FWJzjY2Ns3rpF5f4q7kEFs9VR7aJJDxISTu8GOK5P1+5hWXFiiYxSCB0P6j2XXjIFuQLm6CiFhXkuvPEb6AKExRzEDSRTxTcG6/nxBY0Uwufc2aKHRxWIKhBV4DNegQgIP+MLGL38z0AFngMIVzd3uXrjOqsb65RrdVK5ApoEqgcah/Umh/UWds9VqlapkKfdatGqH1LKpZmZGOPUiUXmjs4yOzWhcgVjVElQU/Nlkj0YOId4vQq9zh5Oa5Nuc10BoUkIg6HjqHhyDgLqB36nYZ2frRCGMBFGVzwDCPtENAj5VvN8ym10MEP48UBYZYpvfvca//GHt9n3J0lOnFFA2I3PUAuSOKIOxgr0dBPfcAl0T1FgPIBYgDqxlrlBz+3huQ64HeJug4TfpGC5FE2bbvk+7Z3b1Ncvk+qsMqL1+Ke/cZQvfvllxmdKGPGAdtfn2vU1Ll+5y8UP16ke6pRKy3zp1T/g137tDY4cPU5pZALDtDAMCwwzHFqU8qhRvrCiAw6T/zqGR09zCCzx47Qw0WiJQnjjEn/1nW/yJ//uGUDIUMvo4+Y+yixocMw8BoSDLwzWpb/YIRQOgeITKuEwRH788RiIQqiL4hun23cZVTmEjwGhOawQ/pyBUBx+JZTeDTyStotWrtJZ2+LyD99i9cZ1OpUDRtMpStMTnHv1FeKFNBc/ukKhUGL57Hk2VtZYuX2f65euir8TR6amOX3mDDMzM1y5+hE37t5iZXONidkp5pYXMTMx2n6Xna0NivE4x8bHqaxv0NzehUYTs9PF6rlYrqfu6Tm4rlxQgFQyTSqTV62jPcfnoGVjx+IEmSzmyBjFhTlefuPrJJaWQIyJYn0gHIwQPu2Kz+BSwPBg62NLGgXVfwb+5kQvMapAVIGoAs9ZgQgIn7Ng0cOjCjx3BZ4GhP2T8mF1UD7e2C5z4/Ytrt68wfrOLvFMVtnKd3oena5Lzw9IZ3JMjI8xd+w4teohO5trSiVMxy2Oz85wbHaaY7MzJGMGmViXdEycM5vo1Am8Kr5TVS2jveYGndoquhjLCAwiLpXSNmorUxoNR+UTDt8ezhc+zfSx72j5CAh+Ahj266KUHGGTTwGEnhO2jR4yzTe/e53/8MO77AchEC68/FsKCOt+HCdWwLbyOLoOhqe2QHOIux4x11X3ks2naT665mMGPSynht45IGjtEdQ3aWzdwDlYIdnb4cR4wBfmM7z+0gwLy3Mkshae1qNt+zRaGjt7Lb7//fe5dq1BtaozPf0KJ5fP8vIXvsTi0ikKxRGKxRLZQumhBBqGQzx0c+1zYlf36GpdlcmeeACEde7duKQUwj8RhfCNeb42mCEstokPt4z+fYBwsMhhD2+4gk+Mmj1cy/BrwyD4SUrw4NLAEBAOmco8rhD+ooHQCUIgTHRd9H0Bwm2lEN6/dlWZyoznMkweP8KvvP5lEsUMP3vvPTKpDKeWTrG1vsXa/TXu3LhDzLCYOzbH3PwcpVKJ9z94n9v377BfKTN9dIajJ+dp+zZNr6NavxNAxrLo1epo7S55M0bc9aFt43c6+O0ObkdMn3SSiST5fIF8vqT8ZLtdl71ak3LPoSrwWBqlOD/PK298nawAYb4PhCqYfkB9H79mkUL43L/lo2+IKhBVIKrAZ7oCERB+ppcvevGfiQo8zkRDDqNKDRtqG63U2uzs73Ht1k1WNrdwNcEy0fo0FaIuM0OF0ggjpSJjoyPs7myzevc21bK0hPaYGhtlSWaHlk+QScbJJn0ycZcYkk3XQPPr4NUI3EPc9hbt2gqevYPviNtoA0tvErN6aEEH/DYavSeBcMACjyUBPAi0V++3/6afOnPWf8qh89HQVCZUCB+0jKpnEUVpYCqT65vKZKkIEP51CIR7/iSpidMsvvxb9OLTNLwYXStH18yo+gW6E25Bj4TbJeH2SAeecuEXGCRwcTo1/OY2bm0T+3Adp7KC0dompzeYK+lcmM/x6vIYS1MJSuM5NEtMarrYPYkAyNDqGLzz7i0uX97j9u06Tq9EPJljbnGZuYUTHDu+wNzcotpi8SRxKwWmxCoYki8CugW6qIc+tuZg6y5+XCOhxVTLqCiE926KQvitZwOhmMo8oLnH4j8eVwjVUg0vxEMgfBIKH9uRZa0+jRL8YLlfcCAMwtlN13cRKEx2PaUQ2qpl9C3uXf2I2s42U/k8U3OzXPjKF5VC+N7Fi+RTOU4tLbOzscPq6ho3rt/E1GPMz88zNzdHsVjg/Q8+YG1jja5jMzM7w9HFY7Q9m27QUyZDnm3Ta7VImxZZK04+liLmgd+xqZfLNA4OaNfrKuNwSnIGcznSqaxSmWWmcGOvzFatyW6zjVUaoTg3xxfeeIOiAGEu8zB24lkyv3K+fbrxTKQOfib+4kQvMqpAVIGoAs9dgQgIn7tk0TdEFXjOCgxfiO9/PPiUGikbbINWSSQLe4+17R32qlUcTSOZyWHF01jJNNlcXhmidNpN7t+7y50b19mTMOt2S7mMXjh3lte/8hqZVIJMApKWeBD2MGihi2lM0AStAb09/MY6rep9mrUNDK1O3OyQTUlmXQPHrqgYisdvj5wqhuKeuoVxFU+hX/XFxz7/CLA8nCFUodv9mUqVtyZAGEjsxENTmVAhnOHfKSC8p4AwPXGKxQu/iROfCoHQSKnNkecKbDy/A0GXlGeT9rsUjYBcypJQD3rdFuWdFeo7t2nu36V7uAaNA+ZH4cyxDF85d5TzcwVOzaRJa3UwPXzDwdd6qik30LK4fpLygcfdu00++GCLm7eqrKw16XmQL2V46cKv8IVfeZUvfvHLjIxMUCyMYaXy4Bn0Wl1i8RTEkuC4tDWXrunjJwySehwzEJfR+vMB4dCqPHQY7cPhcMvoM4DwwdoPScMPIPBzBoQS+SEto0ohlBlCUQhVy+hAIRSX0V2mCiEQiqmMmUty/cZNxvIjLJw6S3Nzh3v3V3n/4ocqFuL43Bwnlk4wPj7GpUuXKB/sk0zFOXJkmpljR9BjmromIL8FapUDdre3OTYzQ6E03r9YEKg20fr9e6zfu0/1oEw2k+bsmdPoKdEUdZVH06s1uLu2wVr5kO1ag5go0n0gHF1cQldAGFNto3IRKjxgH1UIIwh8zt/r0cOjCkQViCrwOapABISfo8WM3soLWoFPAYTDKqF8XGv3OGg02K/X8E2TTL6EJ7NCnowWtalVK1TK+2xtrrOzuYHf6xI3DGVlf+70KV794hfIplOkTQm6l7B5AcI2Bs1+Tl0D3DK0N+lUV2jUNtAlpF5vkU500fwqXm9fxVB83O0BGPah8OOBcAgGB9/0nEDo+0ncvsvoAAj/7V/fUEAoM4TpiWWWLryBG5+i6Zn0jBQ9I4mnFFhxZLRVHTJui6zfIe220H2bRrNCrbrP/vZ9erU1LKfMeMbjSAGWJhOcmc3x8tIER4oGIwmHeNDA13tKcZR7CfbwghSOn6TbS1KtJtje9llb67KyscfWboV6q4dhpSgUxxgfn2Fx8RQnT5zl9KkL5IqTyvpHbb6hxLqO7tM1A7ykRcqIY/ihQnj/5mX+6r9+SoXw/28gVDvBgP77yqCq7aeYFe3vQI/MEL6ALaPPAsI1NUNYYTybYXR2koWzJ4kXsmxsbhLXLMZyJRJGjHq7w/uXLtO0uxRLJZaXl5mYnOCdn/2M/d1t0qkkC/NzzC8e57B6QKNVw3F6mKZBIh4nlUphBgaVvYrKsBwrjeA7Dp1Wk43VFUxTY3FpEcduclgWg6ge7WaT/UqN3UabcrNDrDBCqQ+EY4uLWLksWkKA0IqA8AX9MxG9rKgCUQWiCvwiKxAB4S+y+tHP/uWowKcBQlGy+vlz0kEoqkE3gINmSwFhOhmn1oVypcG9lVW2Nzc4KO8pMOw0GowW8owWCgoIlxbmOXf6NJmEoeaSJOydwFHB8xJaPlAK8Q6gu4NTX6NV3yDwDtGCGgmzheZXwBUgrD+xRs+vED4EibCVdDjNMBwefDBmKVmBg9gJTTLXJLYhhedLDmEOx8kgc4ThDOE1/vSHdyn746THlzlx4eu48UlanolrpXAECEW11AZAaJP2GipjUG/u06ztUt7folzepFnZwvIrTBUCzi+O8cXlCebHLBbGY8xNpMloLnq3roLrA72rNgFCCQXveTEcXxw086CNEwRjVCoG2/sN7qxscuv+JrfurFGpBLSacObMLC9feI2vvf5bLC6cJlecUDCIJ/OOMWzLoKNreKk4KSOhRiBFIVy5FQLhH/dNZR6fIbQ0iZ6owCfNEA5AXO2TfbOY4RbfgcL7xHjZ8Br2QfBzCIS+tG56Lt4DU5nag5bR9Vs3cWp1Sn2X0eOnl0iPFag1GnSaHTqtDgvH54lns1y+eZNKo4EZs1haOsHY2Chv/ehv1cWbXDLBmZMnWTi5xOrN62xtrinX4KmpKZZPLdNpdzg8qHHrxl2SsQynlk+Rm5iEZIrDm9dxey3Gjk5S21nj/u27dJpt7LaN3fOo9zxqXZd4oUTp+By/8vU3GFs6sWqeAAAgAElEQVRawhSFMJmAROzhDOHjGaJRm+gvx9+j6F1GFYgqEFXgKRWIgDDaLaIK/ENX4JOAcGiGUB7m+OB4HqZlqPCHsswPdTq0ex73Vje5d3+DrZ1dunaLZCKGZWokTJO52aNMjY2RTSUZKRSZGB1RCXKmDpapI07zYhYjip8AoUUDghD6guYG7cYmXu+AwK2gS1C9X0YP9jG12iPVCTsHH76hR9DukciCYVXwaeYjD2fb1FcVFMo8ns+gbZQhIPSHgFAUQnEZ/dZffcR/+uFtDvxxMuMnOXHhN3Bjk7R9Ay2RwzOT9LwejtPAcer4bgOrW8bs7OMcrFHeXaPdOcR1WuQzOnNTcS6cGOPsfIkzx3KUzAZ5vUbC75BAI6lpWL5HoNugCxjaKg7EDSycwFJKYcAIuj6O3UlT7wTUbJ+t/QY3bq2wcn+T9TVxc5Vz8yyTE8c4dfICX3jlNaanjjE+NoNVGINEgqrj4SSSpM2EdKiGQHjzMn/5376lXEa/8ZuPmsoMcgifCYSDGcJhIFQXDIZ7mYdzMPrL/5iJzODbP08KoWRDStyE7zkEvktcBdPXcFTL6Fts3LqFW2+QMQw1Ozh7Yo7i9Dh6PMbhYVUphafOnGX0yAw7hxVanothWRSKBQzd4K0f/Yi9jQ3yiQTnTpxkaWmRa+++w+qd23TaLTVr+PIXfwW73eagXOf69XskEznOnD5HYWoGMjlqt29idyqMjabZ3r7L/dv3sJsdui07NJ7ywA50En0g/OLX32B8UWYIs5CW/vH4EBCGa/sJhqL9rz87yP4f+ldo9PxRBaIKRBWIKvAPW4EICP9h6xs9e1SBR6P4Hpsh/H/Zew8nOa7sXvNLW6Z9NxpoeBCGBMkhh0OOlzRPbmP/z414L/Q29u3Gxr6IJ63M7JNG0kij0WgcDQiC8Ghvqsukvblx7s2symqLBkESAG8xLrO7K7My82RW4X71O+f8dL1c2dFRllkhQJjh+T6ZpI7mGY/X1rlz/xGffnafO3cfstPp0moGXLl8gZmZSWbaE1y5eJGlhVO0wlCPZuiTS35pUdBq+vieVBtJg/qehkKfLh6bIErg4DFZf4VUrCiiNVSyjFesEjgChGJXUT6qPjGlsqCbyIzVEGpa3LPyUPurpRxWLSwNFBogLHtW6hpCgUJ5GSmuEj/FFkWZMprqLqOTiA/hf9Y+hJ+wkZ9i6vTrGgjzxhkGuUc4NYfyW/SjHj1RA7urxIMN6D5G7T7C6T4mGWzSartMzzS5fH6WNy5P8a2rs1w+E3BptmCSTZrJCtnuFqEKmQgm8XIJZB/cAXh9lOPqZj+5K0Aoeuw8jrNAkkzSS31St8X2oODBo3Ue3Fvm4b1llp9ssrEG0QDOnlnk3Xe+p5XCa6/d5OylazQWl4gbE+TtaSb8lgbC/mZnmDIqPoT7gNATU/oNAkfqPsV2YjzGRg2s1RDuBcLyWuqrsE8drK7r6Amz+QgHj/abLA+nbjvxAqaMChCSZxR5qpdeCYQIEP70H3hw6xbJ9g4NpXBaAeeuXeL0lfPMLZ1mu9fl/uNHnDl/nonFBQYSm1aD9uQkQeAzGET8yz/+E5uPHzPXaPL21Wu8fvkKv/nnf+ae+BsOBly6colvv/cehePSHyju3V8hCKe4fOU6k5OzuvHQowf3UGqH06db7Gw/ZPXRMkk/0VC4vdNjN87opTnNmXlOlQrh/BgQikJYBzxR0I8GvuOetx/xNgI2AjYCNgIvfwQsEL7819CewcsQgT2T7EqQGXrulSglJg+ZGJc70lXUmD58+uABP/v5v/JoeY317Q65gqWl07z/nfeYnZmiHTaZn55mZmKSVsPBd8AtIEt000oa0sBSshHl71JL6Ax0LWFQSIrolqklTLdIeisMestE3fv4+TJNb0Ob2hvqK03ctT+hHJXxKTQ4p5FWt8OXoRtd6Ie4vws0mOf3Od2XZulaGSwBpVIIzXZSW9eCoolWCPMpsqRNlgkQnuG//OXvtDH9VrbI9Onr3Pz2f6IIF4mUw+TcAoUfst1ZY33jHmvrd9jdeUS6eZ98+wGnGnDx3BQ3Xr/E9RuXuHJxgaU5afvfpcEWrWKb+XBAm22yboegCGn5k3hS5ycKoaShaoVQuDUAP8QLJsGZRmUT9Ac+nQgi1SAuQrIiJOpn9HZjbt+6x+1PH/LZpwld6VHjwaUL57n62lu89c73uPj2eyzdeAtvdpGJoFIId7hz67f8D0kZ/d/+gv/1zy/xkz+8xptvTLEwFxG4Yh0iQLiur+2+tFx9TY4AwnozoHrX0bH31gj2hzxpyPNghtzzvtQ1hE6bwhk3pq98CIuv25i+UFoZVCrRKmGlEOb3lvntT/+B+x99TLS2gR8lKB/OXrnAhauXuXTjKkXosxMNWN3ZYisZ4Ew0mTqzyLmLF3V8urtdfvOrX7G7usZ8o8X1c+d57fQSH//bv7Py2R1UkjA7P68N7BeXlnCmFiAS70xR9SaJNzusb2yz09mmPQlXrp8FP0YXFacF/Z0u9x884eH6Bk82trVCuPCapIz+KdPXStuJVllDKB8EBzxsU5mX4R8Se4w2AjYCNgJfTgQsEH45cbWvaiNQTpVNIPbW3Q2n1mXKaKWjCWpJ3VuuLRjMVuJH+O+/+Q0bux26SULQbHL61GluXL/B9NQ07UZTQ2DgQuiWOFZokQMlc0rHQEdTuxoUOnUy9GNCt4tXbOOoHcg7JNEG8WBNm9U70X289DFhsSaIauwZxPzCEW9C+V0SWsXHT0Z5sbVa6MPQTFyfCeht1QGpaaVCWANDDRdaJZSIeFCIQtikUA1U3iZPpdtom06xxH/5y4/4b3/3GevJPLMLr/H2ez/BCRaIM2n4UtCLB6xu3Gdr5y47nXs4zg7TxYCllsNr8y0uX1jktdfOcenyWU4ttJhsJpBt4Obb+GqHCT+iIU114j5e4RG6oW7wIg1lEON4sbKQa+v5OK6P6zXAaZHnDZLUY5C6JAKDUsnpNshzhzSFtdUtVp7s8vD+pl6ur4kq5eO7M0zPnmPx6htc//Z3OX3tJheXztMOQtJ+xJMHt/nr//G/8xf/+f/mz/9kiT/88Q3euDHD/GyCyxoNf5PQ29ReknIlTBPJsiBTX6Rxz0NDcXvTeSuF8ECZcHShKy241qnyqC3MnkIcAUIaJKIQFqfoizH90rtMzd1EA6F3Drcyppf6UbmXKnHzhJ8pGlOPO6jaa+qmMqSkRUJWJLSjHG9th/juMr/76c94/PuPyda38LsDbU0xd2qOM2fPaCicOn0Kd3aK3UGX7WRAH0UsArfn0mg09F6ePHxIst2hVcBCa4JTYZO1z+7SXV6liBOarRbTszMsSur33IL+kkG/B/KCzY1tNja26fZ7BG2XpQunaE1LNkCLIncYdCMeLK/yeGublc4ujbk501RGgPDGdZMyqruM+ij5duiIh/UgPOGNZle3EbARsBF4BSJggfAVuIj2FF7MCDzNXHTvdNxobwYKRaiRydnW1g53Hz2gl8ckXkF7eprZ6TlmZ04x6Ti0dQ9N2cbAoG4VogwM6pFBGMJ0CFEGcbRLu1loiwljQ7GLU/TIMvHPM/6Eavcz8s5twmyFoohxpamKKyCY4Lrye4yjh5JSP7NTLQR6oATiXA1NOJkZurlLjYyHwSk3LszSgGDVZEZm1DKZFoWwAXkTlclo0FHn+Iu/usV/++nnrPZmmZ27yDvv/hjPmyVKe2xsrbC68Zjltdv044dkheLUIrx+Cr57/SJvnj3F0qlpTp+eZX5hkjAUtbNLFpumLB6ioop3oywz3KLAK0R5LVNaXVE/lQFCx9VD8lwlKRcCVOEhZh+6CykNVOGjJGlX10X6ZEmD3R3Fowc73L61zOe317n/uWJ1A4IZuP7t97n5/o947913mZ2aJnAcOtsr/MNP/x/+j//6N/zJTxb44fev8/r1eWanM1xWaYRbNIItPFeupwiyjmBh6Ul4XMpoCYdjdaAHva/qd7XJF96TJHzom7ECQrmmsZpiUAHh2XeZnLsJJRA6BwHhvm9Vjn/PPwsQJk5CLAMBwgx/rUNyd5nf/+3PWP3wFs5Gh3CnTypdfQOP6alJTp9b4uz1K7Rfv2a+dXELdro73Ftb5t7D+8zMzOiRxTFFb4Dq9nEGEV4vhu0ubqeHimIc19Eeg9PTU0zKmJxEIFU8Bnd3e3r0BgMyv6AxPcHkqRnmZhegcImjlNXtHdajiO00JZibY+61K3zw53/K9PVrMDMNQSgFxccCoQ71EWmkNoX0+HvPrmEjYCNgI/CyRcAC4ct2xezxvhQR2DNtPvKY6xPqypNQd8cssyx7uz1WtlbJAhHMPLxmSCOcpOlP4uNoBNHIVaqBogjKkHRR+ZsMT9TDALJUADGl3XQIJfWRrgYh6FOoHnm2SxGvUAgQ7tzGix6RZV2cwtg2uG6E50V47sB4FDqiGqKhUCDUAOGkQVMnKaFQ1MQ9QFjyhyFJ2dikmupJfNnAROCqKBpaWdJKUd6gkJGF7Kqz/Ne/+pT/8+/usdadpt0+xdUrb2tY3O1tsLH5kN3uGsrZYmouZ3EJXrvW4uaZ07w2O825douZiZDJyZB228fVqt+AXInNhpyXOXaHUhEVnCtyXEx9YyEeiXLeRovTybLDDqqlYqoI0aOQpfi/OXro88raZGmD3W3F+mrC/c+3eXB3h9W1mNVeynbsMLF4gXNnz7K0uMj83CyTLY8Pf/sv/PRvfs+Pf9Dku+9f5803znBmMWSy3aMonlCoZa0Q6uPSAFuB4AEpo/oE9nwlMQTC477OqNUTlud73BaUCmEFhJVCOLf0LhPzN8E9S+GfYwwIVU0hPGFvk2cBwshNiIiJSGilGcGqAOEKH/7tz1j7/af4G7u0uzFOmuLkGU3XpTU9yfTZReYunqW9OEdzfhpaIf0iozvo055o02yE7G5v013bYOfJKv2NTbKNHcJeTNBPcOJUA6FYT7SaTRrNgCCU+z/XlhRJnJEkKXGW6/rE2HW0lcTk1IxWEZMkY73bpec4xGFAMD/L7NUrvP9nf8rcjRIIwwb4AfkhCmEd9CwQvhT/zNiDtBGwEbAReG4RsED43EJpX8hGYBSBZwXCqiLPWEUYKEyimM6gi9sO8FoCF/IQU/XAqIkCgqMKMQNojvm79MdI4zJ1VFDEzQj9nKmJgIYrsCNAWEIQAwrVx8nWKbp3yTqfweAhSbSDynugBAL7BN4A3430z0OVsOShohBqlbTACggrKDykm6EGlrLuUENh1azEpIzK6xVyrgKEyqSOFnlALz/N//XXn/Dff/qIlS0B4BanTl0kTQP6/S2ieAfXi5mZc7lwuc3VG9NceW2GK6fmmHYLphxF6BcEUv7nSzprYnRWUT213mrUTZ0SK6myhZyR0kuBQRNkI1uZM6jRSvmcgKDAbKGBUNRBAclC1x06qiV9S8lSn2QQ8ORRj+VHXTa2Uu486fC7O9vsJAbs52emOTU3z+lT0yw/us3vft3nR9+H731wlTdvCjA2mZiQa7dMrlZ00yD9ZYIcVwmEprbzmKYyVfrooTWE1f09jn5jThZHfgiYlNEXDwjN+YgalzipVgdFKRRjem+tQ3RPFMJ/ZPXDT3E3Okz2MzyldJqnK3nZnkMwM0Frflp3HZ05s8jE/AzuRAPHcwmbTbnJ6G9ssL28yvrDx3RW14jWtwiTnEaqcPPcfLHgOniuWTpSCIx0PjXZAjIkC6CvxFoihlaLVmtC331ZquhEEWkzxJuaMkD42mWtEM4IEE5PmzSBwAKh/XfKRsBGwEbARmB/BCwQ2rvCRuBLiMAXAUIzDSzNv2UyqBSpJCD6Ia5uC1OYURSkmYCfIgwDrQIqqT0UEMwhjgsG/YjtzR2ifozKYmanm8zPTbAwP8FkQ9RFSRsdGFVMg9AAT23D4AF57x6q/4g42iIVKMx2cVSXwDNQKEb3riNgKBBVVaM1Su9A4Y8U3BIIq/b2tXrDkv5KdVDqBQUiq5RRWUp6pYCvNJcRsGroBjN5HhBl8/y//98t/vrvV7n3CAYDaEipnuPj+TlLS3OcPTfPhYuzXLg0wflLbdoTCRNegZsN8FWiU0E9N8eR4SQ4JDolVsOhhkFJCxUgLNXacmlyX+VYTb6k6xgoHJ5PxV0ChKXCaSw18nLIRfJRuei7Ia4zSWc7o7OV0e17PNlR3FuNuP1ol8cPV4mE1zPtGEC/A2sr8Od/An/w4yu8fv0M01MFebZKs9mj0expUNf4V08b1ci6FwjliA+qITRfOTzt41UCwqysIUxJNRA66x3696WpzM9Y/t0tivUdJiLRfcHLFW6WkWQJKnB0uqiAYHtmSn9x4zQCvMBnYmKCRiOk3+0x2N6hu7lFtNMh3e3RUA6NQr7aMXeQdDrNpQZW3sDl9w6ua1KSXUk3dl16ec5OFJH5HoGkgRauzgIYCJxOtAlnZwjmZpm7eoUP/uxPaFdAGHjgeVYhfNob265nI2AjYCPwDYqABcJv0MW2p/rVReCLAqHBQVEGjDQgrOTh6Ul9ikL0rFSAUMNfQaYEDnPiJGXQj+n1I/r9mG6ny8b6Bv3ugDyLuHT+DFcun+P80jxzMw1CN8VHgC4ugVDq5jqQPKEYPEJFT0iiLRLx60t2UMkWgdsjFD9D7WkoQChQmWlVUCEpnk1TCziWMloqhPW0v2HTE0l6LdNGhymMBgiNSihAKEqhwGaTXAWk2Qz/8esn/PJXD/n4k4KNLZO2Oj0Di4sz3LhxmYsXTjM94zMzWzAzJwLJAN/LUVkflICfSQc1aaHlkBpJrQ6aZjjSSbUCPanJM4pgmSNbNm6R9LohEpaqoa6tE1WzhEI92deAnFI4GYVyNLgXus6vSZ6GZGnAIA7Yitps9JvcW0148vAJy4+W2VxNNRgqyb5V8Ec/FoXwOlcuz9NuZaTpKo1Gn7BpIN2ki5o6wiqp1QDsKL/T9IOpgLC2PFYhHH8fvRJAKMqtdPctxJQ+JVcpYZJRbHToPVjm19JU5ne3yNa2NBA2HJewECjMSVLRFHNyVxFONgmE3KWTp+/h+R7NVlPXBmZJSh7FpP2BXqo4wVOml27o6Y5P5FmmTeqzLNPb+L48W91zcvk8Egf6eU7mCSR6pla0cMgkJbnZwJ1s0xAgfO0K3/3zP6Vx46ppKqO9Z1xy+ebogIdNGf3q/n2we7IRsBGwEXjRImCB8EW7IvZ4XokInAQIq2n5+PS8VMq0YXv5X+n7ZuoMXaSiTYbA4Mb2Dls7HTq7PTa3Orojofy8u91hc32TgUxC05h33rrBu996k2tXznPm1JSUOhG4qYYgA4UxrqSR5muQrqKSNfJ4i3iwSarHKn7R0cb24mXo66Yrpp5QpraSIqmcoAaERm2r1I6xizsGhKIQesOOpMN6PA2Eul2jAUIZKiTPJ1leSbh3r8Mvf/mIR0+MOnrxUps3b17n7bdfZ/H0LL3eOrnapmCXVjunEQoUCU6LIphBkVEUKU4hpGWG/ru2zCjtMqpeOGXjmyFglYmiGrnqTTjKlNEKCE3XVUk1lRxQo5jq9L9ckaUZcQTt1hzNcJZBEtAvZkiDU2zHLbrbPT79+FNtQP7wbqY7yS7MwnvvTHHz5gXOLk3QaopVwjaONJNxujqNt64Q1oHQAKJJPzwUCOutOY8vDKwz5jHv3Rc/ZbQoJJYZucoIkoxss0Pn4TK/+p8/49HvPiFe3aIVS5sgh6brEYhvaBozKFJdd1g0PFzPJZeCWqnldV0NhZ7nayXZQHqBowqtMDpJhq8KmkFoMgGShM7ODmmaMjc3RxAEOmU0z3OTOio1qIFPEZrUT51mWkhCsKu73aa+DJfG7CwLVy/z/f/lz2hLU5mpCa0OCqiKnc3Yo/zVAuEr8U+PPQkbARsBG4FnioAFwmcKm93IRuDoCJwUCMehsPJ1G6XzaTc/SScrlNasoiSj0+uz2dllY7vD8vqGhsJuP2YQp8Riqu14qDRne3OLQbdPGg947523+M67b3P18gVOL1RAKN1DMw1FkjYpNYWe0wF2tEdhFm2S9NaI++ukvWW8fIug2MYvdvGKPj59nT6qO2g6Psrxtbm8UQiPAEJ90kYF1DCowa8CMamWMqmZuh5Rg2GluEmjlhb9nsvubsHqapdeL9ZAOjk5x+zcFPPz07RaoW6IU0iNpHgv+uLBKK+bahA0thlSuyURNXBoPBZFHaynUlbXulLYJIWvqn0cNZYZ3hFVfaGupwxxdB2kSHaxrlGUoV9dFCmZ7GcOvjeB77ZJ8gYDpom9WbpqkizK2dnssL2+zcbKCg1P6bTfhdk2s7M+05OOBkI/EMjtAz2tfMqjqiPUCpJuBSsq7Oi+rYBQjs34SdbvO7OeZoVjoPCVUAjLdE25JtLIRakcP81RvQHx5g73P7rF2p379J6sEkSZVgfDwiEQiMtT+k7GwM0omi6eK/eq8eg0HWilJnDY/9fEWdJE8wI/LQhzsYsR9V/SwwuSJNHbNxpNXP1aJlNAJwvI3SlQJ9ApWcsKXOUgTW8lnTSRpjIiYLdaTJ07y7t/9GNaly/BRMuYkbqO3m70GF1cC4T2XzUbARsBG4FvbgQsEH5zr7098y8xAs8ChKO5t5mYm0m6+aueCKrcKAVFQac/YGVjg3uPHnH34SNWNrfZ6HTpxQJgUkfX0B0Ifddjc22DqNfXxoTfeedt3v/2O1y5cI5Tc5M0fPDFUsJojTp1UuoIfbevm6sUbJCnGyT9NZLuKmnvCW66jp9t4KttvKJHUEjqqECXdNF0dVt7qZc7DghNxqKoHBUQSnpc5VtoaqiMlUPZgVQDlmmmg9TmaUCUpfxeQqNW7cperVrhS8uaQNM0RhSgCv6Mr6LCFeVVirC0V+JBIFhdBVmaib0BLAOIld5S1VHKxNo08PQ1DJoGQDJzLw3tRTE1F1gvdYamdJopQnJaRO4UA8cMR3m4uUseK/q7XUJPMdWUBjtS79kjDBLCICVsyLkKaEo3WIFc89rm2EzK4aixzAj2dEryvrTRGjR+I4CwvL7amF78WuSiKK3gkWTk/YjO6jq7K2t0V9bxo0yDYCDpnpkiKTL6noycvOURCNwp6UoroD26O+SeqCxl5HI3MmhmZulraHe0iijvo6re02QgjxQ9uVqZU2iok6WAoCtNpQQIC7kDIC4KlO8TLMzx2rvfIlw6A80yjVWOYXhIh5O+7TL6Jf7jYF/aRsBGwEbgBYyABcIX8KLYQ3r5I/CsQDjCv/pM3Lya1BfJkLSx7W6X+0+e8PHt23z02R0iBf0so9OPCJsTTM0uMD0zpyea9z67Q5FmLMzO8M5bN3nn5k3Onz3NTNs1CoP47GmIkG6aAmKR9hr0SciQdMtNssE6WX+NvPcEJ17GSVbxsk28vINfdPUQSUq5pbWCKwrlAQphVcI2DJCoVlIHJYb2lUIoxyCAVmFx1QylBEK9rsBjVV8oQFmuo4FNE1ap8gn0VRAoqZryc+nFUchzMmmvUkOHBLX/BtT9Y6p9VBN2I7XsScAbTuAdMQURKNRVYnI8kYHCvZLbcPe+9iwcuAKFbQZu2wCh8nEylyLLcJV4IuY0fUfDoHRSpeiS5QNcV+F5okoJHYygrw6E9fY3w3tNQKj84qHasH5ONe/5A9+YJ1UItTG9GhnTD20nDvMhrIK8L9BHf06c1HZCq3DKNBAyHX4LyHJUmpL0xT9wQNGP8FNFKMCXS96vxDpj4GX0fAOEDUcgXun6QNN9tkzTdaTOz4CcjDBzaKQFDSktrYI49vVC7e6qd7YtRXWBQk9TZqlclynY+usQ3ydvNWkszMHkhPGcKb/D0EA4yhk+MIgWCF/+f4PsGdgI2AjYCJwkAhYITxItu66NwFNG4HkDoczhpCmFEijwPHajiMfr69y+d5dP7z8gcz0GuWKr2yNzPLywRdBs6xql1QcPmWm2uXn9Gq9fu8rVK5dYmG3RKruSujIJFnVMQ6HAQYzrSbMZ6bkoqaNbFNkG+WCdYvAEJ5KxjJus42Tb+PkOXrGr00RFqFOiuJVAWHXs1GGrRLU66+o0RgFCgbpKIRwBoYGwcmP9vIHBoko1HaaUVhem0umqnVTAV5oyKlFBxT7C/F6lSg5BqGa0PrzUY38TaByB4X4gFKXHwKOu7CrB1Sifki4qSmXtUbKrSZk1NhUDzyfyfSLPx1G+BkJPBVoFEiPJIo2ZaAY0GtIhNSLLOkRRJM4G+H79/PcrhF83EFKznTjImF5553CZBdpiumnsRuoS7FO+/8zVL3Msn3Ib079phMZGvVW646d+3yUZXqbwNQhKp1gFmSiKYj2REUvDoqZHUxq96L9XMnDtfnGNupe6kjLq4AmdyR+GQFgerPYoqd3T9RhIIWLZh8l891FBYXk3yg3oehD65GFAprudSkpqeesaab7a0YHRsUD4lDeNXc1GwEbARuAViYAFwlfkQtrTeLEi8DyBUCa2wlJ5nOiaQOk+KLYTnThieWuTJxubRAXsJglrnV1Wt3ZY2dqhFyUUvQH0I16/cIk/+OEPuHDuLKelmYz0l9Dea6YOyUxZjc+eEusFT1RDsbvo4bKFwybEGxoEncFjA4XxCk6yiZtu46odCuk06opKKObttVTNsqmMZr+6yqODVAdCaSpjavhMymk1oTapo6bW0CiJJiKSmqkrtYZpj7q7ad0EQqd0lmCgm3lIKp9J55O0wCEQDjcbJeoOp82lRKbTScvGPuZuO1iyqibTxq6+7J6qgVAUU1Ena3PxKmNTNXX6q6SXxoFi4CuiQFICBQgD3NwAoSMKcZYw0QgJGkbNVfkuUVSYniHCzPuObJQy+nUCocDugT6EZ99lcu4mRakQHgiEJ1QHTw6EjhbNtFhbspjmrKIgFy9AUfzyHC8vtPIXaiAUBVHAL6VwcyLJ3Wx4tCSdOFXGNLCmKutvCuQLE3naF93YxUfmUyQAACAASURBVHMknVjue3k37r0vKigs84rlSwz9lhFZv+wKpHNQS4PCOoCKvYTvEXkuaegTejoxG7/sPvtUxaGHfKQeBYsv1qewPRobARsBGwEbgaeNgAXCp42UXc9G4AQReF5AWOkVuopOJn6ZqXOKCkVfZfSylG6aMVCK7SjiyeYWnz96wqcPHrK128PtR5xpT/H+62/wkx/9mJmZSe1nJ5YH8prStVJPRctsSY1WOvVTbCQECKWL6DYumzjpJn6yghc/wSuBkHgdkk3ItimKWCuDSmwVakAoTU4q//mjgdB0ydAwOGzsUgt62W3UAKGp0zNZcrrljtl2WJxnENe05C8bquhaqwJPTOZ1amC9fk7PtMvKzTLFr9q1BkGpLzS1iWVm3oG9VowlRQVlo1owgc8xdbC+ayWWA6KGNTUYpEFMJCOMSyAMSyB09LEL80naqPaNdOORYHno/fliAaFOGS1GKaOzS+8yVQKhKITeQQrhlwqE5fUWrtJim2ktJF8XyLtAhvwnd53pdwtSsilNYSSlVBTCzMmJ3Qw39GnJfaSBUECuaiZTmgp6oDyIPdMd1BMorL440O/D8isKfX+Ye7iq8zT3tiiMSqvw8sWLr4+j/GzQmcIOSl7D9Uh8l4EDaeDR1E6epppVtrFAeIIPc7uqjYCNgI3ANyACFgi/ARfZnuLXE4E6FD7tEZgp33g6l/xmem2amrVkMGAgPmQyXwwCijDUQLjV7/NwdZWPbt/m1x99xPZul2ZecPPiFb731jv86PvfISzTRJNI6gULWg1fW6aNKp0MFykylHirIQbuu7h0cLMOnkBhug7pGkRrFNEmKtqEZIss7+C40uVSGsxIAxXx8yuN6cWUvep+UQWjqnMrVT+dNlpB17CGsKTVsuPo0K+wVAVHgFkBYTXblTNyjQ+fblyjT6pUCE3rf60QjqXPmW2qNNXRaxs1xjScGQFhvRawumImLc8AxtAIXv8ma0j9Yrlm/RILIZQdVMVMMfNSEj8l9cUOo6whLEQpdAhcF99zyaKIVPwUHX0L4Iu4KGJVzVN+eExlw5I9V3l4S0papHmM33cnZbB6DA663wUEcVraOuQrA8Ljm6SOyda6crVs/mJcKPVXDfohSZdmGLDSD1HlJGVU3jFOjiv2EloVloth7oJhfWupEMq9lNfug6qP0TD6ww8O842HLvcr36AaTeULEAFCR9RK05BGBEM5FvG11Lt1PVJXjGQKrRQKDJYJ12bdset9+KfT3nvAqoNP+0lu17MRsBGwEXi5ImCB8OW6XvZoX7IIPCsU1idslUpY6VZZlpPKRE/UA2k/L6oSDjvpgIcrK/zqN7/mZz//OY1Wk7OzC7z/xtu8eeUaly9cIPCkDb7uPl/27jTZZ+XUtWQGo7iZ/zJtKSFeg57q4xa7oDqQ7UB/DfqbxP0N7VGYx8v43ha+s43rChQapVD77umawgxkWap/w1ROmWYPm8oIjlWdRisZrbroVc5p1Td/jKqGwDYEn6EsafzaxAx+BIJVe89RlWJlc6GXtRIu2cuo+2jVeGbUgKZ+jesT6AoLzdy/zM3dC4T6qcpywxSGKVdMznNyT9JLBWqrIV0o5do5FHmu/RO1jiVuArJpdUpjEDQqPhsez/A9pI0Oal9BjM7kWcr2dJyOeH/qrrCuAGGTpJikX5yiXyzw5SmEJ/uwMLg/eudVd191h5RfMZQmKNWKo/tIAE2ASX8RUHlEDJsdle8w/SIjyKxaFelrVwZv7DuKYURHb9Lq88B8UTTKHq2ka/28qJx6mMzVsg/N0J/ySCDUt//4lTzplwMni7xd20bARsBGwEbg646ABcKv+wrY/dsI1CIwrtFUT8gE0qStGcXCOMeVTme6R6gAYieNWF5f4z9+8yv+8Z//kdm5OV5bOs/33vkOV86cZ7I9ge95egRlTdGQVapd6Zmf2ZeBBam3i/FIcLWh+8AM1YPBFkV/i6i3RdzfQkX3CJzHhCzjOh2KEghlqQ3ZXQOHAobi/1cWWZmUTm3RIBpGrQmMhqg9SF1OsCs4Nl575jgNtNVm9JXuWaWMSiqdVsOMr5vuJFkCkZmul6mlw66Qe2/NalJeIkK9nrCaMdfheuxYKigsl2MT7pqKpA+kjP5wFi4gO34so6TWPXfMWAOc8XrIcVwbTfH1dS6ve30v1T6Pg4GDgPigzqRKFEK3+UID4Uidr3rc7gfqMTX9sE+velAODNB4r9kK8qp33+hl99xYY6i2H/Hrh1PttoLc+nGb3jkHd9U161kgtP8w2QjYCNgIfJMiYIHwm3S17bm+8BGoT+/rU0Gj2I0DocEZqXNy6Ocpu9GAzc42n96+xa9/+2umpia5uLjEd9/9Dkuzp3SlkoFBXy8lVbTkjxorjPQH06VRau0SjZwyJAlNu50VESQdimiXZLBDEnUo4ru46T287L7olRTiaajVQZM66mgoFKiUhjMChaXCVU8ZHQLhXn2mrj/JgZcmEEOoK6e95qkaGFY1XKW6KNYCEskSCIcKjYmE8RfUJoL7zCFqc/QqfbQ2fa/Pn/fOs6vjOY6svvDdOTpxozbtBULzt/KqD/d2GBAewgtHHmXFlQedah0I41IhHFQK4fxNCvcsYzWEtECVXUafIXYHf7ly1OHXcbAepQqPRsunvlR7QH64XV0NHN6y1Zcwx736yY/DfIVU+xJAv50OPrg6Zu6/W447Nvu8jYCNgI2AjcDLGAELhC/jVbPH/MpG4CAglJM1OFipg6bhRQWEkjoaixdaltKLBjxZfsK9B3dpNkLmp2a5fukKcxNTusbIc6SzoRmuI+mjJg1xNFesq4OipJnWGpVpvUuCIzBYxJD1KLIBWdoji3uQ3IfoLk58D5VtogoxtjdehI40P3ETHEeaoAhYChQKEEoto1HmzHLcF/BgDqg6h1YRMArh3uw6fZMMm3rUgdDApjk3A3XV9L8ybz9wqjw8mBMC4Vd2t758QCgpo3NnTVMZ5Z1FuWd1UxmHCRAglDTTOseeIJYnB8L6vVDtaByPjtbkDji4FwQIDw/bQQc4etdZIDzBDWdXtRGwEbAReIkjYIHwJb549tBfvQgcBoQCLxUQCsWMgFAs5U27EtMRMafb67LT2cb1HFp+yOzkNC0/0IKAUxpv658dB891cV0XxzUwZlBpZNRufhYN0uxF1MIKCB2BQpVAkaCyCDd9hOrdQfXvksdrZHlfQ6EjEOlGuBoGI8Sb0EBhUnofmhl/1eCl0rXq+tZ+MWOU7lmljI5luQ0DuV8h1DvSSmGlQpb30bDe6wAMrZqHVhJYrQGL3tVRCuFXdpu+HEConCaxMjWEWiEsgVBsJwQIxXbCFR9C7UX4VQPhwRerAsFXDwiPvjktEH5lb167IxsBGwEbga81AhYIv9bw253bCIxHYO/39cO00RIIJdXR2C04uj1+2YKFQZqSiJeENJFQGWmW4vseDd+n6Te055mYsRe5tMPPKVShm5P4QaCXpo2h0cqGQFjZOej2NdLEJNPwV6iYQtJInQzPyfHEd1B+z1egdw/Vv0c6WCGJO2RZV6eXOgxwNRQOdNqpK1CogVBg0+x1fDkqaztYJazWr7wEawphXeg5QCE8FAjrHSH33pjDEO3Vnco0w1p+7zNkNz6nt8F+IKyHwuzk608Z1UAoKaPKNJU5SCF8cYHwhFf3S1AIR6mfJzyW8i57lq2eZZvndFPbl7ERsBGwEbAR+AoiYIHwKwiy3YWNwEkisK/kTP+hbIRS07XElF1wSLS7QRJrIHSki6jr6M6TnusR4BkYrLpJ5jkqy3WXSlEFwyAY2iSYYxw1WzGMaJrvG7uFjEKlKJVoAHRchecWpsOlPooNiB5B9JCsv0I82CaJtynyHqgurtPHcwa4CCAKFMYGCh0BTu2wvafJy6F9L2oAeUIgrFTBoUJYR6Yyd3asM2T5/HFAWLHWwX06TnL5v+C6o7tnr3JpnqlP7eXnOtDuoZfy15PAQCWgHrRNVUP4cgDh+BmMK4QnuERPCYTlO3zMdOawvTwLEJ7kGu7d7xfZ9gSRsqvaCNgI2AjYCHyNEbBA+DUG3+7aRuDYCNQnlLVGKHVjdt1eXmwoSuWw6hIqEzljuFBZTDgoZWBQK4WiEPp+2WByZL8g1gzGja80QDMmZ6DN0MUKoUpQLe27xTtQ1nE6oNYgXYFonUQsKQabZNJ8JtvGVeJn2MUVtRBRCw0Y6gYzZaOZSqMcosuhgPWMCqEO+F5zgeoq7On2OXZx9nbi3F+hJn950SbPw9unPLC6yUZ1egYcDyGXQ/582Hm+GkC4/+xO3saljO4xQDh2DYadfY/7VDh5Iuez3pfPut1xZ2CftxGwEbARsBF4sSJggfDFuh72aGwERhEYg0ERD8o/VMuyE6aSmkLXHav8qyrkSs3L+I/JS2gjbUVROphL/aAGGd1NVEBQ2G5ozW6ORWWoOKLf79Ht79Jst2hPtnB9V9cpGi88B8fvAttQbEG6hRpskQzEo3CLPNnAybZx1A5u0TNQqNNHq5pCoxYaMKlpWc8VCE2d5JFAOEwbPeBGrB3bXhP3F/m2rSuF43yyVyF8+rM4jB9ffiA8GLZOjmAnA0JZe9wT8qhrcfKjOfkWT38v2DVtBGwEbARsBF7+CFggfPmvoT2DVzUC+8rVJJ3TTB3rD+Vi6gl1CunIRVDWMVWG5qEbyWjeqqWf6gxRA4OyriCTr5lJwLGQgkRIIrqbG6ysLvNo+TFnzi1x9sI5WpMTBGFggNJzIRiAQKGzC+xCvI2Ktkj662SDFYpkA7ItnFyUwh5u0TcqYTlwxdLi5EBo/NSM6jdUNIaxqzeV+WYD4WFi1d7U0n1vpwM2PBQwir0OdqNXU4QUbgvlNHQN4UCM6VVVQ/hGrcvoDK7uMlo2ldE7O7lWtV/DfZoPCguETxMlu46NgI2AjYCNwKsVAQuEr9b1tGfzKkXgaYBQS4DSYKaEwj228vuAUNcIjqBQN6nRvxsLBlk/EBBMFKQ57HSItrd49OQRDx8/4sGTRywuneHspQssnT/H7PwCYbsNQQBhBH4fvB4gdYO7kO6gBhvkgxVUtEoRr6FSSR/t4milsA9OH8cdgIwa7B6lNlXgqBFYU+4BQKjjVwJhZU7/iiuEB0LfIZ6Ke9NJDwPB49JD69uN4aAxQxw+lCNA2BwCYdVldG5JbCdeL4FwSdtODIEQ6TL6bPqWBcJR7J8tgq/Sh6k9FxsBGwEbARuBoyJggdDeHzYCL2oEDgXC2gGXOaEy9xYorPQ1bbyuMwJH6Z9V+mgdCFWlFpYKoawTiCo4yKCfwMMnLD95xJ17n/Pg8SMer60wNT/H4rmzXHvjdc5fuszc4hlotqGVQdBH+ZIK2scRKKQL0SZEKxT9ZVS0Qh6LUtjByTtaKSycHrgy+vuB8NDytvJMtTJYeRfuUQgrINRgYrwOX+WU0cOUvrHb6CRC2xENcg6H9XIHe2BQ7lgNhF6TvFIIlbGd0EA4L0C4hHKWcDEKoaOtJxolEA7v3qd+t76wQHjINbApo099ae2KNgI2AjYCNgLPOQIWCJ9zQO3L2Qg8twjU5Z5S1duTLTomnmgglFHroGnmniUUDif4RhUUb0MltYTDNFSzXpAp6MbQGRB9eItbdz7l9ud3WN1cZ7ffQ4mdxeQE12/e5PrrN7l6/XXC+QWYC8EfkPsRhRPhi/onQ3UgXYf+CkW0TDbYQCXbWil0ii4FHXB3cRypQazM5qt0V5PGKpYZdbjVibFii6EhuALCSuWsZ57KChUMmpo5ffLDIrh6kGt0fdBFfIFrCOsweJBKeKwauPd89b1i7p4D+eVQWKzkyP1bKSdAeQ1yNyAuphioBSJ1irmld5iaf4OiBoQOkxoICxrlcVRQ//TvrpcLCMtur/ve4AfeiPUq230rHMX8J/k+4Okjbde0EbARsBGwEXjZI2CB8GW/gvb4X+0IHKQSjp1xOTOvYLB8rppe6vK6Mk20gsMKAAUcBQil0YwxvhdAzPGiBG+zg1rd5t6vfssnt2+xur6mAWxyZobuoE8/TphbmOfchQtce/11zl+8iHfpNLQdimZB5iZ4ZTdRnT6ab5tGM8kGebJNmuyQy8h2UPkGebaBgzScyfGcQg8fhSe/FzmueCzqLqcChqXnoIvurKpcA4TGgEOZhqfDUsQKCMvl8ImDcKGCjoOmzUPtdRhh88NhlXlf3W25F/YOO6KTHOkYDB6ShzoepUoZPBQhUY5H7gfkrkdcTGgYlLFw5l0m52+ijemdszjM4pQ1hAYIDdCb5dM/jgfCI5Nhx3b0hVIuD4rf2K5HKwzft0ee5tjXPMM1j4O9455/+sjaNW0EbARsBGwEXrUIWCB81a6oPZ9XKwJ7VcLh2dWmu7VsuvrUcjg1H8JRqY5VECNKoirIVU6eZyiVkaQx2c4u8cMVuncfcefffs3n9z7XvvUXLl3kve+8x8rquq4n3NjaIgh8zl84x803b3LuvbdgcRZmWqSeWElI51Axse+B1As6ohh2KVSfLN0lSTok8SbJ4DH93Qc4agOvSGm6EHoQkhOoFE/FeCrV3U615YWAobCB55C5DnkNCAUKDRCOVFGjEJbEXFcG982Q6wph/ck6DO4j9K/1ftubJrqXParfTw4DJRKWO9i//UEAWFvrAAjKPQflu6SeQ1JMEOeniNWiBsKJuTfBPU/hngNmgQkKrRCGOHgaBmV5ksfRQPj0MFhH3JPH8YjvDPSLHY+t9XM2ax8PhM/tOJ/phU5yley6NgI2AjYCNgIvQgQsEL4IV8Eeg43AYRE4LP9vb8rjPsWhtqHmGVmhBMKabYUmPf18RhT12dnZYuvRY3Zu32Pr1l269x+zsblBmiacP3+O9977Dr7n0x8M+Pijj9je2WRiosW33/sWN/7gR3D+LMzPknii4omNREJeRCipKXRiCiIgJmdAXgyMQhgtk/YfopJliqiLm0f4eYyvYppFQpMUX0WgobAcwgYaLmSIVYaY2ue4Ym6v7TNEKay6spbqoJxnfRJ+KBDuVaJeTCCsYPBIRbC87Ced12scPAoGhyS6Vzs7pIONOFh6ijxwSP2CpGiRZIsk+SKnzrxLa+4tcC+YwayGQTVMGfVwNRQ+LyA8ud538i32vKEPVAlPBoPVK45XBY/286UcY52G7ae0jYCNgI2AjcArGwELhK/spbUn9spE4MAZ/57J5LFAWEajZm6P66KHltty+jubPFl+zMNPPmXtk8/YuPU5zTgnSWI6nR3m5+e5efMm58+dp9Vq8Ytf/IIHDx9odfG73/2A7/zpHxNcPA8L8zqNEyfVI1cChBGIvYSbgJsCMhIKAUW1SZGKkf0Tou4G2WAHFe/ipF2aTkTLSwmLAV6RgIpBlm6B8lwSrRLKGQgQZnrpFgKDSkOhyRCt1KySjqobYyxmlcxapZju1WXqUHhyZefLuBePAsL6cxUDnwQKR0A4qiUcQ4+yUY+p8BwFdEz02nPSmQe575L5kBRtkuwUSX6qBoTnwROFcKYGhEYhfPmB8IA38fCCHIb0B981Fgi/jHeTfU0bARsBG4FvdgQsEH6zr789+5ctAsO541MCYcUx+jyrlNE60JhOpCpLefz4IXfv3uHzDz+m+3CZdHWLxUYbx3FYXnmi6w2npqZYWlpiZnqGBw8fsru7i+f5vP/++7z3k5/gLZ2BudnS9DADJ9cQpwppNBNrxdBx5e8phZNp1dCVZjJOnyJZZbC7RtxdJxlsUSTbeGqXkB6hMyAgxkeAUOBSkbgm/TB3ZXcCgymuhsISCDUUisfiYWl7dUR6dYDwIFA8DNQOT5wcKX3713F1o55CK3alareHaQ563dR1yQOPTFJG1QRpLkC4wOLpd2nO3zQw6J4FpwLC1jBl1H2uKaMn19JOvsXeLxQOuAePoucjPpcsEL5sH9r2eG0EbARsBF78CFggfPGvkT1CG4EDIlDOwCt7ibE16uBngG/0qNGR/nNBkWXEUcT9+3e5c+cz7n78Cen6Dv4g4dL8olYD19ZW2dnZod/v0Z6YoNVsEkUxvhcyOzvPO+98m+vf+y7MzsHERAmEYgmhQCUG4pAU0hQ0EJawKGqhHxnVUG3DYIOot0Yi3oWJKIcbkG7iO7v4DPCdgW5WkyONa8oaQkd0qgoGU9OYRkOhUQs16u3Lzjsg1bF0YjQ1h3sn9C+HQrgXBodZsifsFmqiY6DwICAsCt/AoF4+3UOAUPkBmeeVQLhAmi1w6sw7NOffAF+AcAmcqVIhbCJm9kYdFCR8WVNGny019LCoWiB8uvvNrmUjYCNgI2Aj8PQRsED49LGya9oIvEAROGKSOQTAGjQOj7y+naNTRos4otft8vDBfe7fv8fjz+9SdAe0lcu1cxdZWJgniRMNhffu3qXT6RBFEc1Gk9Onz3Ljxhu8fuMmzRs3jEG9X0GC8QjUdX9FbNJEdRqp1BfmZggcegl48vcIii4k2xTJFnm6qdNIB73HFPkmjuoSuDGeM6BwFLlT6C6j8rMBwnJotTAz3Ul12mih6wl1t1XNwHVAroNhqRK+zEBYZceW1/tZgbDEwTEgHEVNQDBA+sDWgfC4xMfMFduJEFmmapI0n9fj1JlvlUB4Frwz4ExS0CKnSUEwhEFBwpM8Dn+HnFzvO/kWB32hcJKjP3zdCggPMQQ52CbkuF0fdfFOkmt83H7s8zYCNgI2AjYCL2QELBC+kJfFHpSNwHEROAoINfXUXmDPz6UyqFeQpjJZqhXCzvY2WxsbbCyv4MQZLTwWp2eZnJigUIrubpfNjQ22trbo9Xq0Wm3m5xY4f+4CC2eW4NRp8AQWHEgTyLKyM6hCFQl5FuP5BW4zgMDVTWE0FHoCheXSGUC2o4fKNkmTVdJ4FZVvorIOhdoF1UWpVEwytBWGaSaT6I6mAoXSqXQEh/JcBYSiFpph7CuG2DNufm6B0Nwa1R1Up0rN06LUhRRFMATCsVAekqGb0yAlJKOBcmfI8gXSfI65UzeZmLsOzQvgnwFXOow2kfUNEBp9sLLCqL8zDvpb/bD3vhPMcyfHu5Nv8eUBYWkkc6Dm+0zsdhzJj90Mx30u2edtBGwEbARsBF7GCFggfBmvmj1mG4GnaVe/b6JXTxet/axExZNav4I8SRjs7uJkBaHjoZuFVimXZXOW3u4u/V6PRtig2WwRtiag0YSwAY4HWQ7dnobMOBbbCYXKE+KkTyP0mZ2dxplsQ0vWV+AViNikhwChhj7xKNyiKLaAbZTaJEt3iCNZbpOlA90Ix9HdRUURjHGKSC81FJJoSHS1WmhqCgUEq+Yzss0QDoY0YxXCcdga/Tb+lYIogwKEYakUjtjksK8h5JVE8YvSgKxo4QanyAtRCOeYnrvGxMxVvKlLEFRA2NBAqPCHKOhWzYH2HORhUPiqKoTPArTDkD0N/D3tp+sz0efTvrhdz0bARsBGwEbgq4yABcKvMtp2XzYCzy0Cz1CXVCmDYuxemtUPG81oKFSQK1SamqxOmYBrbhxZEOiOpKL85ZLuKe09xfNBRtmtNC8gyaDXp7O1xcb6OmurUn+4rf0DJyfbLC6e0mNmfs5AYbsF7SYE8joCeuJbuEuWb6OKLQoBQnYoii55vkuedcjTPkUaUWQR5DGovh5uIU1qYrMs4dB0HJV6whzHEfVQ1MS0TCGtciyPaCojBYg6zbQG0U8D5M/tWh/8QhXHjkHYc0wZPWivZl8+RdEogTAcNXEtN9irFlavkxcTZEq8BadrQDjD1Nw1WjNXoHUOgkVw2hSOdqHUQCinpG3pD4IZ56AuqGaPFggPuIIWCL/kd6V9eRsBGwEbgZczAhYIX87rZo/6Gx+BZwVCSZWsAY7+UTpxln8TMKyzj2bH0tRdYFBSTKVGUABQ1hNlUeBQRqYgSmC3T29jk5XlZR49fqiX29tb+L5Hu91iZnqapTNnWFo6w9ziIuHiAszOQiMELwY3oij6ZKqjQVAVHQrdiXRAUQxQRY9CgDDu6UHWR2VdilxAcoDLwKiFeohSaGBQ6godJ8IV+wsZOm20MmCvAeG+WrVvJhDuFYBGd5wBQiUpnaIUVu/FPTC69y2qiilwZnHcOdxgkbyYI81nmJ67ijt9GRqScrwAjjSTCcgdqVOUhjIWCMdj+QUSWC0QfuP/5bABsBGwEbAROCgCFgjtfWEj8FJG4HkAYamjaAAsFcKioNBQ6Ogyu0ohlCouIwU50AyhATrrMhNFMCZPE7woRXV67D5e5c4nn/Dw4X2Wlx/rFp+u4xIEASrPGUQRszMznD59hjfefpvFa9doLC1BewKCDNwY5URkUitIT4/CkaUxthcLCy8f4KU93KQPiaiGZhSqp8HQUb2RYljCoKSSOk4P1+3ppakndMoOpBX0GvwYf3yDgXAvQEiYCl+nfwoQShfQ6nEca6hihiA4jR+cxvNLIFTTNGevwvRFcOfBnUVuLuX4Wh1UjqeVQVeUQKsQlqG2QPhSfmTbg7YRsBGwEXiBI2CB8AW+OPbQbAQOj8DzAsISBkuFUNRCY1dY1dPV1EENSg5uICqhLgrTqmCWJWR5StiL2bn3kLVPP+ez3/+etfUVet0Oi6dPMTc3T6PRZNCPWF9fJ1dK1yBeuHqNs2+8ybk338adm8drOhReSu4m5AxQDAwEOmI1kaD0iAnyAWHaJ0i7uGkXJamk+a5eKgFDGXkXclELxYrCNJpx3A6u28FxZEgNogFCoxPWz7UeeQOEUgupp+L6f88Q/+d8O3+ZKaP1hjJ7lUKt3iE1fk1yZwSEx51eoeZoNi/gh2fBPw3MkufTeHOvwdR5KGaAaXBClBiHOL64SJYK4SE9NW3K6HFh3/fdxsk2OGJtW0P43EJpX8hGwEbARuDrjoAFwq/7Ctj92wg8UwSOat9xxAtq4CvTRsekHQGeypJB62bgGAA0o6aa6ZcoUIWiKHINSrIM+zF3LA5CIAAAIABJREFUfvEf3P/V77j3ySdE8YAw8HnzrZtcufKa7kq6u9vl0cNHLC8vs7W1TWNykqWbb/DeH/8x7aUlwskQ5StyL0OJeT0JhWMg0NhXpBRFip8bKPTzAeR9oK/TTNN8lyztkCbb5Kl0Ku3j5DGuSkz3UbeD5+ziCRBKCqlGjvEc2eHvWpISmbRsSqoKHKdqYSIUWd+uZmsxVmt4mAHgUdfosOf2z8Dr9XpjiDryldcHMMawQ6g1XDvelKUC42qlmoJaRko5ASlNMkeGSMU19Vj/XNaTjgG2gyrmaU9codG8gOufomBS1xQGc5egfRpUE4o2aHVQgFD6w35xINwfzWdX2J6NgZ7nlwfPfuzDOBwn5T7t59GzBeNpX92uZyNgI2AjYCPwFUbAAuFXGGy7KxuB5xuBo2Z2hzxXefBVTVK0IFjWDVboIJtKraA2bDBgUJ/7iYoof3f1OgW5ysiyFG+nx8c/+xc++5d/5/MPP2ZycoJr165y9dpVzp+/gN9qk/X7rKys8PsPP+Tu3bvMLCxw/u2bvPuTP6R5ZhGvHZJrIFQoV+wqUnKVEAQOoePgqowijsmiLk1pgSp2FdrwXsztJZ20T553dUfSNO2gRD1MTL2hk0c4+TaO2sFTOziyXSHbS7OZTFtgyFIrh+Jt6Cq91BEQyClcs5RU0yEMVuuUVhZ1wByDspNd+X0AN7b5+Ez8sBq+ISyW3TnNVkM3xtor1uonK2W4hDytFBclNpfKsdT2JW6b1G2ROk1jUK9N6o1RveuEeG6I7zXwfTNcUfucRZqTr0FD0kNnoGjobqU0ZiCYMD/LKGFQOWa/5msJqXM9JIYHgslx4HRymjn5FvXjfV4UVr3mFzuak92Ndm0bARsBGwEbgVc9AhYIX/UrbM/vGxaBp1Aj9CplXVwJd8KHWhfUkCfPGkgYTWMrNazcVoDQk7xRqTnMiZMIZ73Dr//m7/n0n37Bg1u3uXDhAj/4wQ/1snX6NDSb0O/TW13lX//1X/nwww85dfYMF9+5ybt/9GPC0/O4AoSBQybOBp5DngtsJrSaDdpuYBrXDCKyXgc/dEGGmNv7qTG4L6FQK4XSjTTpoqJd8oEY3vcg2cJJtnDF67CIoJC6RKktTMxwE1xPljluOXQklHS79EGVQCjKYemBqHNnBSJ1Du0IIoeROuncXV+LQx51SfCYVUbXbj8cjT9XqYLasbFUg10K5eqeQUXh6hRiPaQ1jxMSe209Mq+N44Q4hGZZCAy28L02YTBJI2zTCCdw3RDlnMEVIAwvGiVQg6Tsr7YU4HZMdWdRAmGl4h4KhIfFSqu5Fex+wz4G7OnaCNgI2AjYCNgInCACFghPECy7qo3AyxGBOrwdcMQ1IDSCoUkXNTBYB8ESJMZSI01XUlnNE7sJQaAiJxG/wfUd/uW//xWf/fzf6a9v89rVq/zwBz/k1JkzMDdnOpNubfHkwX3+/Ze/5NatT1g4e4bL79zkvZ/8mOaZOZx2AxoBRcPHCXyUUqRpSugHNAQcUgVxDvEA3W1EDsFX4BsozL2UwolQ9Ml1N1KBwD7EfYqoC/GWHk66TZH1yZV0NI1ArCrcWMOgHq4ohSk4pT2FEkCSRjuimFUAKKpgqS7KcgiGgjMCh+XjCCA8sE/KkWJSeX3GPPn27KD89SAgHE8rlXMpAVAvvSEQivm8wGCaSDqwATbH8fXIvAaR29YjD6cI/DZBMEHgtfC8Nr43ge9OaDD0vCa+Jyqi1AUu4rYugn8OaB38Vir7GekE3FJhre7IZwPCvQ2CXo53sD1KGwEbARsBGwEbga8yAhYIv8po233ZCHwlEXhaIBzBoM4SLXUpow7K42RAqDY6/Ntf/i13/u039De2tTL43re/zekzZ2jOTEOasbG2yt3P7/LJrY95/Pgx5y5d4LV33uTdH3+fxsIMju5g6lOEvhAneZ6TJuIb6BDkwn0FrnQ2FZuLwAXfLY3t9ZPkAoaupJDGuiENeYSXRrhZDGJRkexQJNsUiRjfS3rpQI9COpgWAocDk36KqV/UfoU6hVRSFk1aqAE/Y3QvrVbN72ZptK1qaeoKzXZjER1vSbMPGA9K6xyptiPldu+Glbpb9scZu45lw5xaGqu+zoVIsYFZlkqdWD0IKOa5Q5oI2Pq4ro/nhbhegPJaRO4EES1UY4YwbNMMJwnDCXy/jefKaOFIfaE0ndGNZ2Qfs+CL8fwpQCCxusX2A61xOxn9/ciU0cPeU1ohtED4lXzk2J3YCNgI2AjYCLzUEbBA+FJfPnvwNgIHReAkQDiCwn2gMZyPj6ehHqYQqq1dPvrHX3D3V79j9f5DZmZmuHr1KmfPLjE9PUO329XNZO7e/Zy1tTWiaMCNN9/g+rtvc/M77+JMtzUEFr6rMzNFjBN1MI4TsjSFJMfLCoLCxXdcWhMtaDWNUigqYaDIpKawTP2UpfgQOtKMRkYaQbZrRirLPqR90nSglcI07RJFO+R5H6Vi8lzAMMHzcjw/x/dzPE+UQ0GpCgoF/koY1F1LR1CoEzALMzTi1ZW/IZgVBxi769aZY6tXmaKjVN4a/O0F+CrVV79GlQ46Sp0cZZ2K4il1fGZUSmAFhEq55ALgToDnhwRBUw+p94ucCQai8oUzBJIW2pggDNp4UguoQVCazQTlENgU8JwuO4lKN1GBRDlPc66mZnVEzXKMcv1rX0scXkNogdB+DNoI2AjYCNgI2Ah8oQhYIPxC4bMb2wi8iBE4po5wmDJaHbtJGdXwoCfhe5WnccDUQCh6kiephKbbqE4Z3enx+KPbPPnoM+7f/ow4jgkCn4mJCRqNUKt9W1tbWhmU+f/09DQffP+73Hz3W0xfvwqiCqoM8pQoS0nSlI1NY3A/GAzIoxQ3h9DxaYQhC6dOsbCwQNhq4E2EBJMN8kAAS1S9FNwUr8hwiqx8XWkiMzBD9bV6SDYaWdojSbpaOczyiCwboPK4bFjTw/H6uK6Y2lfqoCiHJlV0CIXkuKISFgpPjwoK6/eJiV/hmOY8Qjr1K1alSlZZoXUY1FdC19aZ6zSu5o6U3fHnR6nA1bWtnke1oGghS/EXNI2EyhRR+d3xCKQ5TNCk0WzjhC0IJsGdImaC3JvSyqE0jpElkh7qCAiWqqAjrym/CxBK45hqBPthsCZMm/M0UKz/fFRdpQXCF/FDyB6TjYCNgI2AjcBLFAELhC/RxbKHaiPwdBE4sgitbCgzDoPlnPsQj4QRrsjkvAJCV2oCy+Y0SRJT9CJ2n6yzcf8xn3/yKY8fP2JtfY08yyiU0sb0Aok7Ozssnlrg8uXL/OjHP+LyWzfh7BljhxFF0O+x2+vS2d3l/v173Lp1i16vTxrFuLiEXkij0eDsuXN6TM/NMLU4y8zpeVQg9gYJnq9wXLE2z0zNXzWQusDEdCYtEsjLIWCYmhTTPIu0Opim8nOsaxFztUNebOO4YnFR1QhKAxl5bbHDqFJGKyDMDQwqA4WOVglrMS+B0IChiX4dAEdQWMJjyekGzUf1daPrJl1Qy26f+0CxgvwaQGqDeflfG0cJpLUlKVcDoFN2DXXdAN9vEpbKoNucgIaoggKEk+C0KRypBfR0baFsawwq5ecSAvXfK4VQlEgB0KozaakQ1r+DqKe0WiB8ure7XctGwEbARsBGwEbgC0bAAuEXDKDd3EbgxYzAcVBYeauX6lRt9T2ZjeXpjTSnoZxVEY6AnFI6pTPe6bK7vsnyo8c8efyY5eUnWhUc9Pta1Wu32tqO4uzSEufOnWPp7BlmFhdN0xlRBwcD0s4u6+tr3L9/X1tTyEgSATiYmJjEdTzSPGNqaprZ+XlOn1vi/GuXeO3N6+S+Q5L0mZhs4ocCKDm6O4oema75k/pAMypQFFUyGfocCtwNh2zjDMiSdXrRMo7bM41kdP2ggGGmU07TZIBbNpaRtFEBUIFBJzdLic+wMlA6uw4zOctoV7/XlMP9oGi2q9SzEQyKwit1f6YW0KR+mjTM6qqZjMwqB7NKNxUbjUlcpgjcGYKgjR80CIKGBjwBQkkXxRXlL4SgYZZ+C9x2OQTupDNoBaMVmO7pHqptLGrKYdlNdJ8aXZ1fDYCtQvhifsLYo7IRsBGwEbAReHUiYIHw1bmW9kxsBE4YgdKM/titKnWrrIMz+aU1UCx/EUaKU+Jen+3NLdY31lhfW2Nrc5Net0sYhMxMTbGwMM/pxUUW5ucJwxBf7CgmJiDLoD+gu7bGk4eP+PSTT3jw4IGuO2w0m7QnJ5lfOKVRbGe3Q5SIab3D+cuXuP7WG3z7+x9A6JGkERMTLTxJQZW1BcgEWnOBQeM7aKwiJA9Rty8xAKg9FgQGK0/B8jlnAKnUPD4Bt1sDQrN+Ekuqad+kjpYw6KgMRwNhpqHQHIPE29h9mHTR2lJHswK+0dLUEpp8SbP++O8V40m6p1PWAuoGMVVdXgmCkt5rFN3yoWHRxS2m8JxZAm9ON4UJwyaugJ9bqnqV2ie/i+2HXsrzUrsp6aGlMX3pFmhsJOp1i/XfPXBKUBz6HZbkV7LqUIuu/W6B8Ng3qF3BRsBGwEbARsBG4AtFwALhFwqf3dhG4OWOQJX+efRZPCUQ6oIvF7KcuNcjGgx045goisjKTqFhENAIG7TbTVrNJq7UIYqfoe/rLqQChGt37/Hgszt8dus2q2urOsVU0kvPX77I6XNnSfKcxyvLfHbnDsurq1y4cok3v/0OP/zJjwmn2uQqx/Uc7XKhlbGKMgTKSmXPwGAx4heBwAoaK0VRg6KmXEFQimIHHKMQyigKSYVNySTFVLqY6tTRkeooQCgQKkAoKbN6FOZn+S+XZWF+LmSp7TwMKFZ1hdXPJS5qkNQ/6+Mvz0+XfooXYBtX2zmIJ+CoYYv83Gw2CfygrFmsoFAUwil8ZxbPmcHzm0YB9ETJq5S+MuVT0j7FZqRKARXVUIauDyyhrub5Z8pMR41sDNGKz2Xlc1g9P1rWlekxVw1z8od7Mx5289ouoy/3h5M9ehsBGwEbARuBrywCFgi/slDbHdkIvHgReFogNNP2cspeKYRlc5mxfpgCd7JampKnKWma6LpB+VlUKvEu9FwH3/fxfQ9Hq1ZCbgYkBQjv/+b33P79R9z59FOSOCFshLz99ttcef060wuz9LOE5bUVfvf73/P5vbssLp3hxttv8IM/+hGtmQmtGjqeGNZLF01lQFPUxzQjE6N7AT5xqwh8gjA0zWxk/xoIKzWvUg4FCsXGYgD0S0uKUmHU8JeiVEJRpBoQTS2hAJ40szEQaJRHA30yRCHUEKj9H8eXhnxKKCx/rmDQtNkcNaIZUpKwXyGm8FIH2IZCrB7klCSuxk5ElFjPl7ROgbKyq6fj4iipBZyCYmqkAAr0aSmyXhNYqntVaqiGw0rxq9/XYmBfHX+9OZH5WWwgxs3iq/TV8ffGkCefFQb1zqztxIv3iWOPyEbARsBGwEbgRYyABcIX8arYY7IR+IoicBIgrEwMypakNemtpu1UoKAn8gqylMGgT5ZmuobQc6WLZWmG4Gi789I0z4FMQT/i43/6OR/98j/4/NPbtCcmuHzpEu9/8AFnbl6HVqA7g25ub/Gb3/2WT29/ysTMJJeuXeGDH31XAyGiOgZG5SrShLQfkfQHJIOIKImJ0hTH92i2W0xMTtJuS+2c6XqZZ7npbFkpUhp+BfLEk1DqCcvaw2HqqfxNALGqT5SfjWG9XpYAaP4mr1wt6+0zDejtGyUADv9eB8IhLJbbSbqoauPopi1i+1BBX6kUVnKp0KCAsk7tlCEA2dbbmoYwZT1gBYTap7ACvxLcq260jlNaQ4yaDunADYFwfx3rCAgNHn6pDwuEX2p47YvbCNgI2AjYCLw6EbBA+OpcS3smNgInjsBJgVDvYG8NYVXkJX7xunmKgyeAVSiyLKPb3SVNUtrtFr4nTU9EKTMgIx59QSGY4EKaw26ff/27/8lHv/wVyw8fceH8BT744APtZxieWzSG8a7ShvSPHj/iycoTlFMwf2aBG9+6aYBRv7ZDmmb0drvsbm6zvbFFb2eXTq9HL47wmw3mFha0dcXc/AKNVouw0cT3pU5OauuMjqVfSyltJeFWaaZSdygQqOsPa0CowVCeK0cFeRrkjDJYQWIVA6MQVuph6VeogblqQlMC314Y1DxVg8gixPemwRWvP6MQmv/tgbIqlXSYzikppsZ2wnQHrUCxTBkVM8ADugxpXizH/pvOqJ4jwNWB1PdF9d+Jb9Rn2cAC4bNEzW5zRASe7vNy/wvoFO4DHs/6evrdfchrmo+t/V/GHHdhj3q947a1z9sI2Ai8/BGwQPjyX0N7BjYCzxyBp584jFV4GbYxdDi2zCTts0CnKAroiPdgv9/TBvOtVkunjFZpk7IUOwa/cPQgSYl3dvn5T/+ej/7jN2yurHLl8mW+/73vce7sWdpz0/TTiMxRuIFHnMZ6KEcxOTPN7P/P3nk/t5GkafqFB70XJUqUV6v9dE+P3Vk3e97uee99nI+4uL/gfriIMz+djYvz3nu7t7dmfE/3THt5L5ESRVH08Ki6eLIqgQIIS1GGUqIDTRKoysp8MwHlU++XXx6bD0yvIltJ+Kps5fTg3n0tLSzq3u1Fba2taz23rWK1ouRAViOT4xqfmdb4gRmNT09pfGJCYxMTiieTxrlkv3vq51erIgLVOGuEiQJ3CZw21iBaN7Cq4CD0wC0MoLS2ZtGoZMNQwzBRFPICjYBnjk4kDBrLq1YV83ZCVS0Xi+U0u4ehn1KK/QFjQ6HTFx0SzeXYySlXYh2gfQYhpXX3ECisp/20YZy2tB0Gn00EE8J+I0mGrnDtpOYJcnRbjl0P58YTHRDukZCumGbIMmHRbCXDGOsAZlHlmo+Lfvc2fw/3Uman8nbbY71cd7dlu/OcAk6BZ1uBmOeZWUft4b4Qnu0Oc7VzCjwdBepfE8EasWbgaPgWCSdJwVoy4IZzTJbLMMsLoBU4hNAPa/d8+bm8cmsb+vj9H+jq+YtaWVrW2PCw5g8f1vzhI5qYmVRFnla3NrS0vKSJqQlNH5jS2OS4RiYmg60ryiVpc1vy4vJX13X1/CWzJ+L1S1dMyGjJryo1NCg/GVcBQBtIKzsxqhMvv6STp0/p2MkTSmWzSsRCIKx6Zh/FJLCH61nIqVwtK5VhGwYS4sTkeWV5saqSAJnJNbptnLC4kqqqqKrZ7iI09KxysZiScXZJrKpULCrO34mkUglCNwmfZU/EAK4DRxY6DcM9gdFa6GfIbH5c8ZhN8hLJJlrD9UDver/ZFaHhdhFmvWB9n8LAz4u4hTX0r4Ncu3mwNYx3uJN2E4ydLFir5Z4GkTogfDpfFc/pVS20WRi0zew0Z+plPhUt13xPdADMp+UK9tKO57TbXbOcAi+MAg4IX5iudg11CuyNAkEyFLuhemOZwYpAO61vhhDrm1m3KMQT1u2xhQRJaPJFXblwUTevXtf9xUWzhQXJZqbGxzU0MmzWrG3lclpZW9FLL5/RS6+c1cyBaQ2MT0qDI1KhJG1sSUVP5XvL+uz9D3TryjXdvXVHA6m0MiNDmpqbVTUR0/3tDa1W8sonpbnTJ3Tm5Zf06huvKzs8oITZkoHIUK+WEEeZjDy2u6iUlB0eUjyVEtvpVfyqqjFf6XTGpIrZLuVNwppsLMMuhcYFrG+dEARN4jaynyLnAoQxXNJ4QoNs/A6IlchYaqaH9Z8m3DN0KsM1gp7dazDIFFPTvtG3bUTB5ve4ys7XouXtxLQAF4MVoK3WAobJUFsPuBZvBjcIIomL9mKoOiDcCxVdGfZ2RegKRgGuV3jrFjIahcx2xza/Hv272WHsNfIjWkavbXEDwingFHg+FXBA+Hz2q2uVU+CxKdAZCKPw0IgZjUvRgvVyJqiSTKTbOaXJQJpIavnOghZu3dbt6zd18+pV3bhyVQkDoLHaPnxVefrqj35VX/7qlzU9M62h0TEJmCqWpY2c/E22r7ijH37nXd1fWFR+Y0uHDxzUwaNHdOLsaXmJuG6tLOn6g7ta3FzV0PSETpw5pXe+/EUNjg7JBI2a6E/PwGqM7KmZjPRw1YSpZibGA8eQENLQSCt5FZUqZbM/Ynoga5LV1MIra5swBFsvmHb7fpD11GRBJRsppmNSqTibwodZPHFVze9BxtBo4hljrtY0sbk76/o3BfnWxkNzrwR/R/9vIc8C5k4gDHKF7ny/7g52ShnT6C8HFXNA+Ng+sK7gPVEAyOLmjhmtPYaMdgKudo6j+fS1cQnbldcp/LRb43uBQucQdlPRve8U2P8KOCDc/33oWuAUeKIK9A6E9Yl+8FtjwGINCCtlE86ZZvP0ZErFtXWtPlgxSWXM8/aCirmcAS0eyXTKZAg9++pZ4+pNTE4oPTTMG1KhKK1va2v5oRYuX9cPvvOuth6umcQ1Z0+d1vHTpzR3bF7VmLSw9kBXlxZ0Z+2BEiMDZj/Dt7/wjgZCIAyWA1aN67h6954Wb9xUfn1DfjxmyhkZHzPrBmPphLx4TGub6yoRXppJa2xyQsNTk6bV5C2lqMBzC9jH9/xgX0IMP5NUJxbmiImRmSe4Lts6sD9jivDUZJA9FWpkGwt21IgAocWvujsbDIl6WpnGMN9IAHDQKzYMuJZDpr1DaN+xUFh3MXvNG9oaCAPsbPXeLoe3cwh3KZw7rZUCDgjduHAKOAWeZwUcED7Pveva5hR4DAr0B4S2AhZIok5Q4BD6XlXVUknJeEyxeNKES5a2c9pYWdXagxXz3Fxd19b2lnEIBwYGNToxpgOHZjU9O6PhkWHFcAcBplxB3tqmHtxe1I0LV/TBd7+vaqGoyaFRfe6113Xq7BmlZ6YNuWxvb+jGg3taWFuRBtOaOTSrs6+9ouzwoOI4ciaJKHsjFnTz03P64be+o8L6pgG+z33+Lc3MziqeZh2gr3ylpLv3l1T2qpqYntLckcMamz8c7O8e5maxO0UAgqxLLOQLxlwcSGcVZzN4nEBgkPbnCsGejeyTmM1KrFlMs5UGWU+rpkyTAJStH0L0awzXbYQzo35IpTscwoAI6zhmoLDu/jVDJgc2OIQ2I2tkrHVeC9jeIXRA+Bg+sK7IPVHgeQDCqJNoXT/nEO7J8HCFOAX2vQIOCPd9F7oGOAWerAK7A8IAOiwW1ja5J7FMiCJ+tSKvVJFfqZrtKFhjhztX2NrW1vqGcvmcOTJDhtDRUaUHMmb7iJp7BlBtbam4sq67124aIDz3wUdK+3HNHZjVG2df1fyJYwFgJQnF9PWwsK31SkGZ8RENjo1oeHxUiWxKMa4NaRHOuV3Q4qfn9NG3v6ft5RXFkwl9/otf0PTsAXnxuBaW7urmwh3durugWCKu+ePHdObsWR17+bSSw4NmKwzgTcYV9E320MJ2Trdv3JRf9TQ1PqGRwWFls2z/IFWLJW1tbZnwWRLcZAYHoOAAClPUO0bOHFMmIaMWCIPI1UZ8q63mbEoEZLKVho9a6Jr9275hHLaar1k7vsEhDNOeRkNFO47Gtge2Wtn4iOPaOYSPKKA7ParAiwCE0fa2AsYnNSLarYF8lkNXbZ13m/jnWW7bk+p3d52nq4ADwqerv7u6U2DfKRCsi2vl8nT2hYKG1qHQukGADODh+QBh2WQdTeLQpdhsPXDMlMurQuIZsXQvKQ1kg60fbJIVs1l6XMrnVVnb0sKVG7r62QV9/N4PlIkldPTQYb1+9hXNH50PAinZ9jAZVz7uqZyOa3BqXBmcwUxScZw41gzi1rEmcX1Ltz/8VB9/67sqrqyZTe3feOtzGh0fV75c1NVbN3X91k09WFs17uKZsy/ppVde0fFXX1JyfFgaygZRlaxHrFS0sbauB3eXdPn8RSV96ejhIzowOa2x4RFtbWxpfX1Da+vrSiRTyo4Ma+bQQY0QfjqQljIpKZNUFTMxFjMbXFTDfKAJxYKt5dtEXTauKYwAYdAt0cjP8M8wm6k5tN63ZjtGc00Ln2G4a88jubGCAZw6IOxZvhf8QLNNS/ggc/GTmkizp2qpVDLPRCKhLDeWwvWE/E09Om0f0aqezRBB29iih/KSyaRZs2i3t+B3k6CKDMisLQ4fvJ9KcRMruL7dysZezx7bKhlOp0Q1vPektG0G72jbmiG1W4KeVh+PJ9GO5uyz/XxMn5bW/dTRHfv8K+CA8PnvY9dCp8CeKvDoU/cACm2QYnTtGM6gyThpqJPwyPAncFbb385m2jRkUt+EnUQMTBbzZS1fuaELH36ib//cLypR9Q0QvvnKazo6P28SuVQrVeX8ijSUUXxkUMMHJk0ymXg2rTjQxQb1Zc+AaHV5Vdd+8JE++oVvKb5VMGsYT750xmQSBQJv313U3eVl+Ym4pg9M66VXX9Hpl07rwEsnJYBwMBPsOVGuyi+WdencBV0+d95srTGUyui1s6/o+JF5TYyO6drlq7q9sKgHKytKZTIanpzQ6++8rSMnjys2kFaMsgazKiekChlOFUAhcGY2nfBjJgFPbULVpuejDmFwSNSztSdZCGwE/UaHMDg3mBmH53W9L9CCWO1+im4N4Z5+Vp/HwgqFQg282O8UeHoSD667vr6ujY0NA4MHDx6swRd/A1426Uw/UBKFFYBwbW3NlD80NCQg1EIgoEgdAEXbZgshIyMjtUtyHOfxoE5RWO0nZDQKnY+ibz9uXy/JcfYaCB8FFpvra/ujlc7mm7IpWVAv4bqtznuU/nDnOgXaKeCA0I0Np4BToC8FHh0IrU8Y9RnrW1EY4AAM2SLVQGH4M9yaIOAXC4P1hC01iCxWtbmwpOvnL+l73/iW8uubGkpldfTQnGamps3avO2tTS08uK/46KBGDk7rzJuvaXZ+LnAJs+kACHEHN7eVv/dA177/oT7+uW9quCKlshlNzkyb9YIA4cONDW3mcyaz6NTsjE6cOmmS3Yy9ekYayZqQUfMoVUwI7IVPPtOlT8/pxoXLGssOGufy4NSMBtJUgpprAAAgAElEQVRpXTx/QTdvL2gFt3FoWBMHD+idr31Fx86eDsByCCDMqJSMqRyTyoqpzIb2hNIqpixAGMSQBozWBs4akSxAvFq/NpxjFio2jA/L4HbTiQZrMXpkWzBsvYaw0Snsa0i2PtiFjO6BiM9OEUyyFxcX9cknnxjgGRgY0BtvvKEDBw50rGQ/QNKuIMq4ceOGbt68qdu3b2t6elpf/OIXDbRlMpmaY9cMBNa16+QAAYHW9VxZWdHly5dNyDhgx+uUCQTyAA6jjp91LQFI6sHxFkpHR0c1MTGhI0eOaHJysuYgNruSrYCoub67gaZ2uluNOzmmUbet3bXb1bu5D3dTj04DqlN5zYBo69jvGOwEjs/OJ9LV5HlTwAHh89ajrj1OgceswOMCQsN54VYU5ifr7aIuoQXCmnHlmX3/TLRo6Cian2Vf5dUN3bt+Wx+++56WF++psLGlkcyABrMDGshktPZwVRdvXFNmalQzx+f1la//uE69fEbZ0WHFCc0kyUuuoOr6prYW7+vK9z/QRz/3TU3GUmbdIhvTFytlrW1tKV8uqex7GhgZNqB45Ni8zr76skZfOxvAYCYM7wIw8yVd+PhTXfn0nG5fvqaxDED4skazQ4pVqgEQLi7q4eamhsfHNXNkTl/6yR/V8VfP1mAQKMQhLMVjKomnTKhoVjFl2M8wAoSRSM86JFpYrL3SuE6wjmudHMLIfpPtqLM289sxRWsxQoN+bB2KvMsB7YBwl8I9e6cBObhjP/jBD/Rf/st/MWGbQM5v+k2/Sa+99pqBpL12jqwKQJa99gcffKDz58/r6NGj+umf/mkDW2NjYw2C2TDPZhXbOW7FYlE8gTtg8/vf/76uXbumu3fv1kARJxToYysbWw71yufz2tzcrEGgDTXlWOp28uRJff7zn9fx48drrqIFxm5rBPuBwnbOXieQbAeE0dBW829Chy04+gHVfqGsuR7R/ux2XXsjIHpOq/J6hd1u13v2PrGuRvtRAQeE+7HXXJ2dAk9RgccJhEF+Sx4km/EVNyGjQUKWYL+GsOGEGJpnABFRIIyxxChfVv7+Q107f0mLN29peeGu4lXfJKuJeVI5X9Bqfktjc7M6eOqYXv/i53Xw6OFgjV4avy0ubeWUe7imjYV7uvb+R/r0G9/VYMkz204QzokjmB4c0HpuW1v5vJLZtHEIT505rdNnX9LA2ZNBEhhzc9+XihUpX9SFjz7V1U/Pa+HaDQ0nMjpz7LjSfkyVXFELd+5o6eFDrefzJlx0+uhhfeXrP6Yjr70cwGXoEhogTEhFxRuAEIfQAGG3sM0wk2igZm2vich5Ngy0dUENqWu6AWF4ifqQ7ZBlNNy0vs0yyP5GvQPC/vR6ho8GfHDnfu7nfk7/8l/+SwOEs7Oz+oN/8A/qR37kR4xjZ120HbcfopEFfbaRiXgulzNhov/9v/93c32A8NixY/qNv/E36p133tHZs2drQNrsCEUhpHndn60KbQEIcQTv3Lmj9957T++++66BX9oN+LFGcH5+3lwLVxLgo+yHDx/q1q1bWlpaMr+jwfDwsHFNAeW3337bPKlvO8DrBiXdHLZuoNUOPB8VCFvBYifXsV3Xt3LxmuGtuY1Wy+j1OoW78l6vjmav7epzKLvDnQJdFXBA2FUid4BTwCkQVeBxAGHdGQpKt04haAbA1YCwVhFfXoxnCFsYTGb9oRQHCMu+tJXXxr1l4xCyOb2XL5kMnmwlQZnVREzDB6c1eeSgDp06poGpiQDgePL++qY2lx9q7fZdXf/hxzr/7XeVypUNEA6NjmhyZkoHDh3SvZUVLa0sq+L7mjl0QG++/ZaOnzqhBIBJA1jUx6Q0BMKLH32iq59eMJlQM15M8zMHTXhqJVdQbmtba/mcHuZzGjJAOKcvff3HNIdDaIFwOKMKMJiMqajgaR3CAX43DmEXImwOC21pJbZ2CBs+Daa7utFn8yEdgDB0fMNefbQPngPCR9PvGTp7dXXVQNL/+l//S//+3/97A0ms4fu9v/f36pf8kl+il19+uZbkxYydcAIeDT1sbk4n18W6fEAcDtyDBw/0j/7RP9J//a//VQsLCwbOfukv/aX65b/8lxsgBdCiaxmjQGHrEgWyKDzYkFHA8P79+7p48aJ+5md+xrSVEFKgkHBQ4PNX/spfqfHxcQN9lEddPvroI3388ce6cuWKeQ0YfP311/WVr3xFX/3qV3Xq1CkDzDbc1Nazm0No9WoFOr04gpQfdW57CYOM9ldzaGur4RiFuXbObHM92o2D5jbZ8loBr12X2QyEHBsN241ei2Ptefb1bjDe7bhn6CPqqvIcKOCA8DnoRNcEp8CTVOBR3Js6TNaTytjkMkGiy/oRJoGozZppHML6g7MBQpucxiai4ZyEAcJqkBSG37dzZh1huVA0WUzJxpliW4l0QrHBrBKDGSWGsoqxdpAMpmxJ4UuFh6taXXqgh7cWdO2DT3T+u+8plS8rkU7p4NwhHT1+TCdOn9aVG9d1+dpVrW1u6ODhQ/rJn/q6DrIH4dS4SfnpA4Vs+1Aoy8sXdRGH8LPzunv1pmKFkiYGR+TliibhzPDQsPLydG99VZnxMU0dOaQv/vjXdPSVl6RsMshYOjKoKts14hLGAofQriE0IaO9QFqN4To5gV2AsNYl/cBnO9QLC3MO4ZP8KO+baxE++R/+w38woPStb33LgM/MzIwBJIDwJ3/yJ2UTq1ioAEY6AaG5ldEmHJHwTc6lDJK83Lt3T3/9r/91UwdeB0aB0N/yW36Lfs2v+TVmrZ4FrWhimej1rUPYHE4YXROIGwmA/uf//J+NE3r9+nUBw6yX/HW/7tfpT//pP22AkLbiGrLe8Od//ueNLt/97ndN2CkA+Kt+1a8yuvzYj/1YLQMpYa/UEbiMtr0TGDcDWquwx3YOIe2y2U87wVzD9zrfk6Gj2w8Qojkua6ukPrSZkNt2Ibvt2h9NztMMdtHEPtH3bHixTeoTfY9zoutNO42/XuB533x4XUX3jQIOCPdNV7mKOgWeHQV2C4X186KeYB0J6wgSvGa2pAjXB5oXbNQo7mCIgyZkNHzPOIS4hRUvyFDKO+WK/GLJwKBXqSoRiweTg2RCSoXPRNyEn1bY8iKdUiyVUnF9QytLy7pz5ZpufnJOVz74RGOJtEbHx3Ty1CnNHJgxTuFn58/rwqWLqvqeDh85rK9+7Uc0d3hO8ZnJIPwUviyXAoewVNZH7/1AFz/8REvXb8vLFTSczGpsYEjj2SGzRmitXNS1pUUNzEzq8IljevtLX9TB0yeDcFbWNw6kDGSW47Eg0yh34skwCuj6wXYQjY+mLKChLLVj2gJkJyDswRVsvk5DpR63S9h6D8Vn5xPkatKsQBQsos4Pr5PQ5e/8nb+jX/iFX9DVq1cNNBA6+bnPfU4/9VM/pd/6W3+rgTQm/nbbhWZHrB8owa2zGT653ocffqh/82/+jYFRJvZcmzWMv/N3/k4DhYRkMtm3ANUKnNo5chZULNTgCP6n//Sf9E//6T81bQUIcQR/w2/4Dfqzf/bPGrePdYvUAzfx//7f/6v/+T//p77xjW+YOr/00ktmbSW64BBSL2AQDQktxe20rhllUFcLwLzO8YAcT6AbXakjwMX5wDlPeww/KQPNcCc5fm5uzjhlhPkSbmszw3Ic7QRop6amTPIc2sv1LYBRJxxX2sjxADnvRbfc4BjqhlNLnSmfcFvqtby8bACaMgBsyuZ46sXxhBoDiRyPA0vmWAtnUeePtlBH6kA4LvC9vb1t/uZmAOtIqSPl00ZCd7lxQJvQizFC29CF73WuT8gvbac+HIsjTPuofzQzLJraGwx2XSj9wo2Hw4cP1xxp3turbLDuG8kp4IDQjQGngFPgsSvQPsy00SmspzcJQ0fDu8UWP4IdKeoASVqZKHdEko8GIGk2gwcOwzvPhJLxH85AIo5FYDZ6h6Eq5Yr5B5wN4lODg6rkc7p/f1lXz13QnYuXtXDpqg6NTerQoUN6+ZVXlMlmzGTig48+NBOzkbFRHT06rzfffMOAYXp2Jljzh32XywVZRiue3v/mt/Xp+x9o+daCqtt5DcRTOjN/QicOz5vN6Bc3V/XxtcsamZvV6Zdf0utvfk4Tx44GQAjAJql7sDF9leV/1B+XENAlTDKwWhvjNMMlmDs7uhPYRdzDHYeFe0B2Gjmtim7mwNoxexGI3FyZxmQ5j32QuwvsWoFmgIomTgEG+Hz9lb/yV0zYKBNuCxhMsn/iJ35Cf/SP/lGdOXPGuGd2Lz+7n5/dL7AfIKR8++Sa/+2//TeT3RSoikIfQMiTbKcWYKKhi61crmYwtH/btYQWCP/ZP/tnBgiBDcr+9b/+1+tP/Ik/YcDCOpKsZ/zZn/1Z/Y//8T/0zW9+04CTdS7RhUyoZBvFdSRZDesT33//fSMFUAKooBegY6GQa3EOzzfffNOsQQQ8gCLA+Ic//KF5ojXHUAZ15310+MIXvqAvf/nL5jXqhssJpNl9FLkeYPbqq68aKOI92gi80XaACeglIQ760ffUn7YxLoB+juFaP/qjP2rKBZppG6GzFy5cMLAIsJOVlrI5hnb8+I//uPnJmECPc+fOGY2ts4gmNoEPyXhYh0k7qAMhvAAnOgHnuK8k62E80kZuFnz66adm3KAJQAl8A3zUhbIIMabt6IaGjKlLly4ZMKUPeACD9AH1sKBqX2OM2zWzQC/HtFs7u+sPozvxhVXAAeEL2/Wu4U6BJ6dAlAN2ekONexLWGaG1D1k7mrvNUSC0UYcRFmoIebJQGG64DDyZDKVmrZlULVdVyBU0kM4oOTSoKpOctVXduX5Tm8srKq1tmKygY2OjOnRoTr7vmX/wmVTcuHHNTFKOHTuqt956S+MHpqXRkQAGITT2R2T9Yr6ob//CN/TJez/Q2t37SlZ8TQ2P6eyJUzp55Jji8YSuLt/VL/zgXQ0fmtHZV17RG29+ToeOH5cGBwIgxAK1+1KbXSFCOMP1tL8bHIwQmXUB+7J2m8JJm9cdtjEiu44qW4eG8x0QdtXtOT+gObySiTiQQMbNzz77zDhgTLyZgFtnBShh4v7bfttvMxNunDomyPZpHal2MNhpDRcAwuebkMx/+2//rQEBbgAxgWfyDlQAGIRmAl+EatpJfHOoaqsQwGYw3CsgPH36tH7tr/21JpyWelEuoEXdASbABRADzAA+nD/0xeGivWgKeHzta18z0AWYAU0cA3RZyAJMXnnlFSMtYAOUnjhxwqx1BHwoB60AUOCHegBeaAQ0/upf/asNYFH2d77zHePYUU+AFucXmKVuOKDUDeAETLkhR90AO+oHhJH9FSAGHIFBxgJOIKG01JvXaSv9xbk4mLidvEf9qAdtp1+BPGAPHQE51mgChGSApe3oCBDSfurCeyQbAuqoH20D2oE43gNQKRvHkHoBsZxLObiO//t//29zHHUAeIFB6goU8zfQz2eAf1/QhrWrtJs+cg7hc/6l+ISb54DwCQvuLucUeBEV6MwhzZvUBwaXebXDiZ4fBI3WHuHWhMFt1YjKkTUpdfMsxKUQBjnBq1RUKpSUIVwnk5V8T9u5bT24d9+EdiarvrLxpLKZrEZGRw0wMgm4dv2qFhcXTFjXkSNzeuXVVxVjo+hMUvIqQVYcYK1QVHkrp3e/+W2d++Ajba2sajCR0sGJGZ05dkLH5o6Yil9avK2f/d63NDw7bYCQ8uaOHpOGh4L1jSYutp4cNAqEsXiwCjPwxppCPvuCwcgmhsTS7oC/phdaRKU2j/POQaYOCF/E74XmNkcdNWCAify3v/1tAzL8jtvDTybQhCMCF4ThASC4UkykcU4Ir7Mhd3aPvx3jMbwx1A4WOQ8A/X//7/+ZNX126wYABTAA6JjgAy4AAhCD89O8RrDbda0bupdAiJsIcH396183mlE2AMvNq1/8xV80oIa+wCwQBNCgMQ4oIPelL33JJOwBOgAUNAAkcQgBZdrJmkbgD4ijzL//9/++ASggkXWVwAt9AKj9n//zf4wTCFQThvkrfsWv0O/7fb/PQBAwSXgsYMf7ABXhrhxD2aylpN4k0KE8+vt3/+7fbaAIIMO5o37AKtfnXOoFGP7Df/gPzY0EAJhQWhLtAMucS/9yTeoHUKIJNyDoT+pGG3H7aBvX5vsdsOM7/5f9sl9m6oEWZIMF6nAFuSmAbvykLZSLE4nLDNDSdvqFkF7qB5T+i3/xL8wxXB+IJCSUNaDANeOb9nFTgt9pA9cGbBnv7dYyuu8Sp8BuFHBAuBvV3DlOAadAXwp0A8KgsDBMtEPJ0XVGJqFMm4LryWkiTEnCApNIok6MDdxY9VQtV8zG9Qk2giaklHCqjU15xbLiFU/pWML8o63sgHnPz+V0795dPXy4oqHhQU1OTGj04GxwrleR55VViflKp1OqFkoqbG3rkw8+1M2Ll1XeLmgkk9XByRkdnjmoAxNTKpcrun5/Ud//5CMDhCdPn9GxE8c1M3tQGswG6x5DIPSgNNYnWqfTOoQhDDY4hDsouUnkljp2cggj5/cAg/bo9lDogLCvD9QLcDBuEiDzH//jfzQTa/bVs0levve975mJOBNy3B4m+kyiAUM+nxzHhBw4M5/XNo92DqG9Ds4Wk3WuB2gwoWcCz7VxKVlHBnwAENTBhnK2S7RivnnCRDbRn/y+V0BIhtHf83t+j4E94MquhbSOFYANfHA93CbCLXH3AEIAGCcLh+zP/bk/Z8IegSSgDOjCqcOpot1ACYAC6OCysY6R/gAogRZgFDcO/dg7Ei2BeWAMgP79v//3GyBCS8KBbSgrzh/n4/pS93/yT/5JDVYBICCcEGHqgM4k+mFtKaDGe6wnBUa5MQCkUm/ahePG63/qT/0pk4QIIMR9w50keyz1o/947w/8gT9gABb3EhjlutSLMYkegDJ1o2ygkvKBUdr2J//knzRQjBY4kMAgdaQcHugGTOMS8sB9BlppP9CJplyfGwxo/c//+T/Xv/t3/84APGMdh5E60kf0lU0S9AJ8JbgmPmYFHBA+ZoFd8U4Bp0Bro68OB73DQNQ1NGft2AOv+2rF4Lot0CRcb8g7Jpw0mQrosUwymIr8ckUxcz1ADFgki2lFuc0N5fM5DQ4NaGBoUOLJusVKKQC2ZEwxQK5UVjmX150bN7Vyd0leoaShdEZToxMaHxpRNjsov1zWvbVVXb59UwPjozowd0jTBw5oaHQ0gEzKSSbkB4lQzfrBKBDWJ7g2qUq0pZ09uoZxakNMrcbtTm2CwU7g3+RXtiHSfm3MTp8ut4ZwP333MLlnEs1PJuBM2JkEs90Dk3YmykyAARmgBkeISTkOFmGNgMDv+B2/wzg1OEmcC9g1T5i7pfq3YaY4kEAOE3nCBQE+Jv0WnnC3uDZODtcFgOz2F+2AMHpt+/teO4Q4VzhQwDHwwINr8MQBBNAAFfTBLQN8/vW//tfGqbPAB3D8xb/4F43eQBtOG/DDejhCMbkGbizr4Qh9pFzAiHYDMTiMOFgktaGvgB7ACLcSsGIPR4CQawP7ACFgaB1Crv+bf/NvNn+zlpL3gDPKJiT/D//hP2zCg2kT5xN6SXuARPoJcKPeJOexYa70HSD3Z/7Mn6kBIVt1AGIAF/UDCAF8XDy0APQYP5RLm9CDfmOM8R66oBvXAsQBYGCOscqDOlP+3/27f9fUA30APWDup3/6pw084z7jQtIvQDs3PngPl5G/cQgBXhxexhfOKXXherxmw5T302fd1fXZVMAB4bPZL65WToHnToG2+UQa4kK7eYnRMNI6YjROwHoHzKjINiGNKYvkM8ZZiJBQsRpAYKViMpaSqIZ8LqwlNGsRB7LBthWcUimzKFEayJC9IbiMXzVQWN3aVimXk1+sKJNIKjEwGORTJT9OpSq/WNDq1qbZBgPAzA4RKppUoVhQLJVUejBrEspEgdCYhLF4Qxp96xA2/2w7sBqkj+BbyzV/YSmRPe1NEzuM2icLhJ2v9tx9uJ6DBvG5Ay6AACbcwCHhjH/jb/wNk5wE6GNSzwSdyTPhi3ZrA9wgQvVwZ5jUM1G2QBhNzmFuBbXZaiKa2ZTr4pjhMAGGPIAfrm3DF3HWbAZJAAKHknV7QEszEDa7gba7ohki98ohBCisC0WdgAobQkvoo00KQzgmIAvY/r2/9/cMJPI++uEuAoSAObD3D/7BPzDQQp+gAzAIJOG68RploRkOFy4q6+8IsaUurOPDVQXcWP+Ji0ZIKy4mGgKSf/Nv/k0DVujG+0AdmtKHuJP0N2HCOGSEdNLXwBFAZbe2QD+bJRUIpb6AJPXHmQRkOecP/aE/ZNw5xhl9S7vZ25JtOxgrhGzi8HETgPqhBfWhXjim9C9gjGvMViRcg+MAcACbcFluElAXXGTWIP7lv/yXzU0NykcTysdV5neAj/oCjkFSs6zRl+vgRuLmEqKMptx0QDd+R/texvNz8NXgmvCEFHBA+ISEdpdxCjgF6sCw03DqhBLN7wWr5OrhokFpDZOwcD+7zohS7xFTgk/20Xpm0liCBC5khQleI0Oo+QkUhplLg8WOkJwfuHcmY6kfvM8miCSBMdlMwzKqXrD9BUBZ9ZTkjUQycDppFuV71SAFeTJh9jw0YBqPq+pV5SdwG5MBEAZWZs0kNankI6sHewfCJqqrydJk/7VyCZ8YEPbhbjbX333w9o0CjHuegAATchJy4EwBAwCI3ZAddwb3hWOYRPM68EOYIQ4UMBIFPLuuz0IDE3O7ITzQE90LkGsDSTg6gAzlM3EHqqzzBDjhINktBnBsgAHcIYCKh926gt9xLG0oa7Qz+M6yG5nbtnMegPKP//E/NslEgGTgAFeNbSeAEkCIOqMPsIzLRNgh1wA2qAuAQlIZ1sFRb+rP8ayZA1T4G3gBNgjLBBQBJKAbh45rsY6OUEy2/KAf0AJ3EOcRJw3HjXrY8F7aw9/UF/cUaGHNJVt2AHU4hDh8OGCADQ4hwPS3//bfNgAOXKIl1wcauR51A6YI76Q8nEf2Y6SdOHZ2rSl9YrfVYLzwpG32NRxF6ky4KUAIbAGLAD4hnehCWaxLBMg4l/ox7khcRBgrIEbCGNYSAnF/7a/9NVMvzqPOwCPhoBwH2KEzoPuX/tJfMsBJfQFOGxbK74RE03c4lIxT2gj4scaQvqNfuAZ9Tr3oM+sQMq7sWtleP+Ttboj0er477vlVwAHh89u3rmVOgX2uQGenLwgZNfdIm9q5S4fQFBWrbVVBghZTtnEMLbBFbDBDpIGbGNh74d/BxolBtTD+TDFBGYYfecvzzdP8EeycEaFloNJmDK1vi8HJdquJAAiDZC8250sQJBrsSWh/r6tTDyFtFMtCXxvgirL4UwNC5/bt8w9yX9W3+77hmAAhAAmgwIQeJ5DfeQ0YJNEJk3PghkkyE2mcJSbwwBGQhZtjH5TNsQALIGb3qLP7zwE2QB6uEQCDu8VEnLV4gBoTdKDGhkgCG0ALAIA7SDgiAAEUAXIcyzWAA6AVIIi6ghZK7VYV/M11CLEkHBHwpRzOBQj//J//88bpAjqjQAhAogXXISSRkFHWB6ID4EO90QNXlQQv6AjYEOKIjnZdJJCNw4fDiNsKnKAHQIgWaInLhs6ELuLWcU3qYutO/e0WETi9JKwBuHDUaAtQAxDi8qEfdfpbf+tvmZ/UE9gEZmkD2uLSAl/0CX0BEP6Fv/AXzLYVlA+80x8AJfUHDCmHcxkbXAMw4yYBTt8f+SN/xISy2r0ZgS1CRgnLjGYZtTcd6Bv6l3HFedQfUKROf/Wv/lVzTSCLGxHoSegysErduC71wiEECNEdh5X3uXlAHwDLjHPGO31EPWk7452xAyxyLrrikFIHxhqAyvG72XbCQWFfX0kvzMEOCF+YrnYNdQrsRwXawV2YNsbA2B4DYbDZYf0RBcKQ9WoEF4aX1mDQgGAAiIYhTdKXaHFBXU14qnkGF2o0NE38Z5T0TBOBwOizBoSRrKI4hHblXNQhjAKiA8L9+Dl4cerMxJcQPCbJ/+pf/SsDIEz+eQJyTORxb3C7eB+HB8ePCTTHsFE8cAioAAeABIBij8EBwmUDAu16QbvWkOOAOOAA54qJP6GCTMA5lmsDIMALE3XCHQEqwAnXiXVxQBiTft7D4QNeccsAReoI0DEhBzSY8Nv1fRaqCG8EEgBCQMfuQ4jr98f+2B8zwED9eaABDhxr5aKZKIE16oxrxfnAEfUHckmgAtSwBg3QwUkDCAEXXE8cQoAQF456A4G4lVwHPbk2mrD/ImAI5Fgt0ZjfrTvKNQFCm1SGsnAVAUJCNwE2QkkBK5ww9AD4gFnCWekPgBAgAtxwLAEvdKAO6I57CJzZmwP0O6DKGjxcP/qB8YL+nPvbf/tvN1DFcfQl7bdrJLlZgKsKNBJyCjxzLuBFebQZkAWSAThCRhl/QDcuMtflpgDXAdQYG4wV2kA9AWIS37CGEHBEa2Ce69BGwJ9+YRwxltGTdayEldI3aIu7+Lt+1+8y9eiUZbQT9DkgfHG+T/tpqQPCftRyxzoFnAJPWIH2oaTtMozWYK3PmhpUMyAWBcLw92Yurf1tHUJLir78KBDasE6zQUYkvDM835qH9mcdDkOKtGsFrUEJFIbLDWvbTYTtDGCwEQjrcGhRsVmUNu5bAxC3zsFjObz50Hay16/Urk/bve4cwj6H8r49HCAAYJhIW2cJ14UJPKGGAACQwZ51TPRJOMPEHADBNWNSTtgojh6ABeQAlrhXwA3uEzBk9wxkYsxknp9MxnGIcJTYiB6QxNHDVSIM0IaZAgiEkzJJ5ydrvOy6LxKhEJbIGjKAAqjEJWLizzWBRoCAsmyopV0DR6fRDiCUMEKySwKUACLnA0kACSBEOwlTRAN0oi4AEQ+gE6gB1tCNxCnUAd34nTVvAKPdR486Anxohe5cC2D543/8jxt4BcqoD9exmTLRGseSa9hwWszpBZsAACAASURBVGCZOqE1WgJXtBFQRU/gFa2BUPTEIQOWASbACjC0QEhGV6ARPUgqQzgl50eTynCjgL9xH9n2gbpxPGMEEAao0IV2kQmVeqI92tBHAKJ18Ai5xcEEsGgT7ii6AP3Uiz6hj6kTW14AxXbLCOrGGEA3xhahtoAhdSPZDXqTtIfyqB/jGbfRJvzhpgawTTl2A3vWF+IiMjYAQp44loxT1tICjIS+8ne3NbGtvgwcEO7br8jHWnEHhI9VXle4U8ApsDcKNMMCawg7rTvkqt3eb6xZ40bukXPtdZozmtZCRsM4UKAvDBflpykh4hBapzA4pv6wyWyCn7HALbRGYzRCtdkhNJlsgnIC8AvWEEYdwl0DYTf5IqZsf0AIFrd6dOorB4R78xl6tkvh8wwwWAeOCTquCpNrAA/XhUk9E22gDGADFnBW7ISddVdAGWGTAAowQlISnBXOxR0CNiiPCT4P3EgeQA6OFSGAhGziSOH0MYG3G60DchzD5B2nDSAEVKg7wAdoMZEnFBBXDEeO8ikbZw+gY50ZoY82+2l0DRgOGk4QmUxx/QA4AJl2AXCsH+MnUABMsT4NaOEJeAAcOKAcg264SZSFVvY6OJNAM4AJ8NEGQkIBH9YQci1AEgeK9YLUHceUa+DE4RJSJ1xYYBl4pE/oAwufuFwAF44eYAwQ0q+ACHWiHWjBOQAbWThpC/Wn7gCdXecHrFFH+gOoZxwAq/QnAMm5ABMgSp9yjN2Ynv6nPzmOvsSdpF7AIm0ECBlj6MNxwDc3HqibTQoDbALetNmeh/tqtcPdYyygAXoBumhDeCdjg7oD1MA2fYPTi4vNGGEck7DHOpmMC8YRIaOMF/qKGxroz7gjDJVrAIw8GXfRfwd7Bb1ej3u2vzFc7fZaAQeEe62oK88p4BR4Igp0B8L+qhEGc4brAuvntr2O3dcwAqa+XUsYAqGBwBjOYACInvkZwE/z8jwLdQYMSVzaxEiUZZPJmGWHTdkSmx3CRjjs0yG0zd/J4TtE7R0Iw/DYPkG9HhK8m8Qy/Y0Bd/TTU4AJPRuI4/QwkecngMLEGDcIRwWYYCLN5B3HxW4LAUjiTjHRZaLPxB+3hwk5zhmvM4EHRAiHBAitg4UDBogQVolbBSBYV4hrEQIK9DBRBzaoE7AKKPA7UMODyTx1pY7Ahw0ptVs10AbCBHGgKMdmP7VrCnGxgAZcJQABkOI16oZTibMG6BJSiQMJaNI+gBgnEVCjLTZxCdcDHGkPZaIvMASsoSUaUTfajEOFprheuHu8h5OGTgAuoAewoSVOFSAFAOFo0WbOAV54cn3ayPs4ZwARLi59BJTi4OGk0U+EUNJm2gocWQcMDakD7aF+hHUSPst17HpNm2kThw1oIoyT8i2YAYyUjS6MK/QGbmkP5aMh16RuHIfWjBn6DhcWrQAw+pHr2+Q+jAnGEGCGg4cuuKdox78VjBfqDhDyGvXmGI4FoAFdHEr6DxDF4bQZXrmeBXrqimON9owzu/6Q8ukb9OOB5sE/B71/P/Zz7NP7RnBXftIKOCB80oq76zkFnAJ7osDjA0Lr+AXVbHed6J6IwT/FEdSzQGhcw7CcGiS2AUIbRhpZpxj9J968DBTWtl+sO4RcoV3IqJks1LzDRunrrmgPSWWCghoejTDY2ZHtHjLa4gK1q/U+2dmTweUKeeIK4OIw+WUtmV2vhsvHBJ9sjEAMk3km+gAOk2xcMZwnHsANk3YAhUk15zHpxnHjAbwwiWZCDZDYrRgABSbeNkyVa+MUMdEG3JjcczxP3DMgh+sCWkAOoGUn2Jxj1wriaDGRpyzgANcKZwn3CLABEOxEHvAhDBawo3zaBiTw3WOyB8fjBjgtTKEB5VrYoB6Ao01Ow3loxnXRCvDhGNqOQ0VYKW4a1wF2gDwcKMoEitAKYKKuPDnXwhN1RHMgC705nvZQP2AKUKKd6IJLarN90gabFZPENfQR/cs1KY/60xcAJeXZbK2AGmAFeANF9AHXAHj5SZZVnFiO4ZoWnhkH1I12oSXXQUscQNrGcXaNKWOH61Mvrk096G90sutEcQipL9riFAKNlIVTi8vJuEVHC56AI/2KdjypD6Gi3FjgOnb8AtnUA6BlTOCqUj/qTr240cGDujD+cX753a4j3c2/gw4In/jX2764oAPCfdFNrpJOAafAE1XAsA3hOPaqddhpjFStv15DFrPeL+IEmjd2wqJJUNrEWCYZaaShrdLl1ENPd8Jd4xrC4P2Y2U7DBo+2AsJ2GUjDY22FOsBgvX3te8lCc3u0a/eOg8EnOvaf0sWYzAMGPG32TgCHiTEgAAwxWeZ3Js/ACLDAZJtJMZNvoJJjcFqYXDNZBwj5G8BgIg0k2aQyQArnAgOUCeRwfSbh9toWdqyrBxhwXUCDOtuwPY7nb0ATKABGgRDK4lwAiOvzMwqEdpsNjqVsIIDy7T6HlE95tBuIoR38DpxYHSgjGj4IeNntNHDzKAuduD4hl8CyBQ7e43qUh4bohl7UGXDhiU5ohJ48aTswasMYOZZ6oStOLBpTJwCJ9tg+smvebHtspleuze9ch3rxpB62X+36RN6nbowFoJVrAqhRp9ZqTV3QievjNtM2IBj9OZ/30Jw+5z27NYfVDcBFb/qE+tMe68bxHtfhJ/2LhlYX6xjzvh0L1hnl5oLV3o4hrk8duSlh22+z0dr+oK6Ma9pMu3ifsjutIXxKH2N32X2sgAPCfdx5rupOAafA41Og1Z3XbndjDboY+ArWdgTuYACHFogs8gVgudNVqxmEloPCHSxqR9tEM+Za9fY3bzURXjqAQraxaLF6z57TsH6yB0kba90qCHZnIZ1XArp1gj3I/twdEv08MdkG8gjdbH5YR6P5pw1TjIbN2Qk9ZTOZZ4LOBJqnhUUbLkp5dusHJvx2T0BbbvDZqX/IovBnPo/RcPFwT0FbngVUyrLOF0DC5J6fdrsAQIunhSPOi/7ONYAjnpRDfXgtCihWLwsIlE05gJR1qLiGhaXoNhv2OOtGWhjjZxTgOIe20D/W1aO/ADS0BXQAXf62CXMsWFO2dS+jfdusbVTTdt+1FprQg36kj+3TJgeinfbmAaDFTQHKQ3fqSh9wLm3n/WbHLApa0ffs69GtQ+xYoc/sGli0pnyrjb0uGtkxx7Wbn60+4HbM2C0mbL9wLPVwbt9z97X41BrkgPCpSe8u7BRwCjzLCvQDhM2TBjNxrK0VtIgX2H9smBGwYBsYjISYGn1aAGEUJa3LaCYrEeiLrkHcSyDcuWYwEuPaoUMdED7Lo/3J183CVdTZslBmwcB+BqNbM9jPWhQyomVFP4sWrHjNumb8tOXZ61h3z5ZpJ/69OjB2Yh7d4N7CZTTs0147mkgmCrW2Hva15nPt9g7R9jYDlg3NtG2xgMrfnA9UNruaNuw1GtYZbUuz5lZX66JGN0i3fRaFJwuIzfVuhhl7bnRMRNtnywFK+Z22MGYsRFMewMTrFp6pow27tO/b/uc6tKXdDYjmGwLR8WD1jfYfZVEXe551O6M/bR/bGwZ2L0ybZKhVXVrdEIm+5qDwyX9/PY9XdED4PPaqa5NTwCnwyAr0CoTNMGgv3ACENiOpJbwuaxMDxLJJWBqbYl6NOIP1iM56CvKoOxhMTjo7hK3cw+4CNjuDvawhbOdFOoewu97P3xFRAKh9bsIbJc2fv+gEOAoM7ZwkOym3jlq7iXZ0Ym/L5RwLDa0comZQeJSeaQV3rdpuYaS57dFjm8GhXb2iaw0tdDa3OaqbPd46sRak0ciuhbTXirqrFpQpK1pGM3A3j4NW/WthjnLsViFAny032l/2uq1uOjRrYttvX4/2d/N70X5vBbPNQNsMbTZE2YKovWkAUEe3H4nWsdVnpN8bFo8yPt25L44CDghfnL52LXUKOAX6UKDTRLPV5LJd0UHymaiLFiaVaeMQgoKegcHOgNX8brNDGK1PJyAMN7voQxkzHWzKlWpr077OFgVbI6EDwj474IU7vJt7FHVvOjkmUQfLgk0zFLZyJB+H4FFgiU7ye71W83dUKwfOgl6rtvJatK2dANKul7RQBIi1AkJbRnPdWjmmUXCL1q/V77TDZmbFIbR/W0i1IbitgC+qSxSG7ThpFXrZzqW07W91w6DVtZtDZduBfRQ2W5XTDKO7GS+9jit33IupgAPCF7PfXaudAk6BLgrsFRDayU0AeNHkNK3gKQAti4T9dFKw1Kl1ApZ2QFiHwX4Tt+wE3G4A64Cwn950x3ZSoBkOW7kodgLdPHFuBYvNYZvNzk6r8LwogEZDPS1kRdd6dWoL4YyED0YTqkTXqDVDY/37ZGepze5Ws0Nmw2YtAEehp5W7GD3OXteGldpQSxsG2wlo7LkWjrhWNGy2lT6tgMzqYsMybeKZKHQ193c0/DY6Jpp/bweSrepmk9BYPaMwaq/XCtiiDqst1zqxnQA0Wodmd7DTzQ/3LeIU6EcBB4T9qOWOdQo4BV4YBfYeCM20KNQvXGPYgglthtLQR+xZ7/YTg/ZZRvcGCKPtal/dugfYCj6dQ9hzR5sDO7vH/ZXV6eh+bxTs3ZV7KakZbNpNqrs5fjaELxruGAWc5s9WFAY5LgqU9j1gpRv0cC6JX0hCEoWLqHPWytFqpU0z0FktokBkE8ZEAa1Tsherb/R6dr1g8zpHC3lRmG0HWc369dLX0WMsWNlr8bfNtGod0egayGgbm509C2St6tqqXmgCxAPEzX3G8RYWm8dcs3sbHV/R/uj4aWSdeJjkyDmE/Y4ad3w3BRwQdlPIve8UcAq88Ap0g8Pe7tI2pmNpVaaFwCBkdO8eQf1ag1jg3PU78W8V0urWEO5dj3UqaW/HRvc69zs2upe4V0c0T7Jbfaain812k+jo+jbK6PR5bvde9NrNLo5try07WkYzrLRz+XrRrBluonXi92gyFQsh0bpFr2Hr0exQRpPWNJfRC+h1+y5tbmcrvVv1UfPNgKjz1qrM3r6zG8+0de/mSNqzWt1IsJo193NUy+Yx26rve9G6lzHjjnEK1Mar53kN/7rs5kPi5HQKOAWcAs+7Ap0mMv1/bwbbUrTedsKGje6dou3DSaM7F/Zzve5rHHdMwsIX2gS1dny3n5o9/8d2X6+5dxo8+86tdYvafT7bfTbthLo5rLIbEKJtr5/3btfu1k+2Tf1AVLdjewHa5jZajaxmzSGtvUBcK/Dspc96BcJ+ym8HbL32RxTeup0Tfb9X7Zv1bwWPDgj7Ud4d24sCziHsRSV3jFPAKfDCK+CAMDoEHBA+vQ+EA8Ko9rsFwobR3CLB01707/MChL0ASiu92sFcK3hrB069wne7MncLyK3a0+y49jtG9gIIewHMfuvljncKmM+4cwjdQHAKOAWcAt0VeHJAGObw3NNIvXaFOYewe88/a0fsDyCMhh7t6VBu6o5oqGDzZ7RfmKDobgDR62h4VBiM1qXfOvXivHUCnnahjvacVo7VboCwld7drt1N/5ah+G2A/1HHRz/90u1azSHHrbTu9Fo3Xdz7ToFuCjgg7KaQe98p4BRwCnSZKHb7x36ngB1CRu3G9E9EdQeET0TmPb3Isw+EO7ZE2dP2NxbWLayyn89mrw5Qr2V2gsJeJOkHOGx53c7p1aXq1Ma9BMJuOvSqda/t73a9ft7vpnVzWXutfT91dcc6Bbop4ICwm0LufaeAU8Ap8CSBELVjTyaPpE0o0267+PYdv3socWsI+/84NQLW7rUPh1YfFeh/DWFj6qR6uqLH5RI+LiBEpFYT/n4AxQHhzl7fK4hqN4j7Lb+PD8OOQ/u9lgPCR1Hbnfu4FXBA+LgVduU7BZwCz4UCuw3Dat34cGP35lAm6w4yq245g95thslOIaP9Y8JOXO2tXkEt2tfluRgoj9CIVuDXfrfKxgvVj2s8oxnpWiNerENe204o1/49W4vmI/YaDB8nED5CV+4qU2mr6/ULHe1A1pb9qFDSfH6/ofT9tqcfAO/W9kfpz73om05taRcy2nzdfvXY6za78p5fBWJ+v5/O51cL1zKngFPAKfCEFdg53Tev+CEwtqxNb/AVPTWYRLTbduJRmtzsB3Ury8FgO4V2Kmk3IamfER0VrZWvHxFV2vZ+9GcUzYOyWrg5tUvvvt9aj7pu46S/9x/XNOZRHcJ2reh3Uv+42teryv3Wt9dy9/YmW/ur9gutbT+jjyn5UDe9Hpf+3a7r3n+xFHBA+GL1t2utU8ApsA8UaD+B6T+7p5nqx+K72GuwV6F6DWHsP/yw1xo8D8c1qmjBrhEKm5Xe+Xfj+IgqbkdAMxwCghYI291qaP16+/7sho+PyyXc63HggDBQ9HEBiQPC3kbs49K/t6u7o14UBRwQvig97drpFHAK7BsF9hYIY+GEbq+n4VZOB4R7MbCaw0WjKNjOh23tKtZfjSLbThC0td4tqNfP69ez3uuR+LQdtH77v98J/tNuX7/17VWPxwXczdffK4eQcp90Xzwu7XvtI3fci6OAA8IXp69dS50CToF9rUCv4NWqke1CRvdCkF7rtVvw2Is67p8yWnmCrdcRtmpTa4fQuDxtPWKbwahfTGvRnx2KoGb9XuFp9tpeQsTTbIe7tlPAKeAU6EUBB4S9qOSOcQo4BZwCz4QCuwkZfdwg5oBwr4dGEDDarGt3nAqCP7v4dTveDsv1u5ff0M7a8bFG0msups9i91rLRynvSTlYj1JHd65TwCngFNgLBRwQ7oWKrgyngFPAKfBEFOgVvqKVcUD4RLpmjy5iYLCWVIi//MBZM4mBdj6CV/n/zpWAUfbrzGVNY6QTUza8Z33HyLiM1rPhovuYDPeob10xTgGngFPgWVXAAeGz2jOuXk4Bp4BToKUC/a7YssDwOOXstU4OCjr1gg0XxZmq/ef7hgUDLPTDNUy8hjMXU0IJxUXKGMlTVSWvZI4nkRD7S8YU/Oz0qKgir+oFx9W6EjANQ025TjyueDxhymsd/Ol1uET0+m4MPM5PoivbKeAUcArsRgEHhLtRzZ3jFHAKOAWcAk6BPVSg7rGFKGig0DMAaN/z+N0HvAIgjCcSSippkJBHRVVtFTcVT8TNe/EY79SBsR22F7yCyuVyDRxjxqT0AiAMYTCZTCqVSCmlZEvADGoNVAaPRuxrftVB4R4OHVeUU8Ap4BR4ZAUcED6yhK4Ap4BTwCngFHAKPJoCNegzLqAXOIQ1pzAo24fUQtoKkrQE/wVbR/gqq6xiuRi6i1IsHpNv7MLwfFvFWNQzjBl30PN8UbwpLbAka7/HgU8cR1NUcG4iDoymjDvJ3wGS8n7gFFKjOvbZ0NIoKjoofLQR4852CjgFnAJ7p4ADwr3T0pXkFHAKOAWcAk6BXStgUsL4vrwaEAZgaB9+XCrHPJXlqRK+HqSRwZvzVPUqKld4ls3PSrWqcjX4aYAyCoThWj8DeLXw0gD4AEADfYmEBrJZpZJJxeMB+Bn30PPN3+lE2viT1ocMwNBXIvKzRrCWZBvynUZI1fHhrseNO9Ep4BRwCjyqAg4IH1VBd75TwCnQnwK9LjfrVKqbPPanuTt63yjgheGagUsYhIwGVpsvLyZt+SWtFbdVSHjhOkLeC1zASqWsUrmk7dy2tnI5bWxuams7p1w+Vw89NWUFjh+WnwHAOOGlodMXuoEcNZDJaG7ukMZGR5VJZ5RJp03IKPUKSmFFYdxAYTIMTk1KSiumtCR+bw+EkTDS/bYnxb4ZTa6iTgGngFOgNwUcEPamkzvKKeAU2AsF9gIGm+eYe1EvV4ZT4CkqAPMZ+45ITbt+z8CgdQiDD0417mszVtbDal7rftHAXz5fULFYULEUguDWpgrFgnKFgrZzwGBe+UJBrD8MKC4I34wCoXEIQziMOoTpZFITE+MaHxszUDg6MqrR4WGlkinjGrKuMJlIKBUjeBQoTCijuAYU06DiBgqD4NHohza4vklOY96IhpPus80Kn+KYcZd2CjgFnAJ7qYADwr1U05XlFHAKtFegYyr7HkmxbUp7J7xTYJ8q4EtVk7/FFyGhfBK8GPlCCQIN/jOvyTdhonl5ysnTA21obXtd9+/f18qDB1pfW9PKyoqWl5fleYSPeqpWq6pUg58GNMNkNCYgNATAumrhusHIOkEgsuxVNDQyrAMHDujg7KxmDhwI4HBoWMODQ8qm0sokk8ooeA4ooWElNGTgsL6+0VzHt1lPcSNt9tOYCUOtwapz//fpQHbVdgo4BfazAg4I93Pvubo7BfaTAu2YzzoXZsJo0hp2b1UY9tYlm373ctwRToGnpYANk/SlciUEwLgUTyTFir9N5VRWxazGK6migoraKOW0tLmqWyv39CC/odz2tjbWN7S1sWl+LxVLqpTL8ipVA4HVqmfW+wXuY5h+JnQIa58dXyqVSuZ4XEPWDaaSrAKUKjGpJE+JbEaDQ4PKDg4oO5A14aOTI6M6dGBWs5PTmp2Y1FRmVMMGCasaVlKjSocOYQi7JmkNzmS46tBkQA23xvBDFzHy0bcf8afVPe66TgGngFPgRVLAAeGL1NuurU6BvVKgFdx147hW5zTBYG0pUa9Q2Mtxe9VmV45TYC8VsIPdk0rlqkqxqipxKZFMGwx8qA0VVJavuDa0rYfFDd1bfaCb9xZ06fZ1reW3VCoWVcjlVcwXVC6WlIwnNJDOqFqpGigEwExIZzKtdCqtVCoV5AitWXJBEpvtrS0VikVzQ8ZsZ0F2UvkqxaUiaxOTcSmZMC4ljiWPqeFRnTg8r/nZQzo6M6vD49OaGhhW1pNGExlNKGscQv4z6yC51+PFlIyllIyFKw5jIGHc1LPhEf7pPt57OeBcWU4Bp4BToL0CDgjd6HAKOAX6V2A3QGiv0nCuWTAVLCUye6xZg7AFXday59vZol0P1X/13RlOgWdCAZOxUypUKyrGqirFPXmJuMHAbRW1rZLxCRe27+nm0qKu3rmhxQdLWsttKV8uGjewlC+qXCyqWqook0xpKDMov1I13ttQdlCjwyOaHJvQzNSMJsbHw00j7IfQN9tNrK2taWNjXZubW9ra2jTPql9VLuZrO+6rmIzLTyVMGGtFntmzcCST1dzUjIYzAxpNpDU3MqEjE9M6ceCQZofHNJUZ1FA8ZdYXhtinuE8CmuC/IA0N/yUMENZSzERdwm43mZ6JTnSVcAo4BZwC+1+BxwaEvawIct/1+38AuRY4BXYqEE2UH7zb7rNunIMw1b793RzfxhqIvm7XQbke2L8KtPt34vn7t6G2SK7WWcG6QKni+Sr5hIQGz2IcECsbIFyrbGk1v6nrd2/r6sJNXbtzUw8311mKp7LvyStXDAjy0y9XNZQZ0PjQiFKxhLKpjCZHxzU9OaXZyRkdnDmgmYmpqDkYbFjh+8qRkXRj06xBfPBgWQ8ePFC+mNdDr6SValEbcWCVNYzBlhdV31MmkdTo4KBSsbiyVWkyO6iDo5M6ffCwjk7O6MjYlKazwxoaGFQGMKyhYICD9r+4nzCgaFPLxCLuZbvvgf074l3NnQJOAafAs6nAYwHCXmDQyvH8/cP/bHa0q5VTYFcK9J0OficMtr9u1Bms/952Ehgmu7CIabMi7qpd7qSnrkC3fyeen38boi2tt4p1gjiBJIoBsvK4gV5Rm5W81srbWi1t6N7WihZX7+va4i1dX7ytuyv3TTbRzEA22Pa96ilW9RULf04MjurAxJRGsoMaHxnTwakZHZiaMev8ZkYnNJEdrW0gHx0AwFmhWtT9pftaWrqne0t39XB9TbdyPNe1VM1ps1pSUVVVYr4SmaQSrEn0PCXiMZNIJuvFNJpM68DQqM4cOKxXjxzX0YkZTU9MGRcxa/4L9i0MAkbtf0nFvRAIYwTImltEQSZSFzP61D+nrgJOAafAi6HAYwXCTv/gR3YgejGUdq10Cuw3BVrPYzu0wsJgIxTaz3rLJYRm4heEilqHMJgDtsYBO0G0ietN6nr32JcK1IMWG6v//P3bEIzx4FEfr6wTLKhqkrYAhzmVtKW8VvMbWtpe0fX7d3Rj+bZuLC3o3toDPdhak5cI1uQZjXwp7kkJL6aEH1OiKs2MTejIzCHNTR/QoelZzU7PaHxwREPJjMYHhjUaA912frYokWyim4SLbm6anytrq7q89UCfLN/Wlc0V3c+ta7taVF5VpQYzSsbjqlbLZr0hW02kq74yfkwjsaTmRyZ1evqQzs7Na/7QEc1MTGo8RdKZwXB7igAIbehoAoeQ9sTA3OBZz4L6/Nwa2JcfVFdpp4BT4IVQYM+BMDrpc0D4Qowh18jnVYGdUW7hvfswa2GE2+qT++jk1woTTGDD4NCaWvbv6LkmI2KDExhcxBoFdqVRJyB008f9MSDtSGk2ofc3ELb7Vy/6YQpaWJSvLZUMFHqKK6ei1rWle+sPdPPBgj67cVGXFq/pxr07JrtoMeZpbGpCmUTarBsEBlN+QmlgLJZUNpbU3OSMTszN69SRYzp66LAOjExpgFyffkVDsYwGlVaQPzT6iJlEMXabCs+rmm0rVjfWdHljWe/dvqxP7t/WjZV7WslvabNaUGp4QPFU3KwzZIuMFGBa9cwzXfY0lRrQwYERvTJ/XKfmj+vooSM6OHlAM5owHiG1CJzC8D/CRg0u4xA6INwfn2BXS6eAU+B5UuCRgLAT8PUaDuQmb8/TcHJtea4UaAJC+6dJZ+9Vw2yFQViX2UMtXI/kc5cfqIsHSeWDTaiDR91DtH8zCYwrJRJpVFX2ysYpNC6I2Sw7ki6/7o3USo06hJ2+S9z3zLM1MqMwWL9tEPy2P4Gw138Ng9aZdXuxqlbKW9qKVRRLprShnB7kV3Xu2kVduH3ZOIQ4hcBgXhWV476SmbQSFamSKwV7/iXSGkxkNJod0uzYlI7PzunU3FEdnpzRgbEpjaQI1WT9nszxWYNhO4HQ9Efo0gcZQX0VqyUtVLZ1fmVRHyxc04fXL+r2w/vGKfQyH5zynwAAIABJREFUCcUzScUzCRW8sqpFANUz6wlHSGxTjWmg7JvEMjNjkzo9f0Jnj5/Wq0fOalSDGjArCsMEM15SaT+tZEzmmaiFje7PkfBsfdJcbZwCTgGnQG8K7BoIe/3nr1013Fd9bx3kjnIKPDUFIh/yaFZ4YJD9zSysBaAX7jUWgmEAhLXgtoYmBFBYRzSOInwMn6SqagCNJmLMnh+uJwrB0r4a/AxC8Lp9nzggfGqjqOWFo0DY7J1168tnqyW2Nu0CYFvXlsyeW/GylqtbWvULKiQ9LW891MKDe/rkyjlduHNF97cfatPLq5TwVeYZ9+XHYkqUpFihqqyXMLA3nh3W7PiUTh46qtOH5nXq0LymBkY0lh0y4JUVLmLoJPpxJXb84x2mczEfcuvl+/Li0oNYWbcKawYIv3f+I11euqPb68sqpSQvE1csmzRhpOVC3nwDpBJxjaYyypQ9xXNFDVR8jaQHdeLgvM4eP6M3T7+qubEZTSfGTZ1A1XQ1pYHYgLLswSiJzS16+1Q/myPB1cop4BRwCuxHBR4ZCLs5gQ4I9+OwcHV2CljKC0I4zQQ+XNsXhSteZ28y6/1FHUB2LLPOYX0NVS1dRA3jCFereBWl4imzlXW0zKCEYN+zAP/CzbVrvwcepH20Az8HhI9pRDf/A9BC6FaRxxYI6Vl7e8DiyP4FwuZbHa00Dz8Rnq+NeEWrKmpJm7q9dl837t3SlYUb5ued1SVtqaB8vBwCoQwU4p1nK3ENVJNK5D3Fi54Ojk/r2OxhvXbijE4fPKoTB+Y0Ek9rSGkDg5kQBlk7mPRiihvBI2HcNRBs/GR7MeroaUUlnVu6qe+e+0gX7t7U9Yf3lE9JxURVhURVOb+kcqVk1v2xnnAgkVSm4ilZqmjAkwbjGU0NjmluclbHZw7r9eNndXbuhAaVUcbPKFNNazQ5pJFIWDlho51u8/Qw7B7TgHfFOgWcAk6B51OBpwaE9q6+m6g9nwPLtWofK2BmW+GUy/4ACsMPaxTBPN834aOsOar4VRXKRZX9quKJuBKJuPkZJ3SU8M+IkxgEkwY+gAXCtAHCjHIqqFgumTLZaDuVqu9jRhkBFOIq2t/qIamtVHffMY9hLHa6ExgKHj2keXofQL91loP61YEwONMUEzrFj6EFe1pkgIL1FjeOufrrQVi1Z8b2eqKiByroZvGBPrt9RZduXdWl21f1MLeutfKW8omKislqHQgDktNgNakRP61ErqpEwdOpuWM6e/SU3jz9io5Nzmo2M6YhwklNiChASGhmzOz1Zz4xfJAb2K8ZxQPhOSwX87Slqm5vLOv84k2du3tTF5du6dbGsh6WtoyzydOPBb1JuHjC902CmZTnmX0IB2NpDcZSGk0PaTo7qjdPvKzXj7+k2aFJTWQmNJoY1ZhY32gV9MLEMq3qVR8z7ZzlPe1YV5hTwCngFHhBFHhsQNjNObRf9bV/+F8QwV0znQLPugJmDV80Ai6EwcCnY41PuA5KUrVSUblSUYWNtSslPdxYU75cUDKTUjab1cBAVul0SqlkykCc9RKjQMgkmVBRVhURRLace6CNzS151aoGBwY0NjKqVII090F+RCa1wCBPi4Tue+QJjapuX+xhR7QLoIwGJTKeog5hcKrZTCEAwsCcDn5/xrcfqDvhdbCt90hdDeN3mxsoVT1MlrXobeni2oLevfCRzt+4pCt3rqmc9FVKeSolPRX5acJFTSyleWSrKY35WaXznlKlmN4886o+d/pVvXX6Vc3GxzSshIbYBsI84ybzZwCB4bM5y2iDQxi5bcNeh/JVkKfNcl5LhQ2du3dLH9+5qvcuf6pb60sqZKTyQEzxVMLAIElmquWykmY9YUwj6ayG4hklSp5SFSlbjuu1o6f15rGzOn3wmOYnj2g2PasRU9c6EAaJZSKhrBGAjd5MsJ/74HvBPZwCTgGngFNgtwo8FiDsZc4Q/SJ3d/B3233uPKfAY1DAJJUIyw03jvdCKAyjzUwCigowWC6rVC6Zn7lyQZdvXNXDzTUNj45ocnJCU1NTGh0d0UBqwBRI+CdhoKAc6wZ5sHaw7JVULpWVLxZ09fp13V9+IN/zNDM9rWNHjmp8dFTDA0Ohr1gHQrzDzv7gY9DnRS6y25d7xB2MQmE0LNTK18ohZITUfKF9AoT2JocNl94JJ9Ejgk3d+cwsKaeL64v6ePmGPrh+XjeWbmvx4ZK8dEzltG/CMXmWE5IfpOA0yJwuJTRSSWpSWU1mRvXlN94xa/NOjBzWhLIaUCwEwrgyHF8NHHXWH3okgArDRW0/GMVrUFh/lZeDPoqrpIpZ63jh/m0DhO9e+kSXlm9ppbqt0mBCqYG0qjFPZb+iUrGgWLVq1ioOZdIGCDN+QhkvroFKQgeHJnR0fFZvnHhZZw+f0Ynx4xoyqyGlFOsQwzWEtQ02bGhCOLbsjQR7g8pK44DwRf5icm13CjgFHlWBvoGweT7Qan7Qbc5gKx11CaMNcYD4qN3qzncKPIICFgjNPDYIAzNAiKMT/g7ElaoV5Yp5bWxtamNrS6ub67pw5ZJxCSemJjR/5IhOHD+u8bFxDScICAMFAUKSRgRAyE+yi+Yqea2ur+nBgxVdOH9ed+/eM6h38thxvfX6m2Yfs7HhUSVinAcQBologrDRVg/3LfIII6D1qb18sdv1ppFwUDuBj6CG2F3E83j6SiZjJrtkNGQ0+D1MLmQ4qBn7n1b/7hTBBosGLmHAbdF/20yIKGM+FldFnooqayu/rTulVX24eEUf3r2qC3ev697GilYLm6qmY6qkfBXihItWVQXMTIEBuI0U4xotJ3RkYFLzU4f0lbe+qFePndWMxk2oKKtwB9iKwjxjSnk4hOH5JiNwmJbJmoGmY4KOa26dZxJDUW+2yKjo2tY9XVi6qfcuf6bzd6/r1sZ95TO+YgMpVRKeSn5FxVJB8XJFyaqvwURK2WRa6Xiw46CBQi+p8dSQXj/xsoHC14+9olENGXgNQl3JOsxVwyzFLYCQfRvtDQVuK0UM1D0f9q5Ap4BTwCnwIijQFxB2g79e5gvN4Nfun/Wn9c/9i9Dpro1OgVYK1DaG501m7OEH2gAhKBfzVYnj6PH0VVJVD/Prur14R9fv3NKN27e0/HBFxWpFE5MTeuXsy3rn7bc1nCHNPNM9pqIEh7JlRRDyyapB4z6UNnR7YUE3r9/Q5UuX9eD+sjKJpN567Q19/cd+QuODwxrKDioZC9ZD2bBRGzTaukfdt8iejvR2dwOjMkeAMBgn4RMADG3Cqi+VSmVVikWVSyWNjtC34EszFIbhoxGnsN6e+kWfXDhp63/hrP9nAcU6VraGJFzBFcymBg0Qrvobur++ousbS/r+tU/18eI13dlc1lo5ZzanLyWDrKKleFXlOOvzLLAFcDdWSmiyktLZqSM6M39Sb5x9XScPHNe4hsW280n55tPGVi6AVcqEjNrNX6KZf3d+PsKAgFpCl2o8uBlEvXOqaqm0rtsbrHm8qs8Wr+nCvRta8XLKxyqqpqVSwlO5XFSyVFWq4pn6JBIJUg4bDE16ccVLbGCf1Pz0Qb1+4qy+9taXNDs4oTENmLWEw2YlcXCzhxs/Jtw1lMB8NYVjqhLedEiG0bQ7t9PY09HvCnMKOAWcAs+1Aj0DYfSfwm5g2Kti3WDQTed6VdId5xR4dAVqQBg6g8GCv8AhrIbPStxXxbh6vtaV0+LDe7pw9bKu3bmp24uL2srnTFjaxDhAeNYA4djQiJmqEhIWD7eWCMLqgLu0iqpopbiuC5cv68Jn57Rw87byW9uaGh3XF954S1//2o9rJDOggRRbWlsgtKsQWzmEtZVnjy6KKyFQoFtoSCi5dW6ACMCPv5nPWzAslj3lSyUVCwWV8zmVcnnNTExofHREmXQq4hSGm5PbNYUNUNgYW/LkgbBRDOOcRxwr61bVgLBaVsWrKplKm03o17Slm/cXdO7edb139TNdWLqhlcq2tlVWPlFVMcGNF0/ms8bu835MCRLCeDFlqjFNVVKa1YDePHhSr5x6WWeOn9Lc+Jz5jIHVACEwyI0T8+RcoNCsywxuphg8xC2sNSXEWvN33avlc1+Jeaqoqny8qrVqXivFLV1fuatPF67q+5c+1t3Cmjb9osqZmFnzWK2UlS5VlS37yvoxefG4qtxIigX1iFdoT1yjmUGdOTSvr7z5tk7NHtbRzKwmNKgxE/bKhhTA7U4gtGPJAiEgCBTydA+ngFPAKeAU2J0CTwwI7RqS5mq2gr6mG867a5k7yyngFOhLgbZAqGBSyOQwSH2fVFGe7pWWdeXWDX147hMtLi9peX1N+WpZfjKhsbExnT55Uq+/8ppmJic1kRoxG2MnTNAoAWg2zCtlgHAtv6EPPvpYH7z3vtZWHppJ7Mn5Y3rn9c/pq5//ooaSaWXjdjNru/1EfXK7s6EOCvvq/G4Hd7oLGEqNA1jxpbLPNiJesF4tHlcsESQTAprWtggx3lYhn1Nxm+eWZqenND05qbGRYWWSQeIgs4VBmILIFL/PgLC25E++ybrLk3DKXLxi3LQLt6/o/Suf6cMbF3R1dVHb8arJ1llM+iomPFW4ARMPbsQEzlpMCYCwEtOMn9GR1JjemT+jN86+pvmD85oZmFLWbNoCBLIWj58BFBqYDBPLAITB/p7xCBBajzOICgi6OugFcyPIfGKrpt7bsYq2VNZycVMf37qkn3nvm7q99UDrXl7lLEBI0pyyMmVfmQrZRhXAYDymSkyK+3GlYkH4aKxU1aHRSb158iV97vRZvTn7ssY1YJ6Dpi2kmApcwuiDcQQMNjuEDgi7fYjd+04Bp4BToL0Cjx0IW80jmiGw379dhzoFnAJ7r4AFQmwDs+bIzOIDhzAKhGXFVFBZCxv3df7qJX3vh+/p/uqK1ksFlUiAkU1peGRYR+YO6/TxkzoyN6fZ0SkNK2smq1VVwi0oPJVYT7W1rYcP1/TBhx/pw/d/oLjna2Z8Sp9//U29ceZlvXrqJXMmYWTBRNemm2je+L7TrSQXb/BII6bLegBcQAOEksqer4pP8pTAGQQM2Uig4vl6sPJQaxubKpeKqhYKqhQLOjx7QAdmpjU2PKS0AcIABk2IcWhhNfb0s+sQAivWIeQnt08IrS75ZRX8inHSNqoF/fDix/rWJ+/rxto93SusB86ggcHgaR15NodntwlgECgECHEHjw1M6isnX9PnX/+cZicPaDw2alI04RCaMNGaO8hG9IHLZlflGdgzUIhDiJZeuB99sKNo8L9AY8LEDRD6IRDyeVVZ635Rn929pp99/1u6+nBRy4V1VQDCtFT1ykobGPSVqgGhVAkdwlQsoYSfkF8oa4JN6w/M6Z2XX9eXz76l6fio+KYYZo/C8DPP5908aiHsdSBEbxsy6oDwkT7h7mSngFPgBVfgmQBC+89PtC+6QeIL3m+u+U6BPVegBoReBAjDkFEDhHHS3/vKq6qtakELK0v69NJ5/eJ3v63V7Q3l457KmYS8gbSyw4M6MD2jw7MHder4CR2dnRO7ozFRBQiZ3fFzfXtNKw8eanlpWZ99ek4XPjmnyZEx4w7+6Je+qrPHTmh+/KBxPuxkF/fQ/GfXVtUcjU7fJA4IH2nAdABCA4ORtV1AIE5hyfNUrpJ8qKoyv5erWn6wovWNLXmVilQpS9Wyjs4d0sGZGQ0NZhuB0AcjowGMUde33p/PQshoNMmJdQcBNNbacvOk4JXNT9YJ3s+t6buf/EC/+OG7eljZ1roKKrDVhAFCNnwP1uwaXY2rJgODyaqUrcR0MDGkk8MH9LWX3tQX3nxb0wMTGjK5Rdm6JWZunNTCRb0IELJtS4xaRVW1pBWmxKnFkNa3iGH9I9tJ5GNVA4PbKhlH8+LyLf38R9/Txfu3tLCxbICwkPJUqZRMQpm0R72tQ0jIaLCOMWHrVPI0FEtpemBE75x9XT/y2js6PDSj2dSERsOwUW4E4RJal9jU1qxprDuEtMiGjT7SGHcnOwWcAk6BF1iBmEeat8ij3T+uu11DaM+Lhoy2m5p1Ch9107kXeJS6pj8RBboBIWuaAML1Uk4P8xu6t/pA565c1De+9x1tlQgZSyifkkrZpNJDA5oYHTOhgC+feUmn5o9pUqNmwlpRyQSOllTU4p0FLdxa0J1bt3Vv4Z5W76/o6KE5vXzyJX3l7Xd0bHZO0+nRIFti6HqYrImhy1GPJmsMEW3MSenCRx95ALUJ9Yiun7NJVSxi5CTlSmTUzCtfLKlQLGl9fVP5fDGAHIKPY76OHZ7TgZkpA4MJQiT9wCEMXMLIXoShcxX8G/VsAaFNdGJDoS0UAoRb1by2KgWVU9L93KouLt7Qexc+0nsXPtZ2vKJcMlg3iEOIwx6EZQM+bBGBOyilqoAU+/hJc6lRnZ2c01dPvWGSLk1nx0XaJl9l8xlh/0EDhECkHwAh+1YYGIzXg1nrO/eFm8qbeNH6v9TGo+WGEOt+PU+FMFx0yy9pK142zuC7lz4yYHh7dUm5REVbsaLyxbySnq9MHCcwAEHCRklIReiqX/YUq/oaTmXNLaJMRXp5/oTePvm6Xp07pWPj3Dwa1JDSGjCrjONmvNSiFigrhEJqGwAhWYfdwyngFHAKOAV2q8AOIDT32FtsAtwJCKPQ13yP3gFhq67pEn/Vd2++qLhsdXwS7Y/22eO+3pO8VuNgM1BIyGhtk7gwZDRczwQQrpW2tZrf1NL6ii5cu6zvvP+u1vPbyqWkrXhVuXRMccJGBwY1Mjik4/PzOjw7q7GhIaXjCalalV+tqpQvamnxru4tLun+3XuqFJnQJnT66Em9dOKUXj99VocmpjWeYGoYAqGvII1+mBQj2Gw7tA2iTmHoRtRb1wgRfX/E3AkNCtiIYn7aJB/WJQyDELXte9rK5bW+taXtfEGFfFGFQknViqdUIql0Iq5MIq75Q7OanhxTwrhhQahoDQi7hIya9XBPbNP65n/pAknqUByAnB1poBerZTe8vNnYvZDwdHP1nt67+LE+vnFBFxeumzV3uIOsG2S/QTahrxgTL0wCEwvWDhJ6mWRj90rMhIu+deSMvnj8Fb1y+qzGkqSTyZir1RxCPwRC1h6G6wb9EAgtZgdJZcyHJwxubQTCYCsK//+z955NklxZlthxDw8PHZFai9IaGj2Nme1F98yOoA3XjOr30fiFxq/8QKPRuDvcnplWQEMDpUWWSC1DC1fhtHOvv4jIrKxCQc20QMLCMlGVFeH+/Il77jn3XAWFCSBsWyoZbVkB1tsHuL29hi/W7+P2+kO0LR+N2EPH6wg4yzisYlRAKO7EtoK62I8EEFayReTjFND2sDI5h6sL5/Huxddxee4sJpwSWHWcpw+xgFokwDbpkCGgUFlMhbiDNvY/rtQfR+DHEfhxBH4cgW8xAlYURfErH6jJwXvasXgS4piQ+UdAePKpfN9g0Lz/Dw1SvsXs+kH/yYtm3A/xof+en3UyxfJD3N+J95SWE+wTMOIyKo6HQGDFaMeeBLi7jUM8eLKGj774FHu1IxwEHVTho5GK0HdsAX+u46CUz6OYzSHrpJB10sim04jDCEHPQ7PWQKfZRq/VwXh5HIvTc7h09gLOLq4IGJwqVjCRphG91g4SDJL5sKUMihHmCwDhsVs6wR7+mwGIf4Nn9e/0EaPMIAFhQCYopgMtEwhkgWO0el202h0BhASGBITimGmnkc9kkE07yDqOmMqMl9l9jkyPYQj7whQOxY2jnO+rP89XPtteaRxfBggVDHLJjKYeBBCih0bYRaPfw92tx/jlp7/Fg/1n0nfQZ6sGAkKy7yky8EDkKOPFayfQ4ZxPhwoKs4GFi2ML+NmVt/Dm4gWcXVhBFhlJpBBEi7Q6TiHd17rDAZDiWrFtxJaNWHoLHk+QqDpgJMGWtHqQkU6aRvasSExx+GrBx37Uwlavil/d+hi/+uxDtCwfLXjoRh5SloV0mlV9NMdJZKPJUoUwhEA5mxeAGzU6mMlXcGZiEf/hxl/gtdUr2obCyimDKEynttEY1DfyR9am8j2Ty36h8ujH9f5Ks/vHX/pxBH4cgT/vEbDCMDwGCF8mGTV/d/JYfBno+xEQngYIv09Q+Ocoh3sRJ/1DgeITwZI80j+Fz3rB5idgcAgIqdfSDD9FaawhDNGGh73GER49e4JPv/oCWwe72Oo10HT6aFD6ZpEFkM7jSNsEh/oiAMilM7BoVhOGCDoeIp/1ZDGW5hdxcfUczi2dwdLMPCYKZVTcHMpWNjHK0FqqAUPIwDZhCY6H4abn2slkiT6z7xck/PkcIKO7liGQpV7QvPp01OzD74foBQFqzbo4ihIMRqxLpeFJykUmnRX2OM3nF0cYL5dQzufgprRBvS21gyPGMsla08DfGKIM1+DLnuf3+6xfDAhVWKmgcPRL27P0UA072O/W8cXTe/h/f//P2Oocoh378Oy+vIQZ5Ppiz8+UAkLKK8UoJraRiWy4kY18mMKV6WX87Rt/iWszZ7AwMQsXdN9l375Yfpcv1u5RYkogJbpTZlA0iyJtIIbwWtfEQC4u/zM8UyjV1OSQGkt1UwkgtAIcxh3s+g389u5n+M2XH4mxTDUgJAxg2RZshwCU/25YRyj9EMMY7KZRcDJiPoOWh/F0HvOFKbx37V28ceYazkwuYMIpoARXWlcIKDZFlSYJZBLUcrkGbT6/Hr/fOfDns95/vNMfR+DHEfjzGgErDIPjDGEiVRkOQ3JgjARSpwPCoVzmNAh0MjQ7LaT+060hHA0Tvg0YfBXw8XW/83V//10m/je5p+96HaOzbySjfSLj/e3v5rR7eRFD+H3dy+jVnkyhfF+A/xs8I8MOmvJiscAfAkK2nCAo3O9W8WRrHV/evYX13S2sNw7RTkNAIU00Ip8vX+ShdtQXN0A2m8845DPULANRX2zo89m8OJJevXBFwODM+BTKDu3n09Lcmj0MhSUQhlAlYgxwj9eTjbAexySjr84offt586f9L0dTIuZneXwJGAzEXZRgMELH89DsdrB/dCSA0PN9OG5GnnEuk0Mhm0cxX4DdJ0vcQzFHgJhBznWQljqzfiIDNE6jo6eRPuPR5/6HAggTW5ZEgKkOoxwXAsKjqIWnRzv46OFX+H8++CWqcQdW3kWXhjNWlPQcTAChrfJIuu0SGGbiFHKxI698lMKNuXP4x5/8HJcmljCZH0vaS2h7BlfWSAIIjcxS1oph09kK5Pk9ZdiP8BRAmCgFiOLohsp+hG2EOEIXe/0mPl67iQ9vf44nh1tSI+nbEUsWQQ1wX6TmuncYUxk7imXts60E21OkehEKcDCZLuOdi2/ijbM3cH3lAmbdigJCguK+JS+hBDWtM1QHCEDUesvTvr4/QPgN9tBvvR181zPlW3/wj//wlUbgtDnwQz2zf+/PeqUB+Zpf+r7G5ruuve/rOl6Gbr6P8fqu7/Hd7jMBhCNw7dTaG1VqvJgh1BBhNDw37zgMb0/mJPkbKgk6DSye/LNvdpun/fZ3nVAvelBf91nfFAy+7E5f9nfHs9MJFzI8PF86yt92En6XMf1mT1Sv8CQYNP/P6GMEDHzb23kuv3/yM5NAxAQk33lMT47faQzEyfv6NuM2eh+vMDiGITSRv+mJRsloEuQSFFbRxNbBHh4+XcP67jaeVnex022IdJQ91wj2yBCK6UMMCXAJDFlDKExBHCNl2ZiojOPs8hmsLq9idWEZk+VxjGXL0qYiCxuu9FVLAGECCoUtksDWMAMnZHA/AsJXeNCv9isvAoOjgJAsYa8foe15aLTbqLVaqDYa6PR6IiXN5vIoF0rIZ/LIZ3MoZLLoBwG8ThvlQh6lXAZZAkKRAHLOjLaeGD0j/vAAoa4u859xXNX9mOtEwVMbnz2+jd/e+RT//OUHaKVDpEt5cR716LdLhjBZZ+IsGgFxEEkSJGelUbQyKNgZFPtpqR/8n372dzhbmkXBMlJb7TtIFs0kTWTNCTJLAKH8SOD0/Kn7QkBoqGDpp9FH4BAQ6j3V4OEAbXyxfR+fPbiJm0/vi7lMmIawnHyZXooEg9JCg5cgewGQCmNkIiDXt8VYphBlcXnhogDCn73+EyxmJlCEg3wCdAUQMgNB5Ce3MAIK7ZP3NTJnvrNk9Lucc6+2xo7/1rfd47/NZ/34b144AtKTM3n2LyagT4mxvo8xfdmc+77nx+lJcPWX0r87btL2TWLh0ZjpxeNyTKEw8muKOUZPIPOX32YMXvxvvt1ov+q+8Kq/97J7+7r3GN7bKKr6pqNkhaH/vGSUKhNhB4aZ2K8HhKcJZvRyTrvA439jJt3pE+b5fOZpv/d1v3VasP1NFq55/1HYm9wFV84xZvXkZ70KKHzZ9b/s7/S9ZeMSRzhzVp6sE/m68fkmY2F+99uM6be9jtPA4CggNKDw29zH6P2cvjnqb5jRPXkP33TZmfd6lc8yG+q3HTdzb4zoXvFrUD+YyMUoYxOXQJWMsg8hfUIpGz30atjc38Fu9RCbjQM8q+5hu11D1/cQ+j5C31MgyFZnBIOhAkKX9WOui0Iuj/nZeVy+eBmzU7OYGptAIZVHHlk1lJDawf7pgNBIx5JkwDG28EdA+IoPO/m1F5w3ojh8QSpmFBCSCWuHvtQLVpst1FpttL0ewqgPO5USQFjMFZBNu8imM8inXZUM97oYK5VQLmSRTqnzqNUnQ0h27I+DITT7r4GE6jjKtioxPJFYR9hHE//8xe8EEH729A5amQipQkZ7FCYMoeAdS9tNUFYZ9QIBeAU7K2x5OZUVo5W3V67gf3n/H7CSmZJefdwZuPuxxo6/70TKoksdovnbRC4qPjGnmcYNnn8iMU3CQK7bQU8Ru48+2f8UAWEkgPAQHdw5eiJg8JP7X+Hx/gYCh8Y46kjMPcOwhPwubSeMY6gfIhtZKNkuHD+C20theWwJr525gX947xdYLrAjoYUSHFEJUDIrgPBk8i+Rw552X9/qN2iEAAAgAElEQVSFHRwGqbzgH65I4ORpaqjOV7p2AS36dewU+jZH0jfbMf59fvvkPvUD3qf6q+lkHXzMqfPg+0hGjw7ny+Kq7xoHnHxsw886NrQSSyZxudz/ywb628auQ6n6ywChaYAzmOknXKZfbSK++Bl9HdRS52Wzvk7gAFPA/NKLeJU4+eue66vNCTNTh3vCq0F5c/lWEHk0pFajPtYtsPCcMqCIOV8aACRmziceggkShoeg1lBIM+Fjg/Pc4xyE1eoONmoccHyrH7zXaEQiz1Xf8/klZGDm8G+eh2LDPxm9zq/7eTiso9uvth6OohA2AaFYevP85Fjod/0yoO3Fs2b4IPVKzPQdOdIHx/vx8dXBUXvwpH/c4OnSaty0eOb1DJ/F8FNGbN1PubzTp6FZIKO28MNxHc6N4WE1PPTMsxvehfnJQDodVTNyOjPN/+lPIzbpg2s2I6bv8mILCv0HJ7e3xOh98Fmj24fZGIf3pfeQeF2aCqcRqdjzAzl8nmY+6LsN/1zf8fkRM8+Mzb31X+hrOLNGt5LRz9F3G/53/Bqev0a+p8JGsjMq6SSLR+aCtU2mVkxBIQNeoIMean4DHa+LetDD+tEuNqv7OGzUUK9WUa9V4fcIDgOpG3QsG46TwsT4OKanJjE3O4fluUWcWVyGcoKu1EPpi2BQgYF+V3MJrYsybIc+TeM6qg24EybCzAKjJTPMwgBIvng9/tn8zQtPQ9lNdE6PgMLRtc0xMpJRn9LInof9ahXVZhPNTgdIpWA7aaRdF46bRiaVlsQAG5Pn+Gd89yjC9Pg4yhljc8I9rC9uo3/4gHAYHIyus5CN3Ac9CPviyrkdH+H/+tf/io8e3sRm5xCNlI+AzqLSykV7fOo463c7iBG0PaTjlIDBSrqASjqPip3D2yuX8T//x7/HUnoiMZNR8EeGkEBQ200M3UWHTJpGs89LK7W9xPGdUR+6yLoNS0jZZyqGb/fRQ4R6AgjX6lu4v62tNB7uPkPHUhlsz46kNlKVnvpd1ybrI4HI88UwpuzmYHshnDYwk53EjeWr+M/v/x1WKlPI+TEmnCxKqQxydCRlZkoudWQH53q2aTDzfND6snBotE3Kc/umMdZKnol8qDjaHg8Mh2Hz8R3jtPDTpGtHr/J47ebg4D6hfNC97rSvxBT62KPT53s85jgZlZkRHD07Rt9/cP0n94cTCaLTztJX2Tufu5vBgabge7DPJD+rWdPQCkni8B8YpEtMFeuJaGJRuW7zLE4w7cdjllcZheO/Y56Yjv2JJ2bWZ3LuDZ5wEpePxgOnPLJBzDPcsfQdhnFPkvwdXNLxuzE9f0fX0+jnDGMS/YThbjI8j0/GLYM9UybxcG8YRjb6k8EIxwDhiMGlmSvDNXzaWjltRT6f7Bz97EE0xpr2JK449s4j62ygWHjusY9Gj6c97+O77snIdPh5J2PgE6vVxEOD2aql3+LC/QIwf+oo+VGPdd9yULO2IJViPt6CF7H2h38Yw2HND4Eh992kSSyXCQ++XuhJljN26CynMIibvRTFy0PTAJ3Xq8GDZk41o6nNphn4ye8n27zplERm4bn0dPKXNC8IolBAGK+ZJfX8nEDe/Xh4P7pYhsOofzo6feUqk4kpkjZK3fj+cte2NNIO/ABpx4FjsyJKWw8HgS+23HK36RQi2xYGhUHSMCTXnwkSIxlhBY+80ojv0Y/kwGSWk5/Iw50hk8iAYEMb9PIKQ5Hh0bab4F1kc3F/AD7NdfM+9GnoQSl9oMT9T7PXuuHofzqk+mT1//mf/nsNbkKwOXGfn5vis0olRgb8XRpJ+OiT9XEo7qOsMJJ34VOmwQDvl/fEL362yaDz//nkeJ8y1olMjL9p+GbJtPOzuSjl3Ner05EcZaXN8zQtmU0D5iGEMsGIuWd9/kOpl4Fkw7monxDEAUK2SmDQwZe0gNYATPtf6SxS+30D3Phv+Zuc47wmXkcfIddV3IfjJJn9ONbMPkecToBRiDAI4KTTQIpzLFln/RCxzRFKqWpq8DnH142acXAN9oVpIePA+iHzzKW0J7aQsTib+Ns6hqaP2qDbBJ9aRC7QQpTiNejc0XvXdaz/JmRbbUkgsW5wr1HFUbuBtkeHyRaazSbanTZ8z5d7zmRcZHM5FEtFlEpFlIslTBXKmM6NSd8xXcm65vSVgFNhjrQdhuxVvA/a2tusR9TxjeJQNm6ZAZY+G+1dZiIME5HKRvbn/fVCIGiGxSS1tGxrFAiaxJLuD4DXB5rtAIf1GvaODqWOkOvETjtIua4AQv7sWik4UjumDrRqIBNjjHMhpzu4uowqIJQdhE6jyeH/728qMwx1BsMnP+jo6H99SZ5o0oTAKcYh2njW28X//Zv/D58/vouDsCl1hd04FHll6BAsDc8jzuFUZAkoZD1gtu8gb7kopnJYKE7iJ2ev4T+/99dYTGn9oLqz6j5kwGCarRqOMWnJ3E/iopOPfyCNGzkV9Sw0a4jxgTJ+3M95vtE+poouNlv7Uj/44e3PcGdzDdWgI20pOqlIWmoYLxjeo+zBDFJ4PvmhMJp5mkwFfbgdoNLP4er8efwPP/8HnJ9mP0IXY3ZGWMQ8dwQCwsE1JiGNPdyXji9q/fshjDg+t/Us0jvXuabSdtkyWcOZ/DqvW8bLSF7N2ySJaUOijqbfTEJNkmrJFmQS2ccCsZdE8jJaSaBn1A8y05JWIMdAojxXkzzUs0dAeHKO65kx+sUg1/RwtEW6b8bJnI9ygpqFn/xT/i8fwWiLmdMKNr5uexk4CB9DFRp/qQ+SOshKy5Ik+WjiQnlGJ3fvJGA/bVPn2LGljR/24fse0uk0UqmUjCPjljAM5c+YqNRWLJrk14BUT0k+R8ajMkaKCpNpqGfJ6HmsO8Jp4faLj5xhYoEnfLIP8tdNHf8o6pGP15pZ6VU6iC70GQuJPrIrmf2B0YQBOTpDRh9u8nPyPExcPPxukiHDiPk4iaFEkn6+xvh8f57FVDHwnvh3Gk/q349OfeMpwHU3CoaHLYhGAatJbCVzJJnjkmgaII7hWI+kEQZ7x/CzdY3ozj3cxwc4QNZAAmoNNkjWoBljLWFOTLsGY68kzeh76lLW+Hq4uwyvk08k6jOCTH5PYt0TEDxxgx4um+ef1OAuZC2NkGfHMoHD1a7TKdkre2EnluL1vga7qbQrQV+vr1n9MAiRy2Thuq4gTsfSY4aD2IsD1FoNdPoe+pkUPCsSGZA00qXtNIPeFCvkbdmcAi5KAUo66bnBUxbGRromrNPFMKw5GmQnzWxLdtp2P0DH60lQ6GZcZOysLIyeVGToYxgGt+Znw+wMl8tgOJPea7JRyUsPEjflSM8s+rj5fQ+dVhu5XFZkTww9BRD6PQQ+QVEfbj6DIO2gI8Yb5sAxoQKDhBA+A+0EYEfsxxYE6HqebH58BgQD+ZSLvJMB/RXzcDCGnIxThB4QhLCCCOlUGqCTW6yBv8m86s0bRofF/JY0PPZtoGf1xQlQDwOdcDwMTADNP9G7VYBPQNeLPLlmgqIUAzvHRREFcAT4OLphU0BxKVeSucG2BLZFcJhCXapNIqSRTjYEDZQUUPSFEWIXLT4ZaVSdvPrclAWM9eGHIfpxJODXSRMkM2lhAKHhY5OFpOFm0rVOdtSE8dLx4X3JPSdwSAHhSBJc5qLCVwI4zqVO2EXP9xCnbESOjTBlC0DST1KZFr84v4fAqY8AgbwTeS8GuvzbbrclwDqXzcoidKIYOdtBznIAzgnPR7vdQiGfB7K0U+CcDtDwu+i7HMO0fIYBcLwr05hZITjBdwg7DGWekN2zMmmZA3EcwYkYkFsoOQV5/rxGjsDAKXKwqQfwg54A8MghCNR7Hh4+5giTlIMmBlgv5XXQiwIxlPAJEn0P9VZTvmfyOeQKBRRKxUECh++Y415AB8XIls/jfGQCSsG/CUqM8yl7onF6x0hnM0jbNN3nONHIpiP7mGvZyNja0FojlxFAKPsHu32/+HD+k/+br4vWBgekShiN2mG4TjQpQfUvDWLbPYiBzP7RIfarh8gUc8jxGbsOUgy+3DQsh4kfG1m2IuGcJVvMc8AC8i7bULAdSQppygoFEBpQOMxyDkMs81NyiL2kRuyVZHff8IHLjjESzYymH7kX+ykFTD73DvSxjSoe1jfxXz76V9x69hDVsI16v4t230OUsRFyq0zaJzDZwaDIpYGM5Yr80+r14QQW8lYGF2dX8N6F1/D3b/8HzNvlY/vZgEGnqcwgUTUSmMqPw2habuFUdDJAPCfO0WHyjPsiDXGa6OGgV8dGYx+//eoTkY5udaqoWT7a6T46acN86jIcJuUgwTjvlSZTbEOR7QHZDnBpchn/4y/+O1xdOIO5DI1lWEfoiPHMsdYTSWBs9sJhkDmcH8+DQb03/i7PIHMO8SR3OCd5zDCplCSU5FFzG0mkvAboJcg2SZqaBGYCxDivmUgXl1cNKHXP0aB5OLqDqD3JKQz/NiFNErXaiPpIwIomSJkQZkJclEkjWxzPRp7dPBnp8GoYa6P+0PCgL/XcHM+MlZJYwoSqHDMZD/7JKI1qksTGKMiwvUnMNjqVjuE8mXbHNx1J9BBkGVXTCDbRBIKlbY5sjRkpSddrimVMCdDkHUeZ7SRmO7mc7ZQN17LQYpujZgMF9sN103IO+74Pr9dDIV9ANpfR864fwfN7InVPESTyeQrzblC1AYMJW0jzJCbdEyBodD9fv80ON5FRzRPr5XnSKzs/4vZt1qsB/zbjapNq1s83ig0FOBoHi/uwJN7VtVjXC1ewpkOGz02vx5AKQ4IkuaOkLEoflTFxGkI2A4pJAfDFNSaxhkBC/VwPIbw4QmDKmxIfAE3jqzOyJFEGMl2upeS4HqXDk1iZc0RjF43teH8yb48ttFGWzCRNhklOQ9IwpuD+bfZ3josk2oh5RuYq8YHOPZ1pBgwORJScC31do3xPGWf+G96TbSNt8wR8fi/giHlBT2NzQ3SZfUg2ItMn9nhyZ3S+SZJAPjMJfajEGAGwA33DCHsoo2P63tb9eiyF6Jw2At4cYTkYxEuDajoDWrwBsm8G8QLdqIdOr4t6p4W610Yj6KAedBB0erKx8uDP5XLCNDbbLQEuoZtC5KYQugykU5jIFDDhFlDJ5FHK5FB02F7XQUaC3D5S0YDmGkbsUnzfRzsO0A08BGRuAGQLOQGfXqSMFAeBm7j5LlltTqLRAJODwmt10sjYctToPp8wpty0aIzBw6Hg5hDRTr3bQcZ14TLQSfIeYRgIiJQyDcdFB8AheqjLKCYMGxdI3Eez1Uat3hAQ6Ae+bEhBGMKLQh3/tIO0m0EpnUU5k0eRchnHxWyxItbc6rgYS0F+1PWEWbTSDqx0Co6dUvOOZHONUylYKVcgciPyUO97aPYD+HGEbJoynEIChyJhOPWlzKOwjzJeytDJmBJI8gBiwJ3Ud/FaYj+UZGUpXZQZUo1a4GcTRDTpR0mTCOs4INS5FCVMqHI8tEfgwc975IIh4+TRgCTJ3MkBFxNQ+2JprvyeOdrlSctWykAVEUEtmVwuQALeZJOQIMSYGyj7lFDBAtLFGn/w0oVnNjhtuRChI7Cc0MwS579srJnFgC/5fQYaEbpRV+zXixbNUXRDFtjUF0QjCRNNiNjI8JqiWJg0r9uFm8kAriPNqskktMIAQdpG4KQI92SNGkbScNVadxXBYVLGC2H7IULHQrZUVKAa+fJZeTuNnMXET4ROty0HIA9efhZfDNy4HnjVfEo9efGeyQdqWMEvPiOu1QzdAuWZcd/gnfP3IplnnJ+dwEOPoJ6ZVM5xx5bDlmEr9wEGfCVJDhG0MkvWl2Cxz9YUSUZM52RK1AD8zufkxaE4W2ZS/HQg7HrIMlmRTsxoKIY3gFBO3IQZlA7oJ4Phb4gK/ph/fQTMHLuNEZylh6TJ9A63Xz1oUuwSwnwDjmoxqo2aGsh4XUkC5Ep55EoFWGlb9ibbSQlLnRZ2kGCHBz/lwxrk5TJp5F3njwcQnghCBz38JJjow3OYSCMo1Fq7ZzjA3cOn+KePf427G49Qj3poxj1pOxFlLMSMAJMsq5X02XT7KWTiNNKRDScA0qEttYSX5s/gpxdu4O/e/CvMW1w1mjQxSS4ygxJcxfrnA6QwAIKnAcLTJ4RJAJhAU99NYwKGRExUteMear0WdjpV/OarT/Dl47t40tjDkeWhlQHabgKXE8AyGtNy3ISNojIiBgqejXwnxoXxBfz3f/nXuLZ4DkulKZQEHCsozHJNGxZJ1C9GmaFM0nG4JZHzqZIpEzgrm8LkHmQv0zSmmvpIMM7gKqntZPZClU8aDDLA49nKl0QdPD8TRluSH5bui8oq6eLSaCUJvE1Qaf5o1MREgjju2RKxSJKYwSXZrE63I9/zhYKw7zxjBm/BmEfiHg0KTYJS1R0KBLhHS3/LkZcyEUmCWM4/jgkTlgq6DFvJMZazgmyx5NV0THRHPpZdGBYrGEYzeTjKwCasG6Xhho1NHh+T4sIM2hYCJhZBUKiAQVOix/N5x7mO5zdmnQVAN/DR7XaEQCAbKM+WKpowEsJD/oxndxgKk8jkNxPQjO3Y15OvxCr32DSLUxZCnp0jCdNReeSLj4pRQKjPi5/POSgvE9KYhaiHbhKv0C1Y07+aAuYY6b7DxKxhphTc67M0gHAg1TwFDArUG2HCDJPLAeQ6Vf5uyALSMEzOCYkVTcLYpKb1Ppju53fGgb5l4qPjqhOdiwq6hQFOACGTzdpLVctXdC4mgIfJAhId8p46n6VX8cBd2Uw4swck9M+IDHm49HSOm7ny3HcB5olqJQFQ6tyc6AgI/hizGJht2HomVOO+3LsAtQQUGkO8UTCuvKG+5PNH7lkUCwNfhKFWemQnGSnxMCSHSVSMsISjO2SinBpNr1rr/n6ctR1kLAZaSiofp7+5STDMpESki07ooev30Gy10GizVqSJRruFRqeJZrcNv92R7Bgz9IVCXoLBarMuQWCQsQUQBgkgnCpUMFMcw0xpDFOVcUxXxiV4pnTMLHw+XMnMSCECA8pYAvJW5KHldXFUqwngTGddAUVicZ1sitL/SH5WOayVIswcTiyRn8VANsX6FmcgGdEsrVpdk71hjcNEqSKL1fN6cJLMEVG8LBAjZ9RcEo7gYyNu4CDuieV6r9tDz+sJ+KtV6zg4OBRAGISBbD4MyOXQlaxHCplMBsVMDqVsHgUCt3QGM+VxzJQqmCxVUHKzkj32ex15H25cwpQ6jrBV3GBF6iFBdwbNqIPddg37nSaqfgdeP0Ium0O5XBFZsGyKBNaS1SCw1VpSPcR009Rsh/4955G43/EZO66AV0oBKQns9jrSpJxAJExZaIcKWiU7Srkls2kplbBKjJLIX3nduX4K+cRinQwRD0M+r0K5LDVIYT9CvdlAtVmFkyUIttG3+4jJTMuLhiUO+oEFq6/iw7StL4ErXLCsZaPRhQB/PZQI5nLFPMpjFQG8UqMWRgJ0+fwogQviSDP+Fl8hejYPCY6BiyzXjmXL4SWgihnlPg/urswNri+CXAYcnMuGhRa5ZK6MnGS+Y/idnkgs6/W6ACYyc74dw2P/LyYWXAdRxkHopARcaSsIAl26d9K4pQ+bzoS9ISDk32dLBUQcc8/HRL6IiXxJkiC9bhe7u7syDxUQsjm2JlJyuTxK5ZKAMwWDPGwI8BK9phzKCgYl8KEckKshopw5mUdkiDKugEAeFtKs3O+i3mqoZCRlSWKFwV5Oeq1pdkvWQzIvTY3NKCAU9tC20UmanWfSrgTACCKUcwVMFisY49qxM5qhT/aOASAUE4o/ZkT3Ha/9ZanrwWE5TLWYbKMGAhpker6Nrhdjb6+Og1pVkoNcNmm2jygVJEHHNc8kHV+UrggDEwNpBoECCGNxFc25aWk5kXVTSPPA/ENnCE8FhFpeIQmUVCRrlsEZz6q1/jZu7zzGP33yG9zffIw22MDdR4d6EddCTIScgAPOVWG5IxvpSI1U5Hs/JQnTKwvn8N751/A3r7+HeUmjmCBC16MERDyxR+We5s0F+wwfvvxkWMNTppTGoZpUVcn5cUBo+pG2gi72vQZ+e/MTfPboNh4ebuEw7qGVVUAotzYCCM1HDQlLnlcWCr6FYtfCucos/uatv8T15fM4OzmPYsw9IiX7ZEYcD5LgU8Bg0ucwkbEP707DHA0FTXg3vEkjfee9cdyYsDN7tCluYGZR9qMkhiAgHOaRmNrjvhii2w8l+WXqzZiw4p5Id1i+J2W95rqUfzjxDBKAbYjnUXjuB4wPtH6x1+uJeuSoWpXzemV5BaVyWeSPZgIp6OMsZMJQlR/Dmm+V+xIS8kTkeWQCcR0hjWc4HkZjIyCIsXASG3C89IzTcR8GscOSEyNy0+BY9VqjtZJGmks2SF5JGQPnrGEHyXwxTvB5pgoZoeyP1pOb7XsUCprn/fxE1jQNg/JQShv0LNF5IRQHYxCCHWFXTDwUJqVBHA2NQTkWVPQMvsgXiNkaBBBKvCl6GX29XDY6ugkPmXf+KwWE3AP0c02CXxYrcyeME4WVNGBQTd7IvvGsZpxi4A3v0TxjA6SVjTMJI3M3fEYmQ6F/JgAsWfPCRPKZyL2ZchFzRvTh9QMBPRpzSjWz/EuqyCSW7ye/azMO0GT28EvBvriJS/yqcFoTXUMpN/9ckiJCUGgrLKN8Y9LAsIzCFA6ciA0nNio1HwWjqhEz46VXr2k21UIqcSHlKol6UK7LMPNJEsTIPeU7w8fkGiXmHZAqSqgJayjnnF6b+c44laU8pthJpFCRmZ8ak8vnnnSJHmzko/BSlYG6DwzlvPqEkz15sGsMhSLWbX8zFmmiRVGfhHQDJS4DODPROvBx2GnI4U9Z0O7+HvYO99FsNeH1uuiHWvsU+4E80LRlI51xJXBljWHAQDqxq2ZAzc12qjCGucoklqZmsTQzh5XZBUyVxzDplBKmiBuW1hpyohCoMUCm7LHmtXFQr+LO/ft49HRNM2+UHOVzWs8oGaakobYVSy2Lm8sIwDAyNMME9ns++l4gB7HZrPi9GKdweWEVF2YXsTA1I/IBSiMl4Sf1lhqYcsRk84v1gNj0W3hY38dGr45Gs4nq0RFqtRpazRbq1TqOjqrIuBmRLaTdNChpYLaHlu09P4DjutK8O+dmBKzmHBdjuQJmxydwZmEJizOzmB+fSSrv+hLQc47wd1UaoJtYGMcCZnb3D/B4bwvrR3vYb9fR5aZIGSxre8T4gdIIzeTzMON1kYnh8/Q9TxgrYTLpGkkmk3IYWJguVbAwMS3XVC6XcXh4gN3dHelJRwBBgNGLQ/RCsrm+APZU1kU6l9XvaZpMxALS7LAPx9eeVI7fRxzGyOcLKJUqmJ2fRzafE9nqxvYWnm6tJ4CQwFIBoQLDGI7topgrw7Ez0uw85qFOypDf/QBBtydSmWGGUhfD0soyrl27Js+CYLBVq6O6d4Ct3R3U2220/B76ZLkzKYTZlHwni8b6l6ydlgPbsGzcqHjIcPxYcxp7gZgmpAjWKBF1M+KsuLq4hAvLqxjPFOHEMaoHh3j69BkePVoTNtazaeAQizGD71hwKyU45aIATwGDScKDmxXBEMIQFj+Hr54yhATjBLNchwwULy6fwYWlFRSzOVSPqrh58yt0u10Fg/JZahXP+WCkfv10CnHGQd8l46xsKE8lJhMIQC0/QsrXn/sdD+koltYClakJTM3OojhWQb5EHjCDndY+bt27g3q7iY7fk8EnSJBAVmQStn52knQR9oABIA+USBMXzOjys4OuL03tsylXjEoI5GfGJrE8M4cLS2cwW5w8Ln0aaNZ+YDeCU4LrP7g/Og0UjtQKmsCSjLBJVCvjEKMXUOngo1bv4ajaloQgDzpKePNFgsG87LWipDYuHKzjkcytgsFUzP6TkL6DubQjgDDnsq7wjxUQahqVSTMCQpqqMIFChvB+bx1fbj7ALz/9LR7uPJM+fl07lN8L0jH6EjtpNMycFs8hMoK2H8MNVY3B0oGyW8TV5QsCCP/66k8wh/IxdlCNZYx0KkkKDjCgYQZPA4THA8FhiGgAoQZzw6y5hhQ86xgXUDpajToCCD95cBN3d55hv99BKxOjPSIZPWlmMwCEUqNjoehbKHk2Vtmg/srruLF6EZcXzqDIXqSWKjGk9YTkh02NmZpeqTTShDrDwOg4GBwNmLQkgvfFuIdKjSLcRIHDICpEHGrYKrLpZL+VkC5JjrK1DgNwBuIsbeCXCdoIMFn3z+8afBtgerx2ysDDEZJwyPaR9WFisddDvd7A7t4Otja3sLO7I5Ky99//uYBCqiL0PofMAMNpxl36jAJ5Rn4CBN1EqyJ9YQX8acmOAc/KHg7jLr6zz56yTKhK4lDlnHxxfQ/ZRfOTvpPWmrJmnnXAwx2QcZzUuiYyTO4LJpiXlEPSQoTJzEC8KXgvQzcKow0ayN9OgIuTey3T7X4/kDIEPmtNM2sigGwpFUdxXwXHBIY8g1gapcxn4uCbEBOiWksYTzHjZimUAYSJT4Mq7E5nZY5f23F+x4CvTNJ3kwlSMVEblLiwrEvLigR0CDOmgJ/JpyFbbda4zgpVDBhJdCzJ20I6Iz1LR1f+EJYmMykBhPxzSSok8l1TnGPSIxzNalhHt+fBovqH57fDaEMTLQSFbqTr1Ug81V1hOOMGIFhkowoGtYY1qalMWGVeMtV0XBdkkH0nAYWJvNOopTRFcto+MHrPCbNOBi/URAHLwzLgCqG+TAW2IUt/JJE/lDhzPrOEqt+PJGakis2WcjplR1kqxZjXECH8l0P/DJMmGSEmBsBd4bRcP5PrUreqUlMmVpWlHWg/jqW8NP2lX1xzIqVN2NOTbhsn95sBS/jb3uO4nGEDaK1XM9IT3gCrvxroSc3DYauBzcN9bDHoP9zH/tEBDqtH8HwPTkgWJIV8Ko0sgQXPnjCCHwZiqS1OalaMToqgUHUHyNwAACAASURBVBvbxlEs8tCik8H8xIyAQgZyC5MzWByfwlx+HOPIJ9kSzVhxqGnjLT3QvBb2qof46PNP8eXtmxr0cjJmXcmeqHsb7a85KLFIlxjgSo+nRFbJ71xwcS8AfPZ80sPYUNSVvoOfXrqOt1Yv4ez8ogBcAiIe+pyYBIgyGVjnFXno9rqo9lp42DzAl7vP8MxroEUmtVYX5qfb6iDwAkRBiImxCZQrJQGElKK2ez20Oj10PF82JbJ0rKUydW9kCyfKFSzMzGJhdhaLs3MCKoq5vIAqBtNkovgMOa6cVMxg0v7/2foG7jx9hLWdTWzVDtGNAmFtbDEuseVnTmj+zEVBeQoD8ojspecj6HnaZJx1aUbLHEaYrYxjdXYRNy5dxtTUFLa2NrG+/gyP1p+iS7mn1RdHOqnVYLBJmSdrHtO2/MyNV/SdQSgMV5rSKD+WF8HcWJlOlDM4e/YcCuUSOr6HB2uPcPvhHRapInYIXlg83xdAyM3ZSaVRyBblO+tSGM0y/wBu5H6I2PMUECaZN+Okef78ebz9zluolCtS01I/PMT646e4de8uau0W2oEvrGfgWvAzKfiuJSDETaXlOxeY1DwQUJlaGd5GECBq95DyI6QJcu00Cm4G5VweVy5exBuXr0kShAmP/Z1d3HvwADdv3ULX99Hu+9q0mkxoNo04m0aUTSPggTACCOX5c67wnnwFgwoIKVMmc6p1c1xDr1+6iusXLqOczWNvbw8f/v5DtNttXS/CEPblPoRUY3bL0RpCgkHWTzIDOMjLMrAPY6SCPlJBDNfvI9UNkIssFLN5TM3NYn5pCbOLC5iYnoaTyuDJzjp+99GH2K8dotFpSa2hFuXHYljERAvX1PFsmBb6ExTqqy+2/BY/L1A1gkhc7TQWZ+dxYXEV1y9cwlJlTpJJg7qCBBAOcskjQcofHGD7oS9oFBAm42AOCVMqozVWSTZWsvR9eCJZCwQI7u034AVcWn3ZM6jSyOSyyORyAg6PYU7ulwkgZH2gJg25b1nIpek6+qcACJn9jdBLheqySSULQtxpPcFnT+/iXz7/AGt76/DTgJdS4EhAGAmNbRQTyhCmQ9YOcs8gIHSRtzOo5Eq4tnIJ7519DT+//I4AQg1YNSg3gaPWSQ/JPxMCHQ//EuHiS9aAMoRJucAIIOR7M8BgAEqwQUaiAQ+/vfsJPr73FW5uPsJu2D4GCCVIOcESDjPkCSD0LJQCG8u5cbx55jJeO3sJN85cUqBmORLAUpUh0DvpUS9gMIkvTgOEz0tGB6EPeqEvMUomRcMeF2Vb1UnqfxuKokRY8WQ/1OMkEgDR83uqdui15cWziXGBw4AymxEVz1iuKOUw+bR6J/NMHgRsg7p1Y2phjFqGFalacxWg1mhgY2MdT54+wePHazg8PEQ2k8Xf/ae/xeVLlzFRGh9Ih3m9BKgE6kxiNv0Oqizr4TV6XVmnrKHjWc6xpLqHyeZKoSS1TQRMyhBqOYDUYRP893qSeOaZQOWPvBJAqMYrOgtHpaccKxqOGbdDE6KTveFniwyTLVKYYBZmKCnZEe+JlIB+Ud0I6DGGJVqddtrXaVNZ9zSV7aUsVQ3VOjVhWgMmbOXlq2kdgUvGlVKnEhUyuTwKKa3/1xpTSBmTlNYkoJDJAvEOSOodjXT01QDhMPViQC6/k1TP9CkZVdBM5oh18QQDqgxS9pdjIix9GMizrvc6qHfbosqjcoznJFVbRTcr5z1fxXQGZSeDciqDLN9skAQc8bswbsfy4LR0jcnpVhzIiyUsLHPii6CI5o6cowSE8vuJwYqMp6gdWP/sCNGRymXk5dBcLpNFzuL4ksRIWFHDAIuUeKjiMsCc674b+kIycA4SEHp8jTDIZk88DgeH615H3aS3COwC9DpdSRgw9su5WWStjCTilENOyowMIEz+NZVMMm8khlE+k+/LZ1/tN9Do9YSQIXgliGU5G8/PXuAj6IcC9sRNO0k2ZFOOKAP5vPIZbc3E62Hyh7H5qHf66N2c5OY10aaYq817S0wnFf8njKipPR0MUhLV/dfWnXiiYJpAM1ekunBuRkfoYi+oY7N2gI2DPaxtbcj3g6NDATjUsrM2i5bQE9k8ZkvjmBwbE8Dl93o4qB6KGUaXLo2Uv0kwbcPL6ORuHdXhNboSEFMSOT8+idXZBVyYW8LVlfNYdqaFbtY6Jd62ynB4ENU6LezXjvDr3/9OQCEZSF+yNSdeDHLl0EiyE2QLEzDAB0EXtwyL+Ps2XNZfcGNKQOF4nMb719/Gexev49LqGQl2wjgS6SLBB6WaJvVV95qo1qvYqh7g1u46fv/kHjb9trBqtN0PPA+hF6KQyWGsNIaVxSVMT0/BSdloNRvY3N1Fi5IQL4DPRZZsVDT1oTa5kM1Kz7ZiPi+W/TOTk1hZWsLSzCwquYJINyldzLE+TOr7WAvaFynXg4cP8cW9O7j7bA0bh7voRAH6rMvLpOUwZ6An303hPDcfZiQYwEUxrJD1nCoVZO84Tk2/3cV0aUyA8ruvv4mFhXlsbW3hyZMnuLf2AM2QR0FEBaeA9EypIO/fi3zZsCg9JlgiG8dMCN+VklFai+cok4odTFamMD+9gGtXr6M0MYZ2r4vPb32Fj7/6BIEdIbQjAYTyIihMqcUKWU7bYpNrSjGZoXUkI8l74X2kQhbUJ8XKSXLg/LlzeOftt3Fu9QwmK+OoVau4d+cOfv3hB2h6PfQY6ElSI0LbjiS5oTUmmjnS7JfKGAgICeaZuWWWOWp1xV6dpgiUbPJZcaN/8+p1/PTtd4TV4oa/t7uH23fv4tMvvkC93RIWvE1Yn3HglPKoMwChgZGweIkcmntFbIm8mJsHQaAzYAgpFgDy+bzKnKMYb197DW9cuSbSyp3tbfzqV78Wlt8whASEZCUl+LdUfsI1R1bet1hHOsw+MotqMuFcO8XQQt63UKb0N53B5MyMAMJzly5ibnFRkjL3Hz3CL3/1L9g+2BOW0CbzmGYCh/OPG2wkklF+15oc3b4lM5YUWvNnmm5kwpS8ON/JEhbcLM4uLePK2Qt4/eJVLI/PDxjCgYzklEjihzAe+aHx3Pf5/kM5mwZdRiKqkjPjCse6cR8dGjO0Pezu1bC5dYBcvoJcPi+sIJld7ocMiFkDy/caHFyJSleZeWUIRTI6Agj/aExlXlBDaIIHJjx7lJUjFEB4s/oQHz++jX/98kM83d9ClLXhp7Wfn/TsEx25lkWIwyjZE0Z7vb4AQwJCBqbj+QpurF7CT8++hv948S3MJZLRgTnYiLGCZJiPuTE+bx4xUBq9YDK9DBAqQxgJ88R8G5PHv137BL+/+yW+eHofO0ETLTdGhzWEiUvnc4BQGABlMoUh9GxUAhsLbgVXF8/g9XNX8Pal6yhYriQ76bzKoeL7iDpCGBlt26GgQSunhl8mYz4M/oaskoVWt41up4tc2tXWHm5OYpmseCZoMCo2AomLKdcFWbZ20BEzvf3GEbYO9+TFNjs8s1mLRrXMdHkcS9OzmJ+YkvimIHXkKgczCRcjvVM2XkG2rj0FhfwztvXZre3j9p07eHD/Hh4+eCB1cOVCCb94/+d4/foNnJlflfPeiOIa6GCnfojDZh0HzRp2qgfYqx/JNVOVUyqVpFadwEOukwqt+UWUckXkMzl5L8pzeb0cCV4NS0EEZAgbpoCQ7tMEiImwLxGdqgs4/yP71pVqe57LGizzP3GepJlQZCkgpHw8kZNzLtBDgeolAYQDyatKYdtxR4D8qK3G82KHBMgkE4EJRkdctcnSRFh7uobNzU1Uq1VRPjGo5xdrCIvFEsbGKpgem8DS7BzmC1PJGaJyVSZABQwmoFBqKgdx55CtYs3jCS4+uZrnYSv/RP3DlRXjc3FDrSHkfGc5E1v28AwXs52ktpuj0Ii7qHba2G9UsX20j839PRw2axKfk9UluJ0Zn8DK3AKWZ+dFkTedLaJM1n3AtpuKrNHkhAGIOtL8rGrcwZHHBEhHSsbqjbokk9udLroEP4EvLDJBIl/8mcovO4zlbC5WyqhMTqA8NYFiuYSJ8hgmsmydQy8Bxvlaa6iGOomSJIFBapio8ZXGj76wxwIG6cU30DXqOOqKT7JsA3be7AzHoSITAq1qQ1IhWTcjMTrXQZb9UQc12sNZzmsZTZ4aUxpNnmo8XfVboixrdjtiqldtNtDqdtDstNFstyURJStnpJaWgH12clLK54ijpsYnMFYswU3mrnKFWulodrTRukNTe2iSC/LMvBaagRpWGsWOcX0WOSsVWCaxw/f9P48+iefHp8XpkRuAUQkTdO0GDWw0DvFwdxNr2xt4uPEMR52mFkl6PvphJGzHWCqLsVQG52cWsbq8LKCFDBeD2oN2HfvNGjaO9rDdqaHj9CWgZn0YmRu7b0mGv5Rype5nYWwSZybn8eaFK7g4t4xJi36WrphhEBByMZCErqOFjb1tfHrrS3xx55ZseKwrpLSNwS2ZKQawfJGpYkDrSdCpgFBdozSDYfUCkStWsgUxt2HdHlH6bLooYPCNpfNYnJqBk6HDIx96pHUFrO+KfLR6HRzWjrBzsIf764/x8GgXG50G9qKubLwEPTy0OdFmJqaxNLuAlYUlzE5NIpOmNJMNndvYq9exW63hoF5HrV5Do9mQiUOJCjc1snYscqbLKeszpycnsTo9j9cuXMJMngbddHTKiqsluV6l+kOsr6/jzuOHeLjxFFtHezJBaI7C8ah6HTSDnoxX33WEBTVsDIE9WS3KHNN8Vkk7EQIPgtC5ccp9Z3Dt/CXMzMzINRNkkCE8bNdx1GnId2aU7Jwr4FAO8ERCLHUFBLx+gIydQiFxVCVwyts5zI/PY2V2FVcuXkO+UkSt08T9J49we+0uGn4LTZ9STrJb2vak7bPYvo9MNiuZ2lRMGaEtoJ/PmpLGuBsgn3LkGXPuUo5Ldo1A8I0br2Fxbh7lXAn1Zh2PHjzAB59+ouMVqzHPUdDBntdEkEnJWCl4McYDKrfkPkvWkNmeOIgQ1FtSH1eEo/WyxQom8yVcO3cR1y9fwWRxXA7ew/ohbt+/j0+//AKdwEcj7MlndgjMHKARdOValIVMwGcCCGnjL7WjXoi034cbxGLAQJdcssjcWBiY8DOvnDmHidIYDg4O8MEHH0jNYifyRBLOjDJdEkWumlITHakhTORRYb+vbV54OIU0sGE205ZM+KxTRMm3MBVnpI5vam4Oc0uLWFxewcTMlBS/EwjefXAfj549xrOtDRy16mhZHvp5B23bBw2a0i6BBSSZwu/M3PHzCAgJEvn/JbuAfOgiF6SRi8i6ZjFZHpN+hhdXzuLi0irmiqOHOQPtJDf4AlfKP0dgOCodMUBwNFBl3pxBMJN6NTacbzZRqzMICNHt9ZEVQJiTmlOuB3GWln5tAx5W87ESo+lBr3UhBIQqGSUQZP0gmUKS0AOHUe57okoz0qKTB3ryGf/GLqNyFSeiUPlf1o0wcUQ5KHvxIUQTIT7bvYuPHt3EB3c/x0ZtB/2sDc9J+vQ5yspr7MKgxwBCW/p5CENIUxUCwlwZ11cuKiC89HZSQ2ha35jviSlKkqgyOWGTEx+qqBLp4isxhEMzOcM8KhOlkkQmjdhr8eP1m/j4/lf4+OEtbPsNBYRpVdOoodvxfgEGCBpQWPRtlD0bs6mC1A6+dek63nv9bQFpVAQc7u6jcVhFtVGXoItJYK8fInJtpIoZSTqbB6PPY2iGMmAFEhTMz2QMEzF5Rok70gIIV6bnsTy/iEq+LA7YPlsqyfxz0IWPZtDGbu0Q24d72NzfwbO9bWwe7KLeaQp4JPvG85mGcMsz81idnceZ+SVMlSoYcxjJaKZ/NOmidVkE2H7SNovAhYm4EM8ONvFkcwPP1p9hZ2sLezvbAkamxyfwN+//ApcvXMRUaVxq1pmEbzTq2K0fYfNgT1oAHTTrYvrHBKyCt6Ser6/Ok5VsHpOFEiYrBEALorCYKI6h4hYk7up12zg6OsL29racE2QqOM6sSZdzSDwBVEWifRpH1r7U5dEFnQCKteE03tBkrNOLYPdCOaeY7CejOj8xieWlZWSzOWl1RnfxaruBzf1dHLYbaNCjgjEg9wiqwYz5HUc0ZSOby8r5QKUWwTnVXKo4SQkQJvtHOePGxoaoY1jOQ4UbgQvPNIJ5xlV8hpVcETcuXMLVsxdQsfKiVWN8FfZ7wpbyDOp0Oni6uSGgu+F1RI3mORa6TFBnHVFJmFYWIrc11rEnEjDCjLLkg704CQAjCzkrhal8GbOTU3JW8/wWV/mkKx/nRhMe1nY38GR3CxsHOzho1IQoYZzE+vowjGQ/ZnnI0vScgEKei6tj05hO5zFuKVNHoKw1/hRKa8KCMZrs+74nifi618Gzw11sVPfR9HvodjoCBns9Twx4RnfmnufJ2HDMyW5SDShgxbGlXChTyIsh0uzUNM6trGJ2chqzmfGkhpeYgO1okLQpUmWgAUAENg83nmBtcwMdnklRD4deG2HOQT5L938XaVExPf/FucHaUYldWNJD86Cej7gbIu5GkghiqdbU+CSmJqYwMzElRAxjK5HysyyLjshxLMlRQz5pXT2ZPzqqN1Ct17FzcCBtmKj8IwBkWUUvCOAFPnrETkyGSvs6nnkkXxIWmgaWmQwKuZzE9wSFE+NjqIyPYaxSEVUieXyiNd4jn5iqQ7S0QJJCcYTqoe4Bu40qar32UPXFpBP/IRV6GRegH8WgfQlg/e87v45XZhdRRl407/oRHo66TTytH+DR0Q4e7G3i8c4mnuxsotMPkKdMke6bsYWJXBGz2TLmsmVcXVjFuTNn5cLpxNkKetiqHeDp/ja+enQfD/bW0bQjNCylTjNOBm7KRexHyMim7GC6UMJyZRo/ZQ3BykUsFabArVmdJ7WSgQJXuldu1Ldx/9ljPHj2BOv7W6h6bfSzKQmim15HrpWtMQgGWb/IzC2DXFp5mwa+zMSkvAiZEJgrT2CqPI7J4hgmChUs5Su4PreKi+NzGC+WYKdtcTjlAJLN4KRgQLt3tI8dHhB727i19gAbrRq8rINqHAg7SHBAMDjLerv5JZxbPoPl2QXMTEwIu0GBClmYbQLnwwM83d7B1u42tvd20el1hGqmZwb7QPFQlZq/dEqYn9WJGfyH19/BmclZFCwHU24F4wI9eIhp1HJQ38fTnU1s7O8IcG4EXEQt7Pea2Goc4qDTRC8VI86lJdPPhUI5ADPVBDIcG774vLk4xopluQ9mPykb5b2Mj41JBpHM2vreFnZ4aB7t4dHWMwEafZcOmSyG5iHC79pfjGAw7PWEHq8wsUADH7rPZsexNL6M1ekzOL96AW4xh2qngXWZi+vYax5gt3GA3fo+vDgQp75ahxK2QA4U0bFLnYItz5sSFdYmWr0Q4/miZEYnyxWRy5BdWplfxOVzFzBeriBrZ9D22thYX8dX9++hEXpo9QPsd5uSIFk73IafteHmc0nxMCWrw1oTPiP2XCu6Odnow0YHZcvFhJvH0vgUFsensTQxg7Ozi1ieX0A5XZKl3AhaePjsCW7euyuMZKPv4bDXwkGviaMuMz09tCNPtPwEnmoqowwhjVwos6VkNNdXt9YxOtVmCxgvlDA7MSWSbDLwy9NzGM+X0Wg1cOvWbTSbLbTCLtb3tyXr3Yo9NGMfrdgXMGocRjlHyY67Lg86R+a2ANDQwlRxDGcLk1iwi1h2y5ivTAlDSFA4PjWFfLYsyRS6ER/Wq3j0ZA0Pn6zh8fY6dvwaOpk+jtAR2+V8Pgc7RROFrswRcYBjT0a2rfF92dDHUxVMWRVMWhUUIkpwC5ibnJYsKGuRFyamMOGyblEDZCNJGhxcf+ag8CQrOGQGR91FVZ7XgSeZzoNqDYdMVjU6gOXCzZSQyZaQzdJUKqvtf+iGSHdYugOPlK2plwnb3RinNjWVcewY2bQaymQdbTvBg5dmUwIM/1AB4SkBhzFEIhjsSnN2Bm0BPtm4jQ8ffomPH93EdmMfcc5Cz1FZqdYHK7NFkCJuctyzQhsW5fOhsuGUjI5lS7i+fEEA4fuX33kxIExUDxoUqXmBAMJEMmT+QCDhKwBC4zhrsu58JicBYQM+vti+i08f3MIHd7/ElldDy+0rQ5gEIdLw+MSX3vOQISx7FqaQw1J5Cm9feQ3vv/ueyBpDL8Cje/fx7PFTPNvaFAdqggMmKvoZG+5YQQx6hkhd5eWJSbE4dg4/XUE3mQv2P0QvlPrEiWwRN85fxmvXbmB+ckZaK3XEzouy8zRqcUvA1qPNpxILbRzsYutgFzu1A5GMEqAUigWVnlkpLE5OY5Xnyso5nGE5zBgT79p5WYNIZROY4mYQTtM+gkL+ebfviczzzqOHWNt4hn36NdRq6DQayDgOFmbm8He/+BucWVySM7nTaKJRrYpJ2CZjkeqBJOKrnaYkZJmMpZSbIKnbpTFeYqTDEoa0i6Kbx5nFFZxbWpXzfLYyiUqmgOZRVeoW7927h52dnSFDyDIC1tQ7ttSdExweKxSUPrFp2Rc48AQnjCv43Q76sNs+rJYngFDAT7GCq2fP4Z0330Yhz5IPGtT1sLG3g1v372KD8VD9UGvZxVBOk5K8D36uk04JkOP9sf8tTfwocZVYSdzWbYkLuEftHx6gVmPNWxcBFTyJtJLnDA393LQr5U/vXH0Nb1+5gaWJaYyjJKwpqzFZBpROu6hVa6JOe7q9IXEVGauuEwvhERVcqadO02U5ZQtAFXfxUxYc5yJJCdbfMx5lIrfkZLA6My8xCUE6wYlrq08o9+Q2ujjwG/js/m3cevIQz/a2RC7KxG2TMaOnvbE5Nowt5san5Gy8fvYCrsws4Ux5CrNuUXoCE05oyzbCGq09Y/KDkmgaQh7WqtjhvN/ewJP9bfT62o+bqje5ryhCVsZN5Y0Ei0we0CeDBAZVRYwb6EDN5Ao3eDLA85PTuHL+Ii6snsWFhWVUHEq2HaTCSMzqaFrIUhqzj3HroArrd599jN9/9TnqYQ/7vRa2W1VYpSzKlbIwfJKUPJa10yQIk/dSJ8hrYrs335MyLrsD5PpMLLvSUo0x2eryKi6cPSdlWjnXFVKH+x4Tz5zQTSof7VAwBXEGWXuSCPsHB9jZ38fW7i6OqjUBgT0aS7KtXNIOQupuaQDJOcykBuNg9p/2PXiUrlqQsSSOmhwfk3Ks+blZLMzPS8xfzhcxlmbLIbp9e4Ne3nSOFwUCvTaePBUsQuy136qrQtK4D9sxYp61+ax0NRAzyyRpZ/2v6/8tPru0grGEVyIgrAdV3Hx4D7e2n+Lu3gYOoq5kQGrM0PAAd1wJPMkazRbHcGVuBT+9eANnxmbkJsQK2QLaoS/M4MOddXz+8A7u7a5LkXnHTfrM+BHCIJLNOdu3kI9tTGQLWCxM4P3Xf4K3zl3GYn5KevBxomgOg0XgrmQw6lFHWCi+al4HVb+NatDGvc0nuPfkkbBTfHB+2oLnAj3XgpeKRaZg9OsZBrO5EmYLY1gYm8Li5CyWpufF8GaWwMTKYNLKopjNJmY1WpLMDM1BpyYA5eGzxwII+Vrf30GdkoZSXgwFmIGkfG68VAGB95mFZZxbWBGZIOWD2oNRbXObiHAU9vBkawtr60/x4MkjbO3tYL96gHQhi1QuLfWRnDFSvJuyMeXkcXF6ARemF3Bmeh7n55ax7M4mrdNV/huEvgLk0EObWYywi0f7W7i1sYa1gy1sNg7QIlhmppVunsnmTaCRDYBcqC9Ot8WZOZxdXMGVcxcxNzYhzBDZVFr/U5rpMZnQqsshybH4/O5XWD/a0ZoZW93YvL4vmV0W5EY0qul6KGVzmClWcH52Eefml3Bh9hzmiwuYL85jKjcjGyGTAPvBEXYa+9g42sbj3XXce/YA9V5TZEM8RKlnN6a0Uosjz5pOfRYKVhpj6TyWJmexMjcvwGhmbELaFEyWxjDrTkmuTJ3YIpHbHrTqqIWeMKlPDndwZ+sJPn10F4dRR9hmSh5Jc+iiUvMBHvHSzyroy3dKYGlMdGl+Re5vaXwas8VxjKVzkpGiw69Jd5Di32/U0Ao8HHgtPOP62d3Ag43Hwg4ywTFkCBUUigtZIoPlfY5n8pgpVKQWd3FiBiszC5gujcuzYr0w6whoT89Do9loSgY1dm2sbT/D090NbNb28YTje7CFXpqSNksOfskC2yoJZAa322qj3/GlhnCyUMHF4ix+du41vDlzDpO5EvKlsprJWMxmpURexnXDkIfypYPakTzDOwdPcGvvMTb9I5EmaT8oyM8EnnkeWgk7SAMcHhHjVgmvzV7B9ZnLmHIqGC+WMT02jgm2Z6EslzIzkQsnpjVJjYoJCkcNLkaZwT91lnBw/0lgPpSvGVv6oXOcsDCIROZSbbZwVK+j2WZrCSCTLaNcnoTtJGy8qfuk3NzUaI/6OwpjpZ+moJA1PQSEdBk1gJAtYjQT+8cNCBOG0GKfvgAfjwDCneY+kE+hZwfiViw9C5mMkz6ECSBk6YKYyrDGSh1GedhXMkVco6nM2Rt4/8q7I4BQhPKDPlzct8k6aNuoERg0AIQKFJUsex6kGcymSQJNQnJPPB0QqqkKawi/3L6Pzx7eESZ0q6eAUE1l1FXvRZJRnS9qKlPs2ZiyFBAyIH//J3+JciordV5379zDo/sPcP/xI3GvZvAbOkCQBsIM64mOWydIrX8iizPA0ATkqb6NlM8EWgwniFFOZzFXnsQ7117Du2+8jemJKZAX0r7GHKuUJCFZh//R7S/wbH9bFBuUrjEgZKJTeGzKHFkK4Yey385UxnFubgk3zl4Q1dN4ipFMRkCfMX1RJ0ALXSZe0MZRu47t/d2EfdyT5KqohTodBL0u8m5G2J5//Nu/l0C/VavhYGcXhzs7ODw6wkG7ocofqktY78hWTXyK0p5CgTKBlLYLYnsMRyS5xXQO44UyLq2el4Qv/RzIWjUaDXz+2Wd4/OSJ4ZN6JAAAIABJREFU1LZLa4MU4OSz6OcctKkeYZA5klxQppCqJkfoYVHRiCkYSzZiuN0ITidExoulvmyuMi6M3Hvv/gTlYlkC81a7LeD/yzs38XRrQ0zx4kIGYdZRllDYP0vAI7+LzJZghaoq/p9N4KHtOhiUk11hmQ/ZMzI1nBOUuTNe1Y4GdBhV8EBl1KWFVVxbOYfrZy9KrDDmFIWU4PPl+Xe4f4Df/P5DPGApzsGuKK7aqT7abDuTTcHJMZGprpAEI2RJTwOEUs7SC2F1AmSTejsmJ84vLOPGlWtYXVjC3Mys9HJW2XKEqlcXPwjOxTvPHknQT5WPJEkiX+Jq2QJoShL1MZ4vyVxkEvr1hbN45+xlLGUrcBnXJm0rCAJpIskauMNuHfvVI2zt74qqZ/uIyfcjUQgKGGdZjoAPLfkpFYvC0JHtogy7Wa/LOLE1lNQ8sssHTYJocidgzBc1Hkuezi+v4vLSGYmL5kpjqKRzMiepPGLdsMnd8pnyuf+X3/wL/tsHv0Et6KAa9lDt9+BMFDE2NiZlSIwr9Wt42qnqLZIuEYYhjNhbuxvA7dnIhxk47BcX9XFu5SyuXr6Cd996G/MT0yggJ9ZZBG25FFdMLE7RVH+wrO7pwZYw6Ns7W6jXqOxrodFoChPIzg1i3Ji0zGIpRXlsTOopxYCsx/Z9ZFtb8L0eeE3Sg1BarWmOhVJhAsOF2Tl9zcxiZnwK+TTpJCb/M2DDPrXxoVTXx9bTZ7j95BFurt0XZleMjyztT0pQTRwRu44kdYxhllgs/G8bv4zPLa6gLII9NlRvY2tvEx9+9Rm+3FjDvf1N9HK2yAIYzPMf01I57fWFiTgzMYvXVy/iZzfexnyugjQp1SRrw610p1WVoPaDW5/hy/WH0rC2xUMilYLPejmabVgOCjFryGxUUi7mMmX8p3f+Cj+5cB2LxSmQTObV2ZxczBwn7SPEQSsO0OmTyQjRIH3st/Hp/Zv4/VefYetoX+qw+vk0ui5koZLWp0KHgTM12gSEZCRXJ+dwdnoBq3NLODu7hHG3hDGp3ugjG7JBPVtamEa2EHDyZH8D9589wp21++J4etRSyp66d7eQh0+phN8XhmZ+chaXz57HWQK26QWRpxZtF+IoJbwsxx6gGGareYQnW+u4u0YH1cfColByGWdTcvD0mZ2TqClGOUph2s7h3NgMriyewWvnL+Py3FntISRF4QTSWhPGZcIxI2heO9rGne0n+GrjIR7sbmA/aKOdipFiE/NE2sFxygf6ygV87o4AWtZovXn1BhYq06gIFyWRhQBCAqk2etgnWN7fwe8+/wgPth6j0W+ja1MSo1lRTk5ZpH6IvueLTn46X8LVlbN47fwlvHX+TcymZzCJSeRRFJcrYSrQQRVNbDf38XDrCT6+/Rl2avtoh10xZ+Azohup9D5MAKFat1uYyBSxPDGL8/ME5cvibEugxMxfBQXJAjK8YSG/1nBEaPcDtCwmHzw8OdrFzY1H+P39m3jWOECt20TspqQGzkhFjSwqFULYSNqkkx1868JVvHXhCs5PL2KROn6URDfPDUAof7pk2m5iROGjSfY5aGOzcYhb64/wye2vJPHRCnuyKQpDmMiWBRAy60q5SWxjvjyBlalZXFo6I/e6ND6LsTRF4RoAcG7w93n48SRkJpdzav1gG0/3NrFGkLb9GHe219BxInU6FdMZBQ1ZNoRPp9FrdyUxROC1MDmNGxNn8POLb+Ot6QuopAtws1LdJxwd556CQd2UJPgJO1g/3MYX2/fx4doXeNLdRafTlkOcn0Twx02doJCfR1DIDZ//P5Max09X38JfLL+B+cwUxgpFYQnpmEz5l7FNN82hxYbaJGiTjJhJ1v5pAcKXB/jHj0nTO8qAQdPkty8HOYvfO15Paj0pF21THsS6kFQG+cIYSuVJWMxaM/gbUI4MnYd9yY6bm6gZuwKV44CQoDDj0Gk28Rlisb4Ax2E9yGjlR8J5JczXi2muf0uAL0EvD3mRi5IhfB4Q7jYPgEICCKkgcVSaLYfxABBaCggDJrTsBBCqy6gBhD+//C7mLZrKKBg0Y25cCcUVb1DpcpIhHAGEpzCdA0BIIDcAhEPZltbQGGdDrZWso4evth/g80cEhF9gk4AwHQlDqNnnBBSOfJ7W0CgI5vxhDWGhhwQQTgs4+/lP/hIlO4ewH2Lt0RrWHj7CvbWHqPsdBTvM0Fvsh+iJSY9OxKTOa8QNUqZdck7xG8c1zxZXVhb52JVE9EJlCm9dvoY3bryOUoHttF14sS8Ootxr19af4fazR/j03k1R1siemDhMynks+3kfHtmATk8Sb5TOn5mZx7uXruNnr72NMSsvzR44P3ietfo9CeAJcCmJPGrWsHt0IMll+hHQg0Hulf1iyfr4gQDCxalZ/Py9vxLjmtrePo729lA72FemgqUGBKqi9aLcX188E8mQiDs6lRdi7mJaKnDOAXnHFYfmc4urOLuwLECCoO6rr77Ck8dPUGs1tYaMjdtzGSmdaPY9MQtMsHcSiI/KudUUTGYdwVbEenMHpdBFMXKkz/J8ZRzXzpzHO2+8iUqhjIzjyv5PZpCu1Os7m3hW2xf/iRbLjgJPGEcG+WRauJeTFeQz4PnBpCUlpPxOVooMLl98Nr1EJsq+w+JmnXISQKjrlyDKDWMsFMdxZmJOgPyF5TMSL/BEM4kReml89OknImEkK9vq+6hbPup2oDFusnlp965EvnzKemNskvH7SPf6qNgZlNM5kYsyMX71wiXxm5ibmJVwn2co1Txkptd2N/H5g9t4tEvlngJ/cRrt0wmewMeRWI79qgsOTakKWJ6YwVsrF/GL197FUn4MTtqVZARBJtdQi/MmDLB1sC9gcH1nW+ajtBYKPDFHoeEPlSCUNRayOSkRm56YRKlQkH2o02qhdlTF/t4edppV6bdKUkZNHZUt9Ho98ewYy+VlLp+bWcDF+RWcnZ7HfGUSJYeiSEe8PcTUPFm9XG+//Ph3+PWnvxep6FHYQS32EOQI7NMiAWbZiZ7tuhcMwaH+vwJM3SPsEChFWUzYJeQ8lhnZOLuyissXL+HNG69jJs/4MwMpsop9aQvB9Fgt7mEnamOjW8WtZw+x/vQptjc3xZE/9EP4XV+KgHOZLMqlMiYqExgfGxcwWCyVkGaNvW0lEtMqdg/2cFSvShs/SQ7SwJCmnFQHRhGKbkZwBBUBq/NLYipJmfdYrgT2ZCgmHU8JCBGHONjawf3Np/ji0V083tsWJQX9O2jIw7OdpXTEQkzyDwwK7RjW/7Hzm5hOkeSqOIqbrS1xcvzg5me4vf0Uj2q7sMYKAxtx3gSLUfOBhTHLxfWlc3h99RLePn8VEzazDdR3aysD2tUzc3gUdvFPH/4av7v3Bba7dVQtFjna6IuMg1lhAsIUCjSj6NuYtHP4x/fex3uXXpfGtAzZRWpB9ocOg7b21aDpBV2WuhZf2jCcrNyHDz/Hrz75QOhSAkK7kkMr1cdRzNYB2vCPYNANLeQICMemJVC/tnJBNNZnSktSi6cMA7W9kldLDBa0eP0IdXz+8BZuPrqLu48foEEXr0iziXSzyqSzqp0OY8yOT4kU453rb+LMzCJm3cmkUTnZTu07w1JaNrKvIUAj9rFztC+Zp9uP7uPO04dynzz8WB8p5iXSjIc23UCu5Uu25+LsMv7i+pt488JVVFy6m6lzLBepSgFimRiHXhM7fgM7QR0f3PsCnz6+j7XqDmpWCJc0svRWZKE3UAiAgq/fM3FK2NPLq+fx3lvvYnVsAZNifT5k1QiimEGsBW1sHe7jXz76DW4+uY3d9j56aaa8U7CpW3cdCewtun8GkWxaxVRaAOE7V67jZxf/CtOgXLgi4Q7ZJTqncYT5cw1tPNp/in/96Dd4vPMUB60q7DylJCkpOqfrrDh0JWCQTlfzpUl5xpcWzwggnK1MCKBlfpbdAKdQOQYIKZtt9n2E3GhgYTuu4d7eOj5+dEe+rx/sKOtlMQuWBD6KjWVucaNn4/qy7eK9q2/gp1dfx8rYNOZTY5hEQbZ3HvTSpJ7tRbIFKd6mkYw6/Abyurn9EL/6+AM1L2jXEvOaEUAojjaR1ONSfrMyqWDwrUvXcGXmnNwj18//z92bOLWV5WuCn/YFgYTY930HA8bYaTv3Wl7FvOmY6H+0Y2Jiovu9rleVVZWZ3g02+46EQCAhIaF9ubqa+H7nXsB2Zi3d0/1elTMUZFZWAtK995zz/b7NLKdVrgE10eYmw8QrAs1UMSvT6P2LMLYvjrAVO0IaRWH6+e/zNZXKR4kgZaOUOPDn0YMyMTCIh31zuBccwZinG402eso4teLIg5Io5VMwE/AICHN6EReZBDbiB3h+tIrj/DmyDJoRNrAmoVXcOLjRUw5EppDA0Ofzoc/Ticd9C1juvoded5v4JMhgi6yZ4Ud8Bsm+mz1Ociq9cajf+Jrkct2Rj/7vBBB/5iz+t/0rc8/7M2zPz22Ppn/JDLbgMEsOkdWK9MrSr0VTfDZfgIWTeMqq3A3weJvg8fgBi0MOlzxEiUTJ6PhUZdPqPuO/V7+ayVgR7BmA0Ga5YQhddiucBIRCXH0oGf1Q3WgCwH9HD+FPXCETEHI94LSdg6WsRTGELwzJqABCr10xhEzoNCSjdwEhgaG9ZoWNqcsGQ8h1nBK+6V4yhHP4ShjCnwGEJkP4ZwHh7SHr52420/d3Kxk1iuQNflEFTqn1mIBw42IfqwYgjBYNyShrNQQMMoDk02EF1yxV9aR6CD1FoIUMob8ND6YNhtDikR04Fo8hchLB/smxpHkTKF0z4KWakxCHAk93N4DwNglSgUGzZ029W2fNjk5fOzob20Va3uZtEnZiqn8Yo0MjKkqCUkddVymBelUCzVYPdnAYPxUvec1hVVH8VnoZa8KWcN9kd61eLIuPkMFrw+1dsvZ/Pf0QFLHzAM7BZrqYE49cPHMl7MtF6lIO37FUAoVqSfZ8WmDo56a8sV6tSsAb5YwEmvS3MUQum0yilM1CKxZENUSZf7palECjMgcUVOXUdWFnuOcSJEmcv1kbxOogSv+5XzGpuaVDGMKxviGM9A2iO9iNUDSM09MzxJIJYYuYNk8PFeWRab0kX3mdzcO3+Ab5l3QoGnsNGT2rFS7dhjabH13uIFptjSqQ0OfHaFcPpkbG0ehtkIN3ra5JxdlBSCmwTnNXuKqXEavkxB9JVoUAmLJE/rwsQ3PsdgSaA2gONqO5OQC31ytnjUpdx3niEucXFyKZ5WGbfjxVQl81ao7s8t+TNeR5lCnzbY4GzA6OSk7CzNiEDFbJ1NFYlcqw9mwXJ4lz+X2uSjnEmchfL+IKZTmAq2A0BcR5bv3Yeyz3IgPnqhZ4NSu6vAG0NfgFEPbxOvT2o7ujC22+Fvk8uWdStURV2mZoH3vREyFdKKWltcNkCclIMVCGFU3FTF72Qa/Nid7mdjwYnsRvlj8XQGi18mzDAW1V1HSJfBbx6xTCF+cCxqMEKtkM8sWiGiRQ/lqpSrhga3MzBnr7MNTXLzJL2m3IRmbIWDMgb3sLG5FDIzukDpfPI33SZL9q1arqTNZ0+JmtIYFZo5jkMKKjD60ev4BCDvOVkkHdWXwW1o73sH68h1gxg3gpi0veDyXuURlhiFVI0B0TtQECySjL0IZMIYV2Nis8Vhfa7QH0edvRbm9Go6cBPV096OvuQX8XcQCdtDYZrRABSHq/VsZ5+Rp72Ri2UmdYP9nH2UlEWHqmZzOMhjY42pV8Li96O3swOjiC8ZFRdHR1y1yarLTL5kGqdi2tDVQDHp6GpFKNcnjKZFhrQ00kU+Q5eLeUKhg08keYldDf2SPy7oDkrBA+Kx8ix+m5VArh5AU2T44QSp5LICG9pem8yongWU6lyiuVmchJqb7+f3Nr9Y4GAhTeUBW83lnFxt4Oji+jOC2mEa/mUOFBm/4ddskBoOOpBS50uZqw0D+Ge4PjmB+aQNDmEY6Tiz+BEW/Qa5SF0v3X53/Ej9urAkQy9hoskiJlE1BoqVng1uoiT3RV62jWnfi/Pv8lPp9aQG9jC5otXuFT2OOmjKHKxSCF3UxzIxjkpFBisOvYTBzi3d4WtsIH8rASzXNiU3Kz7oCxYSrWm/44d9UiQGqqexDTfSMY7uxDr7NdDtFk1ww+SyQz0l4AxQ6eli7w/cpLbIX2xHsllLiDXSFqqmsnIJCEOLtUM1CGcX/6Hvr8HcJEqVJYXayhPDLzUl5TniVGfQvi2hV2w4dY3V7H6t4mSnYdRZt6vxKUwyAVKxCoWBCs2tEOF1qdDZgfnpR0NnrUKINk3wwliXULU7/q4rcjQxiv53GJPH7YWcWrgy1sxU6QrldgZ6G0seETUPnKQGMF8FUg07ExSiiGx7EwOYPOxlZR1vO4f0u+iBgM1yjiPJXAn948x3p4A9HsOfK2vMgHqF8m4yz1Gjyw02Ret4jnbbSrF4vjk3g6/hjtaEMAfqlt5+ZIQMhpNOn6lJ7DYfwEP6y+wPHFich56nJ9LdI5RBaKDCeBIK8HmeCuplbMDYxhqm9E9dR5eSXc0LWypMwFEFCCDKawSkuFhutaCZrXgarFhiSKOMhG8fZoB2tkVqMhNYywEhB+GKvOCg16U/12L7p8zXgys4CHE3Noc/rQavOC7lFXvSaLK38YkzPtbhcbbySXjUAsjTLy0LEWPcB3L74XsEZWUhNGgQ8wE1ZZSG8xiunrMlEjIJzsG8TDmXnMNI8bkmvy/+wkUgMOAnHpnLQ4RcJLSTifp0Quja3TA6ycbOFtaAPXNiXN4ufO55nTPW409FowlMFtsSDo9WJ6ZBRPB+9jumkYw84ueOsu0cmrglreIcIJGYm2fE753opIVjPYSBzg+92X2M9GcJ3JSBAAD1ecEJfLJZn6UTtPIEr5BMFhn6sD34w8whf9D9Bh9Us4kKTXGfInTr+50fL+UrF+dwChyFeM1K2/d0D4wRnbmIj+DGFmzkvvflVAXa1rAgYZyiC9oSUJkImRdeDUVdfh8nqF9XW6vbA7vLBRPmN13fggxDPIe1lKfBkOoFglM/3sBhByw67XRBrKthu3i1HfjPz++wWESqGppJUV7kn1igyKTMno84P34iGk79nS8BEg5KZsVNWYLCF9zyZDyEEcA05MQPho8BYQqs4qxRCqvjFVyiyS0Z8DhMYB6+e55NuZuoA5o3rEDHZQuy87ihUg5LrM9Wrr4hDvjnaUZJSA0KGjwFoNU0pvpI2aAFTuDSPRmyyhAMISZG3sDRAQ3lOSUdFwKDtCKp3GWeJCMg4SxYzYEc7ScUQz3M0qwkSq304dxFU9gMnQ3L5jl+bAdN8kZvqm0OVrFduI3+ZCR4NfJvlqwFGXSpVitYxcuSiJ5m/3t5CqlVAkA+R2yF5MwJU3WCceOgkwFCD0INjQiN5AKx6Nz+KbhYeoZwpSYxRLJXF5zdCXlAyt0+UcUsUcMqUcsiW+EwaJ1UWSSbtFgWqJigKE9Cdy4NvT0g4vgVOhCItWha2miZeu7LAgb6khxRAyJmTrulQVqVR0drqSRTAAoQEKaW+gd81jUeE6DDqjZPTe+DSmpqaRzeSQy+WRLRRlHzojuCIwzF8hVSsia6U/zPzsTYZWXQP+TH4uknRtY5K4AwO+Lky0DqG/sQtdlPk73ej0NaEz2Ko6ZZk4aXWgoJWk75oVRZd6EXG9gEgxLR7Oy8Qlrq6ScjY1w2QYCtNp+K3aO9rFx8daiKt8VrIm2PFLPxdtMfxd+JXWCcpOTSWKDB3rNvhIevB3bW7H5PAoHi0sCcg3w5DY0UzASrsSK6IuqOzKXmIncYpI4Uq8fMJicjjNvVDOrerhu7tEk5zodPkx0NSK0VZlKeH1bXH7JK8h0OhHo40qKQ2pUkaCAdd2t7GytymDCZ59bT63MOb0jJIB4s9g0Jcw1tmCDEdpjekJtIpc9NcPnqLXw/MOw5J4pqJntYjjiyh2w8eI0BubTIgvkcMEfj71qib9vwzhY8hNb1eXhMKM9A+gubEJTU6CJzsqWhG5zDVWV1fx+nhbPoskSSAyUFZWS6mePUu5imour+TaBIT9o5gdGMHMwBjafa3wc6hMSdzNmIHDF+A0l8BZ5koGESSbLqs57F5EEDo5Rq6YkxwCE3krn7RiBSnfFWKH3lLDS8jfeTTQh6W+WXQ5gmLhCTQFBNw2uwNyH9bqVXnPap0Fsrlr7KaieB07xNvLY4Su48il0qjk8+J7ZCJ05boAt25DT1sXRvuGMDE8prI2WlsAiyrG4L6bqXMwlEUik8LRRQTrB9tyBqN/M6+V5Fo6mdxdZR1bDUGXV+wxncE2jPYPYmZ0Uuw6TTbiFcpHHZK5otWKiBcyOM+nZGAQzzFt+FICsJK5tFKb1cric5d6PiOTwvKDdlwP2HxyJEhWs/iXP/0e7/Y2pW+EUx+aZMm+aZUKivm83MgBuxudHr9ILRcGx3Gvfwxz3cOg6p5HAJU+RnajhCuUkNQL+JcXf8SzrVUBmAUX4GjwSuRprW6RcmlHqQYnTfTFGvw1O/7zl7/GF9P30dfUhqAJCDUFCHlT8Q9RrSyckphJ6YiOAnSEizHsnofxencNG5F9kRqU2B3e5IVmrwtYIxg0GcKp7mEBCjP9o4rBszQbgJDSDj4u3PoYgay6X6K4FDDw3csfsHd6LGEmzgY33D630gprgF6owsFFxerC1MAoZobGMT82jU5ni4AQCg94s/HvVCKo1Uh0FAcaEkhj9/wIr9ZX8HJzFSUmtrHyoE41MyfQVbmIjPgnyOCEyVqoCu0+PTCK6cFR9LZ0osnphY9pUgIDlAwyWy/hylJAEgX8sPMGL/c2sXF2LF5Ru8etQD2ZTmGCb2WjnI0tTsxifnRS3hN9YsKiaurxo65eOSKdSKOEaCmJP719jvXQOqLZKLKWnHyS1KmzIoR7hYS+cELm8KDd04iRtm4sDE/g8cQy2tACXgl+QmoSTVkEp+5lJCsZHFxG8Hz9NQ5jJzjPJlTJMxlUeZdkGAwPoTDCFvQ0tmFucFwKjwkKOxzN8vDUqiU02N3wW/wqWFw8CAxA1STpU/PYoNnoYawiVI5jNbSDt0dbWA/tocjOMenuMz0y6t4kGYpCFUF3k7ynp7NLWB6fQaNuh9/iEDbdK8ZDJaGTz5wGfQtLeK1IIIeEnse1VcNaeB9/ePWjipOuFAw2UqXcSveikZqruhx1DLR2ivfhs9lFzAUmEECDLBQcb/DKWnkgYJWIzQ63zYNSvSxJdHW3Uw4mGyf7eL6/iu+3XyNrr6jEUXp1jKIols4TEFLqS7UAFyneE1+MLmHc148Bexucul0kEcp5RMkoeVgRNNz4ZSgtZoHrZuIAf9j4EYfXp2Ji539H4CnBAJWKXAfKVKVWg/H0DFPydOLXk5/jq+GHaNY8EqzAwzGBodfqVAXoNdV9p87FBiBUCEUBQuNg/PfPEN492ht//xEo5P9q+gXvAkJmlJk9X9U6UKwyWY59qCWkmZYWjylPrNMpflBO3B1irHegXqf8zKUOU5yA0yxvgEICQ97bZCJuY7INyY4c1AkIDQ+h2ymA0M0UOpMhlOfXCJXhPXSTf/IhOyiX8N8jZfQjWu1jQEh2ULHhGt6cbODl3nu8PeRg7BLwOVCw3WUIDUBoBChI9YTBEHJ9JKMiB3WXD5M9w1genMWXE8votATkEMCngnuJ7ClkFz8AhCYwvBP6YXyEfz0gVANeFTGkUsqVZJRqEBMQFrB9cYy14x08336Hs2LKAIQcWqnQAi53d//cAkJ137CyRgCh1Y2+5g48oIdwiYCQah23SDhZEs2Eca5TTHekbWD3Ioy9ixDStSKqdc2Qp+oilzOmm6ocncNHrkYM/NKd+GLmIZ5OL6OvqQNNdq/qm5PJpkUO0vS8UWZJyTQlc3949j3WDnfhbPbB1uSV4Sl9+bkykwRzKsTEalO+Kq0Gj90ldUBMlr4/No0vFpeROIni5OIMkYuoMIF8D0peTA5C+avJDNQdFmhuGzSXVXU3l4ri56Nfm0M/WmiaHV747R7pUGSVEV+U8tVp+3BYkchlVPq6VhLgave6ZFiaK3N0rlh6Pp/ciDk85TCNYWj0VHotTjS7GvBgZgHLiw/gdnqkc5fnNXZSnycT2D4+xN55GPFSBtl6WYXFcVBJWWBdASEewMW3ZbHCwSALO5VgTky3jeDh0DzGgv2SLO+z2NHIyiyLAzoj+bUafO4GATb5elGuAwMJL+tFnGQT2GVK9WkEp+dnKjdAU2ClpSWI0cEh9Pf0iKzO52yQ8xIlnWs7W1jb2hK5KRlDm8MhafdMgidg87CL0u2V9HECbVu5KkPdBqtDmNIvHj1GwNso9xALzFm5JhYRu2rvvsgnsJ08xfPDDWwlTnGZTYlXkXJnYcZsZiGCUXIuvXYWqaQaa+vFwtCE1K0MtHSJokeq1kTtQqWNHQW9iFj6CqGLU6xsrWNlZ0PuQ4e/Ae5AowDQ+FUC+Qq9aLqE6HCoUSmWpKO3weWWnIzFwXH8cukxutxNQspw/MAU0XjuGluhI7zd3pAQmascc0x1kQazp1LPl1Bn3gMBXEsrJoaG5bNm1ZMMYwmG4JHxEd2Ir9+/wcuDTRxn4jivZJGvlqS2Tc4sDrswXsWrazQ6nOhigGPPEOYHx7E0Poeupg74bT45RxgRzPIoE7ww+VxS8hnugiqSyOP98S7e76wjymFRPq2GUHe8yyYjKLVWlarchx6nCx1NLVjsnsQ305+h2x6E3WIVubLL6OSkKzOfy0vQnd3KmrYqzhPnWI3s40VkF6uxIyG8rFVNBtCUiTdaXSjEr9FocWFudBKTQ2OYHBhFoKEJnoYGsQaJbYaAjH3dJDBsdZxexbCysy6hifz7dCWPQr0irLWHNS0cnlVrst6zIma4b0BIpp7mdrQ3BlVGht0rujqe9gnymf9KHHaRS0jwEL83CayxlH0OAAAgAElEQVTTdEwGanxuqVIxe6gtb6undZ+9Aekc6yVO8XxrVYIzqIcu12uquoHRzuzF443lcKC1oQk99N21dkrq2VR7L4b97WjWHSp6lwEi0EX2RiaK9Op/f/MDXu2uIcHCWiZtiJ5Yych4UnFV1IssYUB34lf3n+LJxDxG23rRavMJK2nnIm0kJ6nznZpe8qHUaOgVQFjDYfYM62cHeLb7Dpvnx0hpBQmT0Zw28V8xMZMAgawR/YEjLT2Y6uEB+j5G2/slpZMHaP7J1XKSSORyeuUGpENw5Xwd7w+2pOw9mo6LtMrpoZTKIQcX9iVZyBBprBpw4vHsfSyOz4pUscXuF72vasXhxMFsOlGLC//iMppCDmepmIBzAtuLQhpJLSdeSSbY0TtZcxBQ2tBAH0+5Bj1bEmZwrHsAj+/dx1jXAPwOsqvcTm87VbgBJQk4kMHz/RW82d/GVjSMy0oedYdNikWVhAny+fCauDWgCU48nLonm9sMAaGd6mXK9NR5WyVgUQhpeCHLKfz2xR8FEMaLMeStrIgAKrSwicGdvgULbJTuWpzodPuxQPnx8CSWBuZBQSfTb511MnQ1VVdhRJxf1q+xHw/jh7VX2L0IIZKJC4vKgno1kSbwYcqoevF69za24d7ABBZHpjHfO4kgGtAk14LHW07hef3oIVAHCR4iyADy3jGv/Wktia3oEZ7vrOL19nsU2Sfm4ARWrVum08ZRtcBWriPoakRfoB3fLD7C47EFeOr8HO1otXjRwDOzMeAgW0rAxIFGTpj1Ci6QkWkjfYubh7sS1pMtk2W9lWFxIs7HSXqcDEA42tmHxbEpLIxMYqJpSAAhZ3eqpJ1ASR2OyGbbjEUuV6ugZrMhoxdxlIzixf47fLf+HAk9J35GAkIWaovkx2aHg9POSk0mqS2OBiyPz+LrqYcY9nSi2xoQ3xNZYL4ICAk6cnL04SaoAD47ti4KCbw/2cJ3737ARTmpYuRpPic3X6vKs0eJBxdFgYNaDa2BIObaR/Hl8DIe9cwhoHlEds7fy2k1DjV8DnkA5Pu8VTKpvUXYQSNu4+ND6t9d+uiNOeqOX+JmEG2ehwX83gWEJnHK4QPnqXxVtLpIg/KFvLABefa0MWLdoTw5rHNhtYTV5oDFInwULIZkVKWlGW1jBIJGR6fyC97WTohRnqscvbO8d20WeN1OeF30EFrh4CRXVY9/CAhvgsfvQAqZo/y8f/AvgcWPMN3f/I83dYQ3E2yTIeRhhSmYSk759ngdr3ZWsXq4ibNCAnqjAzm7Gupxr+SGTNDERVT+EkBIhpAAhbUTNglJYhXAUHsfFnqn8GTiPno97Wi0ME6A/V18qlSarurSvQsE794PljvhH38OEqrnQzGEikFWK7ZKib0FhEq5QYZwJ3YsB7MXN4CwZjCEt+XuN4+ikSyqOoHV70sbirtcR6vDJwFcixMzeDi1IAyhCk3gPcezBf1xZfGNU+a+Ewvj+fYqwtcxpHIZNRS0cP3QboJNGLJBORsBj9/rQ19DK34x9xm+HF9CwEqVi2IilKhMDaSoEKHf7PAkhPXtLRyEj6X+oHtkAC3dnfC3BnF6EcXJ2SmusxmJ2mdYhhSbextk0O12uCSIjb2oD2bnsbn6Hlv7u4hdKdaLBz65Vyi5dEAUPKxS4oDZ3tyAa70MJrhKNQIDcCpk8uxo0GyibuJQfrJvBJ3+VrT7mtHkbZT0QKvTjmg8hsOzEEIXEVxcJ5CrsRuYP48qI1ZnmYXMFgFsslbSZkG2VnegyerC9MAYZsen0d/Vh7amVnnm6TVLFwo4PI1g9+wYG+F9saHUXTbUKIGmdYeDS9ZNUTVFFYtwUZCqGY9mx3LfHH41/wV6nC0yWCYrSeDPfUpGxrWq1AeYdQjSQch+Nw6ay2kcRSM4Po3gOBJGOnstiZfsZhwdGpJeZDKzTU6P1LVw14lfXYnk9+X6eySKOSE8bPRxSQIqx2JWGWxO9g8rhs7rE9ljnHUbyZQkkj+YX8T44DD6OnuM9UkBXZOhz2hZHOQTeB3Zw8r5AfYiIRkYSPaGyBYpmVX3GVl8sbRYbFKrMj88gS8WltHdFBQ5rfLBi8BRhvm8L5laGY5HsRs6wtF5BKfJOII9nQh0tSHQ1oJ0NoPwWQQX8TiyTKNl2jprP2q6wezZ0N/RJeerbxYfot3ZIOcwpvMTMG8cHWD//BTHl+ey5xdYZcK8AocVXqtdnk9mSTjKmoQaPX3wUPq5e3ydQpUoDZDqAiDgWQ9vir1m9WQPpwVeuZoAD57PSOrYyDgWy/AyZdbmwWhLJ+b7R/F0bhk9gW40WRrh0iXx4GZvk4wIMxwFFjmPp1DAaTqOo3gEb3fWcHgRlmRdrgEyczdKWRkKI3JSgmWbXVjOxbEZLPVM4V7bqPS6qnMEVxplFCMBUSiXJXyHZ5Ywc0PC7JXdwWH+EifltEi0HWTuqXRkvRxBUKaM7sYWfPXgCSb7RzDQ1g2vzSV7KRjid5MyTPGxqpi5KmURSV3g7c46Xm+/w7VIsVVSrpNDf+kDZ2UTvfY2NHp9aG9sxtLEHBbGZkR2G7T44BctH5UL9FLy7EXcwkTWFM4zCawdbGPr9BBn2Utcacz2UGnXZXsdlt16sk4GJnJ+gpXjHayEd3FwdSZhGpKMJEbpmvTFMTmryeOV5B1JzOzsxUT3AEaa2tBp8yJQYb9SXZIJJX7XouMCWaGM/23lGd7sryNZzSNnVcXoNSvTGRUw4uLmrhCgWRGsu/DV7EN8NjaHyc4BtNmbFCBk2AkP7MbA/263FW8UloUTEO6nIlg53cX3e6vYuAwhb+VcURWIEujwwpmBMu6qFQPNHZjsGsJXi59hvHNIZJCczvAn5dhxUtfhcLPqooxLZPFs442YeaPpSyQKGRRKebhcDjjZn0ZJq8aHnUXg7AV04dulx1gev4eB1i4026lK5sNuQ70ugfgyaedNz8WSU3OKUzO1oiD4rfA+Vo+2sRcLC1VOlpAmevpPak4u5CrBiEbWaq6I9oaAdBM+nX8gAQSdnmYE4EUD6CdkqAhvEALCLC6Rwsv9Vawc7GAnGkacYIOFswYg5PYoXkt+XhrApsMnU/NYHpvFbP+I6P8ZKUMfpIJQZILUwp2GhtNKCv/y7DusH68hUb5E0caOO5a3WlExCm3tBE689nU7ul3NeDQyh+WhaSz0zQgwp7fVWeO9osrnubRy0BDDNfbiYfxx7SW2L0IIXcdQcHD6pEAhDzKmN4WJciYgXBiYxIOxWdzvnBZvql8qTQjKVU2HRbxmlHCqwwHTS1UBMw8+VURrSezGwvhx8w2ebbxF0anLi4ErtzN0C5xVm7CEAVej+GB/8eApno7dh6uuo0m3imzUWyOJogswIyA0k2YZLHSup3F8Hcd69AjbMaZ/nslktyh9UoY/wwhrcNToNVKA0FnRMdHdj+VJXqNRjPoHJEHYHEKo/k1Dks83aeX9oElSXNVCb0sZp9kEXhy8w7+9e4ZY9Vr8KHyuK7zfrDY4JMraAlulhqaaE232Bnw2uYBvZx6i392KTmujAEJuJLps6mQ962BhMoE175NsvYBU7lre12ZkF2/23iGt58XkTHAtMgamvhkF9ZQb0QdhqWiy/iz1TePpwCKWOqfh19zSt8gJNsN5RN5hJl0agNDwkZsJJQIIb7aZO5jiPwLb9NcjkztI96fO9sb7+jhJVIFDw1MMGwrcWGt1SUXjNJRgkIdbraqJ1ItAUJJlHTaVfsaEOQMQcg3jRylg0GQIDfuGsA+m/cPsITQAIaOxhZGxAV4Py4BvAaEaKxlstimwkjXyz4O/n/rc/hJg/Os/60//nzfJlQb5rI5vlIyqDi8OsCi1fne8jjfbq3h3uIlIIYFKox1Zh1rDbwChvDUlyjQBISsRbgCh1SXpe72BDsz2TuLJ1DL6fV0IWrlC0nbAsCgFCHmgF6n0zR/j5pBFTQXCqD8/BwjNZ4ODwT8HCJWUnE81AeFuLIS10K4whNFiClk7ASEZQu4pKllcBrkGRS0eZh50jO5FCS4r19HmasR03zAWxqewNDpn1E4RECrYRv0HJ/X8i+vy9mUYv3/3HDvxiASMcQ3hNWAAhpXrgcOBakWT1GdKuhgkNhHswW9mP8PXQ4vw6gxWoM9eqRf40VFlwv61y6srbO/vYXX9vZTPc8A1PjuF3qFBdHR14PDoCHsHexI3f83esVweDT6fyE7p32KFwsjgMMaGRzA2NIp3b1ewsbeN5PUVCpWSdOjm9aIkZGs2VlkxXCYLp88FR7BRbBw8L/G+oA2Be4qHQSx8aXaMt/VjeWoB/cFudDe1o7nBD4+LB0InYtcxHESPJYn7OBbGRTaBVCWLa72Ikk1JxWpU1ThUVx8ZUb6YQO3THWjUHRhu7RHJ272xGQy090meIddyMt9kMfbOQni1tSohO5qjrsgASqXZy4cq7E4r6gyro+yQHbL1OrwVG5Z7Z/HL2c8x7OuWQ22jzS1nJf7m/PQJMNhZKt5TY5hFKwU99TEtjYOzE6lo2g8fI3Gdhl6tope1CpNTeDx/H41WJzz0RNocEoRFH/Ta5iZ+3HyHSOYK8WpBFDmyZzNExu5Ary+Ix5PzGGvvgb+xUQYAu4f7UmJPBcrY0AgWZ+cwPzWrqoyElVchbdwPy3oJx5U0XkcVe/T+YFul4fJ+ravkS5tV9bRyiMsqLHrdCYYfTM7iF599jqCtQdRpKuJRnQWJYbRKFfHLBI6ip9gOHeAifSWBQ4MTo+gc7JfC93Q6hdBJGOHwiXQMK5kqxeTqPfKfB7t7sTA8JhaWoN0jv9t5+goH0Qheb68jnIwjXsyixNJ3ntU4CKasvwo012wIaDb4NAtGe/vx7ePPMdTVIyQHrVV8esx9hVdwK7aPlaMdPN9dw0kuqb6XhNMpNZWDst1qTdavYN2BYX8b5nuH8dXCY6kca+K4XufKpv5wPxECiOoyqWBjJVIV13oByWJGzse/X3mO9ZM9UItG4Cj3OA/WdV0sb5RL8/xDPyW7Qb9cfISHvdMYa+hCR82nzhFWpUTi+l3UNRQIJB02pLQc3h9uiwriXXhf5MtXVqa+14VkchsVbQ0VhibZMNrSg18//grj3YOSYEwJKcM0wQwU44yt5PgqcThTLyFVzeH5+lt8t/ocCS0nSjsCWulOJxi8GbSa7LINn997gCezS+gNtKPDGZBzLT9TMtNqAMGzJc/kBSS0a7zYXMHbo02E0ue4rGYFH5WI2+w6LNG6YGnsHu5JOthaZB/H6Qv5ILhhSKKY+EIoK6ij1R+QlBumLrFPb6i9B92uRvGYMeBEvG706zkUMBBAWLzCb1ef4e0eAWEOeYZw8LBIaYaUvhIQWuGpqq/NdRe+nnuIR6NzmOgcQLudSTqMyidbcBtfLSXH8lIpZnluQASEVxG8PdvFn/ZWsS6AkFuH4WVg4IewgwoYCiAMdCpAeP8zjHUOyURSAUIREEpACW+u83IK4XQMq4db2I0cIZ5PI1XOSvgFAaGLgJCxyjUl+SEnE7R58e39JwJCeMFYTitsTZ2A0HR0qeoANUHj+1PSUAazMPFx8/RQ/CcHiVMUbJoChBYNmhNyOKMmo6rp0IsVkXmwT3FhdFp6HMc7BtBmbRJgReDD98XrncS1AMJX+ysGIDzBZekWECp5j0ohUz48C/x1B55OLWB5bAZzBiBkiLaD3hn5/ytAmDMAYYSA8LkChMnyJQrWPCo0y8pLFfTaqwxPYO2IAz2uZnxGQDg4g4V+ArYGATJOzWr07vHh4X1FQJgWkPzH9VfYujhGKBND3qGkonUBhJTDGH4aYQit6GukxHkSD0bnsNRJwEnfoAreEUguvid1UDLTDVkazemN6WGMalfYi4UEEPJVdNYVIBTJqFGhykJ4zQp7xSJptb1NbfjFgycKEOo6GnQrminz0XhAUvHY/PH08NFDytfKyQ7Wzg4RziZwfB2TABsJZZCY4I8BIZPbGJWtCuknuu4CwkFhCHn9udGLvFQO7Ez6VXp+3uOfAML99/jdu2e4qGaQ1ggIYQBCsjhK7kxA6DcA4eOJBXwzS0AYRKe9Cc66CpVi5iSfPQJBJXXmIbIqvaGcZrJOI5Q4xUXuEnlLWYA1X5xMymFAosB1kSRSksHwAwUIp/D50CIedE3BX3NJKA8XcxZ4cAtUB02TmTK/KtZDUsv+IQHhXWRrHvnVAffGSinbtlIhcJMgGMzX6siUNeQKBfEK8VDLgyElTtIxyG4np+rTYry7OmQwTt7Q3hqgTdg/4zM3Q4vuCjwlNVSYsDp0rXIjGW0gIHQ7bhjCv1dAaCpWqGbgBm+WO69HtrC6u4aV/XWEc5co+ay4tldkjaf6gNUTwhCaLCiluAzMFECohmVUgTTa3ehoCGKmZxJfzz9Ff1MPghaKtNgpR5bw5wCheaJS0e8fgsGPQeHtFVMMoZlAawzMZLyj3qlaF1VaJg8be7ETrIf3lGSUHiq7phhCAxCKf9xYZ0Ulzx3D8BDyKwEhawjaXUybHhaVw4PRewII6ZC5CwgVHFRryVb8BL979xzblydSd8SaHDJuJTI/HGDZneLVptySksT2pmZMNHfjN7OP8PXwwg0g5ECOx3ZVA1GXxM+dfSZ9hxCKnCBXKsLudmJqdgYDw0Po7OlGOBzC/sE+Tk5OEI9fIpfLGgXnPnjYjdrRhXtzc+jp7EFLcxAH+/vCavF75yuqd/CK6p98Skrvs2V6CHPUb6Luc6HqtUuSpwxnaXXhGUnjGcmN3oYWzHSN4P7YHHqaOsAsCL+LeiBaRGzI6XlcZOIIxU/kdXwZQSgZRfgqijJVLY46qva6ADkmR2qixmC/tBUNNbskgDLlvb+tGw9mFjHeNwKfrdHwgtcRL6akGP3V5ipOElGpsypY2cGpoaCXULNozJySAa0AQpGm6vBWbZjyD2KpewZPR5cw2j4goEq654RjUleA293HgJCtkBe1NDYP9yRtdi90JFJJKkPGh0cwPTaB+fEpSfZmaj3PO8ytYwfe7v4+Xu5sYDd+hnAmKdJRBkHx/BkMNGO0tRtPpxcw1tYjPvXNg11s7O/gPHYhCa9+XyOW7i3g4YMlqclS5wYGA9Iko7xm4eo1Xp7u4vnJjlSt0acl0moBhGqgSkCohrhURilAuDQ5pwChnYCQjDhpGq7TmqTxsyojFo8jdB7F4SlD9K5RqmmYW1pE/8gQPA1e6UU8OztFOBTGRSyuiBxDRUGLB8PYBnp6xU4yz/Aei0OIn4OzCHZOjvH+YAdnLDKnlNFOpZ8Cg3zx2fRTzq3ZMOhvw/TQCB4v3peqMJeTg1iqj9SgUVkQ6ti82MNbSsh31wUQEnQQPPH7STG7psN+AwjtGG5qw0LvEL5aeIK+5n40clyvu9XxyDyzGIpA8ataDUCoFaXrOpK/xO9Xf8T7yK6SQlqVcouAUDzPDHvi/c2wRJtDAp++XHiEh33TGPd1o6Puk/tI0QOQcz/vtwI9wqxyyCVFrbd5eoC9eARpS1XyUHj2o4LOfDVWbeh0BTDVOYCv7z/GUFsPWt28qnZ5zkxAKPswMQ1TjK08N1dkKE6c9OPmW4SzcVyUqRVTz4JAe2PdlNwcMHPFgqXxWSyx9i/YJSq4TicpAKKJ29Efnyjmelwhh2frb/D6cB1HqSji1QxytuotIDyvM3eyioPDQ6lr2Ajt4+TqQg4LElFsV9+YciwaRztaWkUCwYSbnvYuKRQNWJ1ws4aiSpRJMKgCUCh/IyA8LV3hdysEhBsGIKxCl+42HvR5sU1AaFOLnf4hIGyzN4pc0SEmb9VrxM3KBIP8+hcBoeWWITTZQQJCj6YA4UTnIL66/xhjHR8CQjXxICtVRShzjp3zY7w73sbB+QmyNcY7F6VHxO1UDCFlKZRAMiXOa/eg3dUkgPD+6Aw6G4JosnL645TIXYn3IDCU96JeIpIgK2UlMCiLJPXg8hTfvXuOjdMD5G2GZNRSlSJeAkIebgmUKRtllUWzy4fRzn7MDUzg4cQ9dDrItXlEhmAyhExJjeMKr/bf/jsAQpbZynHgzwDCqVtAWOO9ojxzHzCEBIRrL7EVCylAaKcMhmE7JiAkKLAa9RMKEC4O8pBhAkI3AiKnNWS7xmRdzemVRKpqUz1bt4Aw+TOA0GAIBW0QENoMQNhkMIRP8HT8Ppx1XTodGy12mWDSXyEhKlx49CrixQzOcilsRo6wdRFGmPr7MpOhipKQSxDH6heBhDI8MMDgnwWElFx7hDkgSFIyLfW9uKh+whDmEnixtyaHrHhFAUI+12UyhCwDNhZ/W4Vspx1tNp9MVr+eXUa/twVdDo5vmKZH+YjpKeYhuY50LSdJeqEzSn5OEIlHEctfIcspOafWknxlURUXEhag+oPslIJSUleuoZuAsH8Snw/N40H3JAICCCkVVddRZmLGtZRI+xvJ4j8aIDRYng/O9MaB3mCtTKmoKftT7IeawTMZsaDVkK1UkS6WkMnmpRepUtFkmsyCZgJCVglJh5f0flkVIOT6xZfBqEv1xM3nfAvEib7vQgybPB+6AEJKRukZbPC60cCBmoOTdjUYE8mo3EH8oxKA/qMyhGb/2i0g5Lyc/Agnvxp2LvaxdriJN7vvcZy5QMFjQcpakv2DHXoMDzEHcKbknICQCdUmIKSniaCw2dEoDOGvHnyDQX/vJ4CQzzj/m58I9FSS9k8A4U/yqgZ/qKwDn0pGVRnFXUBI2dZ+/ETkg8+3VnBWMBhCp3pvwsDJDcIEa8M2zbGC+J+VZNRTtcBZ1tEmfYsjuD8+LWs1VRwEhFTVqEMnwTb9dqz30LAZC+O3AgjJECagOcgQ6iiJLFkxhFTQCCC0KkA43tyNX889wpeD80bOtMkOqgEKD2uUdb5881rAIMOV7C4XAsFmTM/Oom+wH63BNsSZfnl2ikgkIqxMnjkLrHRwuuBvCqCruwczUzNobQ6KF+zi8hzxVEKqJqRuQmf4Wkx6dc+S57jKpVAwKpSqbhsqLqv0J/P+59nIpamzEtfc6a5hzPdNYH5oCm3eZrQ4WB7GYyfPFDyYV5HT6Q1LIppmTcEJNk928f5oG2UOMdmXR/+7XQ0HpUCcvl25FjYBhS0OH9p9QSzP3Mf00AQ6Ah1wgsFzNlzXczilrWV/C3tnxwgno3IQL1hoMaBSpwbdVkONoScEg8aLDGG/sx1jvl78av5L3BueEvWSWYvEayznoJ8AhBwGU3ZND93+8ZFcG9iscjadm5oRFo+9j7TqcFDC/U4pyiw4jUaxGTnGfuwMJ9cJZEpFUeawkD7oVxUT80Pj6GtqkQoDptluH+1L9Vc2lRZ/2fzMHB49eID21lbxnfJO4aetyijqiNQzeBHexovQ9k8AQv6qPw0IHxiAsMXeIDUC6iryu1PmWEepWMb+4SH2Q8fSUU3fqtVhx+PPn2J0YlzWaw7yUldXODs9xeXlpYQbieWiVkNjYyOam4Po6eyUpMrBlm4JM2RFyfu9Lazv72IrfIREKY+ijed4YzBrAEJmSQQrVnRYPZjvG8HMyBjmJybR5FSAzVRUcWXgPi+A8HwPrwkI9zgIuwsIleWFXY92zWAIyUb7W7HQM4SvF56gt5lVeAG4CAgJ2QncjbTgG2+gld2dNVxrBSQLWZzkLvC71e+xdrot9yF7IU1AyJugIh2FJiB0CiD8goCwfxpjvm6RjJo1bWqVAYoyyK7hMp/BUeIML7ZWsHt+jNNcUpoLWKtDGxrBoIchlbRW1RwYa+nFHBOhpxeFCGJADhPnrTYDFMrIQxneCAgpbyXbyVaGzdM9vKYPNXooZACTY3lvUZ6s9lmlquR7ou1tpL0P412DmOoewlhbHwYDnUJ28CTENUBkshar4IkU8vhx4xVeHax9BAh1OeNZzuq5OvXyXNB2jg+kU4/x9vzQqXd1siLAaoXP40F/by8629qlALrVH0SwkSJCG1zUQlfrcFJ2ZFeeqpIR8BIjICwnhcol8r1iPLTBEJId/BQQ2gQQfjP3CI/G5jDe0Q8CQl4q6mjNXqRbQKhYwj8HCCm5qJr0sSkZJaLXWUhpQ7+/A+MmIGz/EBDyMMILxw9z9yok8s33x9syGdMcrAiooFguwuWww+l0CCCkL46A0O/0odvXgm+XnmJxaAotLkpfqZNXJZKKIVSHVAlj4CFA12DjhmZlSquGpJ7ByXUc/88Pv8Xbg41bhtBalZ+vACG/lzpAuGtW8Zuw+Hx+cAq/evgletytN4CQ4EdJRtOII/nvAAgVGBSG0ChgtlWscNcd6HGSIbynJKP9BISqX4UMpTpUKGZDGMI6JaMh/HHtFbZiTHoyGEL2G0oEttpQpIBYwmUICNuxOGAAwi4yhASEJkMojfLqOpiAkI0YZAgtlCap2ouo9pcAoXpflIwKQ+i6CwiX4KzXpOOI00u3Mb2jLI9xyZlKAYfxKLYjRwin4jjmJp66wLW1AhsLedkuIZJYkyH86wAho3MICMX1ZQTQyPYlYFQxhBKBL3HoZZzlEni5t47frz5HrJKVsAZKwCkZpbSIh3pKfyjBIiBsFcnoPXw9t4wBXwu6LRzfEBCSYeeCqoKQODk8T19i9/gQIQYCXEQlVCFTK6BCuZHReagJIDQOoxwC8Zmy2aVj0VohIGzHg4EJPB2aw3L3BAJ1J5wWSmxUWa7aQMgSGiEnN5O1f0RA+BPKv58Ag+ahnmCQ16Gi11HWNOQrFaTzTD7M4zqXU92UFiu8ngYJDiIolLhx6S+zKlBIVYKAQQkLVYEdd+CaCQxNzssEhfz0+d8rQMg8XV0AoY+A0O2Ey64is80MNgUKVSZf/T84IDSeSCWZEo+LyRDWcJA8xlZoV3yEh6kocm5dounJqBC8EBRy4KVYawWYJBBJ/FzKQ8jDBJ9gMv1zvZP4Px7/E4YCfT8JCClFoxfsE4XtB4DQBIJ/LUNorosql/YuIGQ4VDmpEsoAACAASURBVKpewOFlRAKpnm2uqFAZkYwqhlAz9nrx7hqAUAag9HgbHkLxJ5V0CUmbEYZwGstj9wQQcoiqotGUZJR7GMNXuK5sxsP47++eY8sEhIY0TQFCKxwOp8ifbQxLMQDhaHMXfjX3EF8M3INHxg8KCCr3KgcmOiKxKL77wx8QjkSQur5Ge2cn+gb6MT07g+6eHjQ5mpDTc0inUriIxaSUmp5bYWZgQXOgBZ2dXRjpGwaD4Xn/57SsDPesTA+lTKyaE1/S4XkIW0c7uEjHlRzWVpNDOdVUBSK0DwChDV2uAB6NL+D+4DRm+8bEFsCzBZklYUPqFTk8cvDDcIlkNS29yW923+H7dy9QstMbr8L4BLwREBrKAXrO3BUrPDUVvuO3N2BpcgFzo9PyXpqsPPe5hN2MaSnsnh5i/WhXargoectbK9DdVuh2DkYYfkePngkIa/BUbGirNaIDAfyfD3+J5dkFCcdRVhqVS61ORrfDCF4TSkZZb8IY/Verb3EUDgl75w8E0NvZjaX5RTCOv8XNVmGngEwzDol3TqpwjUgqgVAyhmjmCpliUYCUt6EB/ka/pIEPtnSgxdkgM6iT+DkOI2G831zHRTQqqdrTE5NYWlzE0EA/Wr3NQheo0b5aAaPI4Xl4Ay+Pt/DuYAd5sm0SFKQkozJMMxlCsuLsQHZ6xeLxy0efI+igveOWfeS9zpwJJoG/XVnF5s42jiMRuVYEeb/45S8xNTkpExbe49VyBfHYBa6SVwKAmIRaKpURbAmira0NbS2tovJrtjTKXc7z+I9vX2Fle0Nko1m9Ct3jEEWQWDcMxY63AnTAjQFPAE8m5jAzNo7R7j75/c3SMQaFicfPAIUbUQUIn+2tI5T/CUBIebKm0m2DdTKErZjvGcTXC0/R1zwggNCpc0xgECbm+d9ILa5bVRDjda0o3t5w7hy/W/0j3kc2keXdyfwTdu0J+WBBtcraOqNOzeZEmy+ALxYfYXmAktEedMgYge+HuyTXOH5/BQjDVzFsnx3ix7XXAgxTHGBTCelSA3oFBi0y5PfrTiwOTuL+4BQWhqfQ7glI1ymfTem9tJojT5V/wrWUahKea3kOO7g+wXpkX0DbzkVIAv/ktyG7SFsGLTG0bZBVp8XO4UOXr0WyMe71jWGqaxgd1ibhmIsUd3M9shnhQcjjewLC/fc4St9lCAkIdVgi5VSdLOB1NotEKoHoxbmYUwn5GSDg8rjF1Oh2udAaDErCH9P+3Db2aDhuGQeRGkCkCExdVL4rHXFkcVa5wu9XnkmhqwKE9BCSHbRAYwwtF7uqTaZSbu0WED6kZJSA0KEko06TIRR2xGQIfwoQnuDt2Z4hGT1GzqaqGgiyCCpEesELSBavZleAsMNgCNtMQMgZFScdKiCA01xKFFePt7HJ5NLEuWzknIYxDZHlqE6HTeL8HRo9a1Y0e/zo97cLIKRU0W8lwFGbm0hGjeRPExDyBG2lt4b9RpzSsAATeUQLSfyX7/4rXu+vSVG4hMpYqvLzlQZLbWiMKpegHN0mCywB4X/68tfo9bbLz2XBJh9gJRlNISaA8M1fZAgpbSAo++skowwP4e+t4aclo3cBIRNKrRBAeFcyOkTJqAkIHfJZ/jQgNBhCeghNyaiFYFC9zNJjHjqUZLTDYAjvYalLeQg/kIzeBYQGMOR1+BQQHhuS0TseQhnYUAJ6FxBaFSBsasUvxUO4BHtdk+4dyh9dKlxUVaiUmSCWxO5ZCBvH+zi7Tkh0e5r3l9sCq9clgStMpLplCHWDIaQen4OITyWjY4FB3AJCQzJqlFaTLSA7+SkgTEoA1O9XXyBOQKipmHUyhBaCAoP1YY8QU1Nb7V4BhF/de4AhXzu6pG2L39dgERiUUFXFy8fRCDZ3d3DByPDMtYRBUWJEBr5kpYldMYT0ZesEyrU6anxvdocAQrKSjEMnIPxieA7LXTwMcelTYtEPAOGd0muuMUr09o8kGf3LYJDvVyW7KmZQwGCNgYVKUpcrlZBkIW6xiFKlKkXFDqcKkBEwyNRkbj5Wq8h2ObyQoALdIpurSFeoTjAkuKZX865U1LjJ5dMXhpBzUUpGuQKagNDlgNtgCP8+AaG8K9mXCCbMpGM+W8fXJ9iJHMh0mf78jENDop6XHj2qPKp0GtzU1hiA0BjcOCRUhsMjJs0RELow1zuFf35CQNhvAEKGGVAySom/8hAKILxB5HckoyrV5y/8MT2EdyWjt6oJFRuhKie4NzKw4Ap5HF2eKkBIhpASSAbnODhB5z7PYZYRaPMBQ6j8VMKEVgEnASEZwv4R3B+dlrAqiq3UAV8BQpViqKGqKw/hugEINxMGQyiSUd2QjFplmMR6AbtWF5a1rakZI8FO/OLeQ3zed08+O9PtyjWc7y5duEbo5AQvXr7C6dkZ0pkMhpiqODaK6elptLS2StCVHOdqujDr1WpVAkr4lUMsr9cHX4MPjS4xvMjqRJ9ZUa9I3wqHjKlqFtHrmMjm3++tC0tIoFWhr8eqq7R3w/6gGEKGyVjR7W7BFzMPcH9oBlMdI3I+op+fyiPFIlgllCuvl5DTS8hqBQFr74+28OP7F0iWM8hoBVQdPDQbJdVMBzXej1PyHGxoqDvQaPFiqm8MM4MTmBmdRpuPdVM+OUeQcThNX2DtcEcOy7Ei6wAKUq2ic8+Qv6qw6JqRIFyHswy0VBvQpjfh65nHuD85I7kHzVZpm5ZTkRLJcgCsIB1vZ54nY6U09s/CeLn6FlFel+tr9Pf1iT/z/tw8ulo65JzDe4VqKHW4Fy0SKvUq0pUSkqW8MGNUSHBtszsccDvd8NtdCDC1VZ4kK2LFJELnp3jx+hVOIxEJm+tq78DgwABmpifFs2jKC9UJzIJz5PDqZBOvjrblM2HCq4SpmCkLkjSq/IOUjVLCHHB48GBiFr949LkEtDETnMMPPoX8jAvsB0xc4c2btzgOh5HL5+FrapLf5dGDZQz1D4pVyeng0MiN60IauWxO7k1WN2UyGTQ3N6OlpQU+LwMTjdTSeh4XqSS+e/493u9sIZHPSFK/5uQZTQFC7sP8SoZw3N+B2bY+LA1PYLR/QKww/KT4O1YZcqjXJG1dztqoY/1sD69DO/jxE0BIBRclswSEdeUh1AkIW4Qh/OoGEDbDJYBQDXbpn5PtRpJsqXAiYNPlbE4GL5w9xe9W/4B3p+vI1Ut3GEISJhZZA8RLSSLI6hAPoQDCoRmMeXrRJk+QatXmk0CWkxa0nFbF7kkIa+FdvN5ZQ6yYQs1jE+8dBzZk18WvarxINDyeXMTS0DQmu4fQ7PCpZ8nilHMM1yPeX2qIaIRi8ucw7RUlnBcSwt4931nB+uk+4rkUquw4tamVV4gOExByaFN3Ciic7hnB/aEpyXPodgThkqFNERrD+WwWIa9Ymfds842AzcPUKWKVa0MyagDCaDFdJwtIAzQTtTLUJpdLAggZletwqz4xudkcSuFtkPAqstiMFld+ddHTqqJLTd7gOVLCcH3//qUkc6bKOUm14TjYnBzeegi52NlEHy8M4egcxtr70eakvVRJRkmfm6Eytx5CAkT9joeQgPDWQygaWasChLxhJVRGgJMyTzN2eqyjH49nH2C0iwdobruqt48x1mWtKtLQ7fMjvD3YlHRLBsrQw0dgVqmWJcaWPSeUKNA/RskgpRZDwW58s/gEc31jN+ygYgg5ZVdyURMQsj6GDKFdAKEqiGYQx7mWwv/9h/+GV3tryFkqyPPFtDCrCtgxZaNcZATsclKhOzDXN47/9NU/YbC5GwErZ5TKtK0AYRoxJD4BhGRnlLfz1kNIQMgXO3mUh3D2jofQBoeqdhRuhgu48hBWEamkVahM6P0dD+H/PkCoGEKyWVZhCPsb27EwOI3l0Z8GhJK8+RFDyDhgmuS5SfMzP9cYKnPXQ0jZQM0IlVH1IUoyaoWjYkWzs0lKlgUQji5JpS39uBL8IKm5NVTLJQkkYCnp3mlY/KkMcsnaarA2e1H22OSAwy4sRjcrNkGZtfgXNxYedn4SEDYPyP3M6bFiCJVsVOQXRifQx4Awmk3KvfaHlRe4LGdxRYZQAKFVPIym6sxCQFi3o8XuxaOpeQGEA942kV7wZylJWQWZQl7S/xjdTrkLAWGuWJCiZI/fJ4diFkzzgJLVyuIBqlL3z9Cpmo5qtSamfzIllH31tnTgweAEPicg7GTPooKD5uZsMoRkhgUI3onzNw/D/xgewjuA8A4raK4ppm/Q7BhkrURVZ7VETZLTipWKpIomM9coVZlIZoXb45H+KqfLJTJdeaoZGMNUOAMQqpACQK8REKqUEIUHzQL6DzHHLVgkIDQ8hBIqo8NhAxrc9BAyMl/54H4KECq9419EMh8Anf+VgTIyxjHItdvPWz2Ximm5DQsI58+wf3YkYWQ7l2GRiybrBTnIUOVBQEjAZErbJHZJGELFngkgZPUE00Z1B2Z6pvDPj/8JI8FBtNmYk8xDFVSwDGt8pPrjI8xnAEHzvv8ELH74yRmS0Z8DhIoh5LrBPSqHgnhTWPW0cbKHV3vriBZSyNiqBiBUYFDeo0iG1Xvlcykp0DWlXKBk1FWsS6XVwsiUJC/yZTKEqo3wDiCsUbWhAOG/vn+GjcQJztNJw0Ooy75NSSADqbiOcJ00AeFQsBPfzj/Ek555kc4pdlCdLQjmT6NnODw6xNraOpKJpEj2pqamMDkxifGxMfj9fnkTXJcoZlWuI/U9uL9KEB0TeI2DPc9N/Cedna4cWEqidBVp5BArJHFyFcWrzRWEYicC4koWdWZhmjgPvTI012w3HsJebyu+XXiC+4MzGAsOCLtGpoUDBJNBKFfLyFYLkgrKITIVGDtnh9I1fRQ/wUVGVTVVbMoHxesjEjuCC8p3KU/V7bJ3DLX2Ybp3TLyE3cEOkIPje+KeeKmlhSH807sXOE6eyYHZEfBCd0GqEor1Mhgi5WIolbUOe1FHoOxBS60B9/tnMDcygfnRKXS52W7NdZwnCeXjV8+SGrLwWh8notgOHWJ17T2uEkmUiyXMTU9jbnJG2LtWZ1AAhAKWPI+oLAx15/BMRcaHwwwVSmIK8DhMVOEw6jmi3C5FMiMRw48vnyEUCokHjetjc8CPhYV5jAwPocHJnHX+tvxNgThyeBfdw9ujbenCzlYJCJl4aaaMKsAuHkKDIQw4vVgan8G3y0/Q4iQ/qByE/ENpdOwqhvBJRO7F2EVM1tmuzi7poZufnEFfR6cAQo/dLVogskLlOj3aVjnLExCSTWx0yyla3h3ffaaaETXgdz9+L17JbJW9dJQSAzrzMGiBcjlgcdnhq9sx1dqL2c5+THT2obu1TRRv/FTlfpe/CHwVkcFrtRndx5vQLp7triGcT6ocAvEQfqhsctcZKmPHqL9dPIRf3nuM3oAhGa0rZdNdQCgDAgq6rEzI1kUeepm7Rihzin9b/Q7vIxsCfMq0id0whFbZryiA4QCK4VKtDX58cf8R7g9NY8TTI/2nvGekw9RQeFxrZVwV81jb38W7I5JBBxL+4gz6JLU3Szkng9FqVqng4tegxYNvFh5jeWQWA82daLJ64GTQjNUFJ/uSbUrLpJoSFEfI+zsnks4CrqpZnJeuxA71LrSDWO4KxZqqmeMQg2+Cvmjeu0yz92g2+C1uDLX0yHv5Zv4zOetSPs5MYarPpIUBFfkZz7ff4vXBOvaTJ58CwoxersvGSaO/ztLGyk26qJz8bDyYKSbBCBW/WfrMOHeeCZSwR3mGyAxwahhHCkeZM+xfhPFmdx074QOkKjnZBNnhUyPiFQmR4SGU6ZcNQd2Nb+59hkdj90QTqwChS4IzJGX0Tse0dFXdSEZV79P+lckQrkioTFa64iiPqEvfB0ETGS9usI26U8rih1t6MTswLrHeHY0tshgytppUKyW1PLCunezhxfYKItdxJIrXqLkgXr9KrQK7FK+qzZhTPL56Ah0CaD+fW8Z0p5riEZSZgFAFeN8CQovGjVyXZC7KAwmssyjgAmn8y4vv8OZgAwlO9mpFubAEqaSDeXgjnUyZqgkIOU1kYuq3S59jsmtYTOcqWIaQpIaEMIR/AyDULVIH8mRqAQ8JCPtG0CqJqQSEatFmxO2ngPD3WA+ZoTI5lTB6Ixn9X8sQ/s2A0PBx3vVCcUGRnihTMlr7UDLKZFMFCPlYm9vYrWQ06PLLJM0EhE5j+smBQLVeQiGXxxVLfs/OsH2wK4Ww7C9yBnxwtQcQHOpBzlrDaeJCUu6uCzlhuW89hJy0GQwhZdsMlekewPKEkTIa7BMvpqmON+VZAggl3dQmpmU+N6ZkNJpNyPP6h5Xncr8REBYcEHmEdC6ZlQ2aAoRBhxePJufxxb0ldHua0SaiF3b2qGqJSDSKs4tzXF4lcXYRFQkW/Q8sDW7r7gQaHBK5zJqVs6tLAYMaE+C4Pggg1GQB5PNKQNjX2onlwUk8HZ7Fgw7FEKo4GbVCCSCUYBn1VWHnO5zVTSqkkbN4B2f83aSMfqT0M9fEu4miJjsohfM1xQxW9bqA8XQ2hxwrJkpFBQZtVrhcHni8XgGEDJIhK1jTVMkoPxfKPc2PSgHB28TIu2SUEuh8Ct5MyahY/FmkbfQQSqgMPYR2i9ROmB4iIwPQ+F7/Yymjf4kL+5/+90blzt3QHrPInV+5F56VL3BwHsaf3j3HevQAMe1aQmXIzEgHFIM9DLwrSZwMnzC8dXxeqSYQibmwaDZMdo7jnx7+ElMd4+h1t0qGL597n1150yVFWG3Kt3/MICWTpbuBfHf+LzcVHn+JITQBoZLF5lCUCqOVwy1J4GMIGsMQMtbKDSBkvL0CvaYgX/l8bwGhBd6KFa5SHf1N7fhq4SGmeocx1NqFJqtTGEJ64HlMFskoU5Frar9/fxnCf3v3A9YTZqgMU6wVQyiJjnaVoMk9v8HuEu8Q/WLf3P8MjzsWDNEboYMKJatUytjZ3sHu7i4O9w/Ef+h1ezE7PYupiQn09fSiyedT3XqGOkHd78aw2vhqrEIqPMfoHeanzXtCnkkBOVXEcIVQ5gx/fPujMMnpchZF2lx4ABRlEwfFSh5GUEiGsK+hDb9e/kosEINN3fLZeOs2eC2EtxbFCtR45lFnH0ldRQ0n+XPsRg/xcvOtnMdENsp/zxRvhxUcCGtkUSjfJSOpEwy40OfvxEzvGL5Y/AzdTWycdqDRxgMn1DDg7EjSC1ePt3AQj6CxOwh47SKJpY+R50qP26Ek5wUNTWUnAhUPhv09mOgbxpdLjzAY7JXrrApt7kpGOVxkmmQRGwe72Drcx9HxMYrZvFh0nj58hMW5BWHs1InEWPcF6CtAqPYGlSRr9q6qjlwTFKpQFDM9lGsnLSLJfBqvVt9g/+AAsURczoL0Fy7eX8Tk5AQ62jtkvK9kfxy050UF8O5oBy/XVwUQltnj/QkgVIF9hCAEhGTDv176DEFXAzwWgkwWByhAuB85wO7OHk5OIsikrmU/GxoYwvzYJGaGRqXWSpU7EQRzzKZABv/IWlSryVCEUNt8t3zfuWoWsVQSL1beYPtwH1f5rOQY8H5z+xvha26S9FJfsx9tnkb0ePzodvvR4mpAo9sNn4tDZgIznnxIbqizP1kuMsfbZ0dYDe/jBVNG81coST6AAoRcnqj444uDjBYCzrZeLPaN4PHkErqbeuE39Fu8nmbugYJqiiGkgogyYgIddihSiUFA+O5EAUJ2XSvJqOF7t9iUoqWiSZhPi8+PzxcfShVZX0O7WJR4klDnB8WWx6vXOEtc4s3WulTqsKqh7AQ8wUZkynlkKnnBRl52g/L5061osXjxm0dfgwrHDo+ilxRD6ILT5pRqC5NYU4N9NYRSDGEBGRQR1zL411d/xMrRptTmMdSG16ZQq8i+y/Ri8djmqtLrSUDY6Q1itmcUX95bxmhLL1pcAYPtVGsbvz9xw8udFbw+XMMe18ty+kOGsFTXTLJBQRMpKzWUrWa5oymHM6h7OYyKXEhRuFzoeXFUDIDqG2NoSSR1joPYCfaixziOnyKaiiNTLYhuHS6HVE8wlp5HuJuUUZGMevDt/Gd4NDpvAEKGyriFYhaG8AYQmimjJkN4FxDeMoRZe1VYSZom2VHE0Bdh0WBHY92FLm+LHNqH2/rQ7W8XbTjjncvVKiysx6B2vVqQQJnVo00kqgqU6S7WbNREmkFLHDu1uIGrRduGvuZOTHQM4snMA0x3DN8whKTspXbCkKoIQ8inVxhCwO7gRFVNs8gQMlHz395+L8XG5/krXDONrF5GVisKlSyAkKWvBvMpkz3NitG2AYnwne4ZxUCw5w4g1JHEFS7uAMLt6AkupePOqJ0werG4aHGCy2kWAeHTqUU8HCVDOIpWO1nHjwHhRymjHzCE/7EBofgHP2EIFSA0PYTnd2onftx8LWAw72SEN6fftymjHAg4KjZJGe1hyujSEzwZWzS2DtV1mM/nkEmnEQmFcBo+kZJdxlTTV9Tc1QZ/bydah3uRYFn8wa4UGZNpE0Bo9HCqUBlOisgQGoCwa+C2dqKlV6SxUtsixdWKeSBAUoDQ/gkgPM8m8WZnDX9aeYZEKYsrvYi8oZev220yIJI1QNNlckhA+HD6nsQfd7ia0CILq02mw5lsFkehEE4YunCVFOlVrpAX30drWyu6+ntF+nySPMfRRUR6lgQQOggI1WSfKWuULwpDUK2jn4BwaBJPCAjbR6UO5ROGkJvIRwzhDcP09w4I74BB+Vvj/XxcL3EjE9WBQoXMYBXlqoZsIY90NitgkF1rlIg66Bfki3/vcIi0hYcHMtjyTIgCxAiOESrEpCRNuZ0CFuZx/2cBoXwP7h0a7CzL5mbKHkKnHW6H6iFU2bTmeEWtjnd+8v80hvv/+xvcDe5Rf6/mvipgoYZzLSH+LXamrp3u4qRwiWtbSSbxBIVUepjl7TeA8EbdQHsD1SwWuGkJqFox1jqMr+e/xGzPFIYD3bCRfanV0WhX+won4AII72LCu4DQ/ABuCjqNa/dXAUJejVuGkIAwizwu6xm83l2XwBIWxTOMKmMjINRFMiryMzNl1LhTPgaEDRUbAroLI8EefMOAt84+8XWxD08Az42HkHJRDVWNidsa3l0e47+++wFrybAwhEwV5PBXMYQqCEuqBVgcbQDCvmAnPp9/gAddc+I1U/aQCgrlArLXGexubePw4ADnp1F4WMTd1oH5mXuYGB1F0B9Ag8ujKm7kmK1kgLeZfvwnM6dagRMTaPCSUE7HvV35q2uIcXCeP8XvX3+PrfAekuVrAYTC2FHGeRcQiq3Gij5fO36z/BUWBqYx0NSpPh/dBp+VgS88u5RF0l2lL1uSspXE96KWEDby96/+hPf7m6JyIhvJ3uma0yYvra7OSLRzUF7nqznR09CGqe4RfL34WGwwAYtbalA0q1WKr48Jgo638Wr3vbAojpYGaC6IP5yBYVqtIj3NErJYrKGx5IS/6kK7zS8dbd88eorx3iEEKK+TKiv1uZneZ/ogr4pZvN1YE/ASj8WlZqnR5cGTpWXMTc2izd+CBhEgqj9KkKfJP/OYrxyFKknWrBcxV6zbdUv9L8qzWEWmlFNppkcHOAgdIlssiPd+eGQYw6MjGB4dRpMwb06QC+RghB6z90c7eLPxXjyEBPWUjJr3In+3W8moHQEHAeEUvrr/CB2eACha5QrI9N5MPYetrW0BhFfJFPRyFR6nG1NjEzL0HWrpQIdbMXU/PYYz1+VbBtvcJ0oabRwF6dmMXsaQq5QkDbXKuW+DG+4GL7xNjXD7GtDs9CBoc6PZ6oLPYnT+Sqq3ynYQxk6OsBapoOF6sHa0h9XQLt6F9hAtXhuJygqk8dwigJBd18IQOjDb3ofFvlE8mlhEd2PPDSD8kCE0QqqMGhve19J3nk/jKH2C364QEK4LBrkNlVFjYpJrpj+7gR7CxgAeLz4QIoi2KuU8vR0s89x/VklIxcnb7Q2Rw1+WMig563A2elCoFlHUSjLk4DDGp9vka6u1Af/85BdCaAXtFFe7RLFHIsglKabs7lZxaWYwIGvVCGwJBul/vKxn8dvXf5J6iEuGCtbKyFM+rlcF1Ho9DDSyAHkNDTWHYAsGQE12DuHL2WWx2nX62uRO5qlUeRQVIHyxqxjC3cswLiopaWEoMmCKacNVnYBQ3Sxm8ax8aiYYlJQxxQCZHSNq6qArzbCuIveZGsqJCycECS2FaCqGw2gY++chKYrkL1PQGbVdRl4vo6DRMOCQF38+KyfEQyi1Ex58e+8xHv4EQ8hYZJWUpg4WTK5SDKGOgp1eJA0HwhASEK5ID+E1AaFNlzfNThyLAQi5wTTW+UE2os3pR7evFUF3kyyq1lJdJLREekzfytaKOGGvTyKCnLUiQFBnCpi9Bq2uiRSKdj5KAb2aXd5H/weAkAwhvRBkCM3AYoOhMA9SwhACdqfy+wgdbgDC363+KIDwLHOJFLscWVpZJ5uriwaevydlkS5hCT8GhCPoD/bIz+fGwevHyokLXOLlXQ8hOxc/lowa0gYlGXXi6SQB4ZySjJoMoc6OQB5APpaMGj2EN5LRvxUQKj2/8hCq8uYPQ2XupIxeX6jaiRsPoRkq89dLRv9HAGHeSYZQpWN+zBBSNtzsaJKC0m8WPwOrGayGNJvJtNeZa6SSSWyvbyAaicgBx+33IdDego7+HjQPdMHf24GTqzierb7GeTIu5fSin5fDnNHnQ8moTHTvAsI5zPSPYKz15wCh0uB/CggrUl76dncNf3r7DMlSFkkDEBbdFhAQmot/XWMx/S0gfHrvgaTq+iliq9eQTqdVd9LRMU4iJ7hMJmRp8TX60N3TjZ7ePnT1dSOrl7C2v439s2OEBBBaUWXaiN0muv9ymXIjMgR2ODQYgHAKT4ZnsPQPCwg/Dvsw4dYtnDHVBWoSrNYS8+tdMEh2MFdSfsF8qYRsPo9MPodSpSKhQi2tbXB7PUZnbtg4NQAAIABJREFU0f/H3nt4N3Kn2aG3CijkQIAkmHMmOye1NHHD7Oyu7fXzsc97/+Zz2jQzmlFWJ3Zgs5lzJkECIHIBhXrnfr8qAmy1ZuXdefZ619LhUKPAAFT96rvfTe6zwB0wuDRwIFkLxlDPjCbbc4Uxrv7u9zCETg8hn85kCCkZDfoVIPQbOhio+C8BEKphlEN/A6eNjCxHny6/wuv9FalFyuplGdQpH+TgQjkQwaAiXp00YKc2R1KxCQrpe695xDv4ePIRbg/ekM5RX70hciUBhDb7OmVaaiJ059KRQJfvYQhdye/1/0h9GfXsb77brYBQeQhLOLVy4q8hKCAgTNfyjoeQv5sCg7I4bl0ZMOzLkYxS6hipsYu2DdNdw7LlJjvY4VcJ43xuEbiROaI4jTUCwhA6gPC/v/oCby62cZRpBYRkCJ0gD8o7WafgUQyhyM5nbuL24AxikjNKFqqC84tznB4dY3NtHQe7e1JK3tHWjvHhMdy9eVuKyVlu7ycYlE2/4p7cUKHmXXMdEHJw5iKOzxgmexIQKvmihWMHEP7m2RdYfA8QklnicpgMYauH0AWEd4dnMRjrFsmohMB4HEBoViXsieE0wkRrChCmkcVR/gx/8+WvMb/8BlrYUExYOQ8r4EUjYMj3IyDUKeVlSF3dQLc/Kcvtn936COPtvejxxxHT/LK8pM/qqJzG2skuvl1+hZfbyzKLMV+hoFVlCK03ajB89CLb8FRtxEwD8VoAoaoXXdEEfv7wE8wMjaM72YGwroLeVMm5moXydhFn2QyezL/A8sY6ivkCEsEI+ttTuDtzA5Oj40hG6DZVDKnb78b3RTF/ys6jPGhqiaU4yNaTq/l3+H1LXLrXykjnMgKa2EXJhazZqCEci0jtyM3bN9Gd6kEb2lBEUcA92dKFzVW8WX0nkl/Ox1ehMh7yXS4gVLUT9BDeG1OAcDCUQghxNUcji4PssQDC9bV1mGUTQa8PqbZ23Jm9icezt4VDo0GDi14V3vX+uXv9PGevL2dGJlvy3+ezvFSrwmTnOMkPjyIjCGDFT+qQQBQokgEjAUBGj4s85e1jer+Fim0KC8oCjgzKUg3C8+Dl+jLWT/eRrhaly7i1doJhlPIhHkIDcw4gfCyAsBdxmSQUC6kkow4WcTyEfB8Vy25JBcpGZhe/evE7vNxZdACh7fQQ6rIcKZerssjkaxgzAuiKJ/D4zgPMDlNp0S39j6rcRgnAOWtum4dY3FzDm9UlLB1s4cxUvX3w89pUfxq689qwHoiA0BPBX/34zwQQtrm5IbZfgmWYhC69qwIIm7YfJvHSfsZ7hYAwjTx++/obAYT7uTNkrYr4FZm1wIvYZ/BV0+Gp2AhZhlgJWJc3lRrET6lIpCqwrUtOJl7/0qvaAgifCiDcVgyhXlNBoAyVsay6LLZcyYN7q3DgVM8VRdGqqlBlt1T2BDUM8K+ZMnaezyJTyuOimMXO6T52Tw+xd34kbBa3XQyMoBeLJReiaa/XYBuMlfM6gJChMrp01IiH8NbH8oKOdw6gw8chMyAbIYIzia6WQnsyhKrslKmSjK1XktEdzDsewrdnWwIIpaOQWhreOQKYKBn1qtJb0yOHXrsvhigLw7lnNSEDOsEnvyelHedWQdhBK+KF5ddQpORPM6UA0knwl80Wk0v5NQfbUphMDeNHZAh7xuXBo0JleNy5r7QjGeVLys0uh3v6ShzJqMsQfvbmGzxfX8D2xaHI66RnRcwiKuiD7BRBWxMQeloYwjFhCBUgpWTUxhkucIQzfLv+w0Jl+LUTAgjvfZchZNiPXA6uZJShMq6HkJJR10P4jwWEbsro9wHC1pRRN1TmDwcIyQ66ktEj60LSTdkTQ4aQ7GDBYCqcEyrjiBb9da/IhuNGFD2hhPTdfDR1C3bZdCR7OWyzdmFrG4VsFrVyRaL9O3q70D8yhER3J8Ld7fAHY1jL7eGzJ185gNBhCOUWdD2E3OY6Sb81qGJ6JoFdAcKQPDSkTJ4PRydshR497k7dhCv2cDFl9KiQxoul1/j8+de4qBIQVlD0AUU/1OLHGRJtqwUQztzCJ7cfIOkLC5uRP8/i5OQUh4eHSJ+dS2lu1TQl0Y1pZ339fejr7UNbRxJnlOW8nccqOwkJCCV5UTGErYAwrBnw1YGhjh48HJ3BxyOzuNs59i+QIWyFeu9DLXf73VwmtQLBa2miDSUTrdSBbL6IXLEoG24CQQ7UUg5s+NCWSEiIjLIONM1xrfKi1iySK2LJpSffG6t+r2T0XxEglLRHNHCBPI5L5wKWXu8tY+FwDWcNPvbVM7EVEKplj1PW7tTEUBJOQMggNC5N+0LduNk7g/vDd3BrbFINahrBALMfCQidEs/WHYLDEKpAqvfeMOdp7ob/XFHOLT2E7wNCTgIEg/RWX5IhrBIQvsarrWWsHG/j3Cqi5GMnsWIIXVCoVDHukKqeWQQd/ByrGxht68Gt3nH8+OYDDLZ1gnwJ5e5UB3AoVTEhChDyQwBhehMCCM+3cCgMoS5yMRbT83eh9JnfkR5kMoQdkTb0MZjqxm15Hfma0WuTyV4II3i4u4/z41MUs5cSEjfQ04/ZyWlMDI9jMNUtTGOAwNsJh1BzUJMfVOaa9wAhE2NFymvLJp6sEeVuHGYJCDcK+/j1c8UQpl2GUFKlFUNIMCmA0GUIwyn8+SOHIYw7DGELIKTfjSoUpmSzXoKSUbLVlHeemVn8/de/wfOl1yIn5bI7Yxal77Du90rgn6fhAS0sOgGhySE3ivH2Afx07gHmuoYxFu+WQLG6nzJMTYXLFNP4emkeT1bfSFJ1pl5ExWuhYliysJfpUbPgtzyIml6EqwaCZSZxh3FrfFp8hDcmZxDykOnm84rwn1kOwHHpDDsHB3jx6hU2d3dgmxaGOrtxY3QC00OjGOwdQDzI6crnEBhqZuWf0pnryA7VtX9d1dB6O6gjTVWUEcwVG4rI2Ds+xMuFVzg+P0O2cIlyvYpIWwyzt+bQP9AvFSQVVJEu5bC6t4WV3Q0sb2+KFJee+HJddeCRreb357Xg9hAmjCDuj8/ij+59hM5gDNANpM08do4Psb65JWxoNptDOBBEKp7EYKoPNyemcadz2vEP83d0Z3gXELYu65r6Cr4eBIT8WQQY8hVyEr3pYxNGmvfYe6oTzg70VhKGKPbW7WpWwJHYQPUNM0iygMPKOV6svcPbzVXsnB0hUy1JMf13ACE90g1IqMyNrkFhCB9N3kFftFeK6VWnpuMhlGL6Zp84l0sqr8TCSeUC6xf7+NWLz/Byh7UTFZUZQoBL2WijgVJR1YxEfAE5B9rDUdyduYmpoXH0t/dIeJILCJW8uIGN8z2p5VjZ3cQmuzZJaLFKhWn2HNY1JmXrshhn9x/PYrYi/Ief/QU+Grt9ZRMTu5atvrrUAl0t7FRwhQKExC9k8SoiPf5q9YVIRtnvmjYLKNAHzGYBvvpUeYFLQpJPSpEYqnmFAPjJjYeSNjqU6lfLVcn4aAGESy/wvYCwUas5kQvubdFkHqTvg9s9583mlkM2B46Pz+0ouijlsHO4j4P0MQ7Pj7F1tIeD82NclC+BoAf+ZERkCTJY0yytMYaXUccexVKQVSNDaPKXUqWrNGV+NH4LYw4gJPrlg1EOXhcQSim9ijPmgVP20LNUu2IIv1ilh7AJCIuif2wIIKQeP2Qrw7SvZMNXhmLQND8CRPIWDeDORsJWSYh5j4m8bkJPBGEHdWTMvKQZ0bTp2C3lZgnzzTF1kVZMpIbwyewDzPVNCCVNd5XyEH4XEDJURgChzwWElOMoyegXi08FENKPma7kUGhUYQe9EvjjsgJ8sP4+QMjXkICQNzAB4WELIFw53MNZtSAPb7J9fN/l4HIKVF3J6I8FEP5AhrDKYvp/KiB8P2WUCwi3dsJlCN1ieu5BmGDVWjvxT2cIed0yHIXX1rEAwh18TUD47pmAwYJPbQGVZFSFyoiP1DIQZ49TII6f3HyABxM3YRUrwvIdpU+xtLGKrZU1BA0DsUAIsXgM/SODGJ+eRDAehSdEWYAfS4VNfPr1Fzg6P8NFMadYBKeLk+OdDFUEhGQIzR8ACJ1aBklEZfqa42VpBYTzBIRPvxLP77ldQd6vAKEwyA5Ty3hyYQgZmz1zCx/fvo+oxw+7aOJ4dx+HHK4ODlCt8GFowe8PoKOjHf39A+jt7UEqlYLPCODg8gTfvH4mYTrbp0zv1WAalLS2AEKfHxH2aFouIJzFY8Y6d44i/j0ewv99JaMuIHRH9+sP+ff/aatkUXwnTngMwSA/yjVbtusZynXLJbl+eG5IirTfLyCdMlHd2TAriagjMaI14CospmWn/iHM+oMko8449i+YIXTZIn7mwEIZEOuDlg438Wp3Cc82F5RUp2FeA4SU67vkHjfitB/wM+uW/HWATCEf/F2edozGh/Bo/D4eztyQdMSYx4ewzmRFlTSpGMJWSpe2Docd+S55exUK9B2GsIV5Vl9RFTNwTayWZBVcWgWcVXIiF2TwAhnCTKOEShDXAaHLUDpfhc99qloYhMPP8bqB2a5h3B2cxiezd9EXaBd2kHJ3AbpOP13dtiRxmYCQ2/rX6Q38t1ef4/X5Jg4zTqiMxmoVJ+pfU6wMGcawJyAMYW97J24Q5A2NAjULxcsCzrjA2jvAyd4B6uWqVH4ko20YHRzG7MQ0upKd6AzFlVePr7OH3jGHdeJcIvcEGXUGu4guTl4xDmSU8ZLh4L9kSRI7wzcoE7MkeG8jrwChyxCWPDUZyqmMEcZOktibKaPCELYCQttAiIDQyxINSAAKZbJ1AkIJjVEMIT1KF3Yenz77HM/fvUaaSdZ1WlBMVA0dVb8ui3oyn1RScdMbrnrQZgcwGu8Fn//3+ydwMzWMiKmLLNTWyTLWkGbp9cZLfLX0UuLyT0oZlA0LtaAG3auhUivDsusIaT75mgSDoSplrj70tnXg3tQcfvbxjxHyBUX6rKrZPTKvMIV1ZX0dbxff4fD4GH7Ni5nBUXw0dxvDnT3oau9ELKgkf4rAUF2rfEsEDPJJJ9sW1xbi+gYcj4gbKuQ8W+lzIxtDgoGA97R4jsXVZeweHeDw7EiAIXuBh8dH0dvfh1RPlwCrPKujDnawebiLraN9AYP0ZhZNVUciywn6WiW5HQhoXhAQ3hmexI9v3BW/bFmzcXChpIqr6+tXvbB93b0YSfVhpLtf5LUTxoCsc6n5agJCJUV8X7zfyhzaLEK3LEnEpSfSxyYBzSNBNHzNJNG9JWTJtTQpH6wK/HHPAelqdhSEXHAxbfjQZJBkGgvbq1jb3ZYkU8pRxS8tvYaqh9DPa1o80kDC8uJm95AChBO30RvtQVwAofKUymQlFjX136qltFIkMsDyuHqB9fMD/OrFl8JQXzbU97MMLqNYXWWhVCrL689Zi2dB3B/EzOgkhnsG0dXWibA3KPc0vcEEhLyOaGOhXYdWlv38uZBK/CAzaNu8Miz4dE1mEwJCzkOd3hj+4x/9GzweviPKBkpGCQhZrUZAKEqBqxRoNb2zs7OsM4RPsYR8HZ/vvsX85ju83lnBcSWLPH3FQXVvsmNSp+JBC8BX1eGrQDDMaLJHACFr7sb7hlWFi6WqkFgHI5LRd5SMvsHy6XXJKFlCrWGaEhGnmqSa+xNhBiUqWl0cfOG5YaJMsVgtS/RtvlhAqVqRotXtg10cpY9xnDlDqc69IdeZHthBaoI8Ag6zZlEAIaWWvlBQXvBag0WormSUoFAXz9Mf3aZk9CbGOvrRQXmCeAiV/luobjKE1Lp/DyCc318BAaHLEBYoYTAaaLB8kcBJGEJDPISUjcYaAYlv5Qsc1YNKNmp4JQmRD558oyrs4KmZkwPONBrCdJY0pvhYUrJMUCjUugsIY52Y6GwCwjademJV/yDF9C3JgBLyIZJRG14yJDo9hHXxEJ4ii6+WnuP5+hss7W/grJQTIOqJBODx+1HjDS7AgF5MBtoo+S2/t3gIe8cw2MGNC9lPQxghJRlN42uHIVw73sdZpaBSxuQ5oKYG8ac52yz2Q5IhZPqr8hA6oTIiGf0AQ/hPAoTTch0oyajqq3QPKgUIswLMVA/hZrN2gpCQ28irHsJ/OiDk1kZ16dVAhpAFzF+/IyB8joJhyockZzl7Mx5fZAhZpRHzRNDpj+KTufu4PzaLeqEsYHB9exM7B9xEH4sPgt2ew8NDGBobxdD4qKRCVTnUQMNyegufPf0GR5kzKWB1Q2WUd4z9nwoQUjYqoTKtHsKOfknP4mGlGEL1cKR/x+bQIttxleBGs73LED5/9wqfPfsKWbOAC8oYfEDBrzZuIiETR7MtB6F4CGdu4dHte1IcX0xnsLWyLtKrbDqDgOFDJBRGVyqF3p5eDPT3I5lIIBKMoNIwsX12IJ5FkYyeHaHK2HhDQ8Ojo15XHkKGnAggJEPY2YNHI7P4aHgGt1MuILyeMqokQtdTRv/38BC2wr33ACHfM6k20WRZ9b5/ULwxBIMEgg1WS6gwmUqtjqP0maSJmvWa+AXD0YjIROnN5GDAFFEW0EtqouGlWhcNJpKW6VlwnwvOrCH/1/0B3oMQrt/w+0Jl/hUwhE35oGIIaebPooTNzD5e7Szjy6XnOCxfCDPD9EcGkzHs7OqMEwCgBlkBhJb6kKqkGju7Yuj2deKTqUf45PY9JP0hxA0+VxQglDReor8W4CdL1Cuvv/P+tTCIzYGxdfnQZKObb7eKzxFFjiQvs0+xgNNKFk+XX0utARnCLDf0IV1kSLJklPNbXbvuSMmDhGymyFwtDxJ1A3eYZDk0I8FlPYGkbNh53zM1UuUuUu5mCdir2uzoo4dwA/+V6YIOIGRtDRlCWVw7zAkHXg6BLkPY09GJRCSOaCCIWrmKcoHewRzyuTzKl0UZGjsTHQIGB3v70d/dB61ui0+oKxhHwhMUyagMqHIrOHI91j5wnGSJtAsIZQ/t6BWJGr2KOW0FhOstgJAMYUmvOfPX7wGEDJWhZJQM4TVAqKFGQMhuOrm2+B64gLCIi0ZeKlDmV95geX9TFtv1kIGS15a+2YZPxlbosvlTgDBaMzAU7cKPJu7gMZO6+6cQqqpAJM3DADHmHVTx7HQRT9be4A2rubInyFol1EMeGAEvCqU8apaJiBGAv6rBW2wg4Y2IJ80uVHFnYgb/7pf/RjF9uk+Gcw799LWt72xjeUUFq2Rzl/I15obG8GjuNlLhOBLRONoiUfg1pYDif6fa5JygGEeazMeWsobw2dAMDRCJd0tmhgKESqInifm1Mi7yWWzt72JtZxM7R3uy2DVCfsQScSQ62xFLtEl6/kH6CPtnx5JQSk9mw/BIQjjPWQaQSDqkM1O5gHA40SXpnfQJl2xLQlIofz4+PUUgEEAy2Y65qRmM9Q6hO5ZERzAOtktT+SM5DnJvNL3W6n52W1xdhtBd8jXQsCxZGph1E5FYFF7NQNmuiMqLd5uSjHImUOmhKpNVHSnqqzafUzzjuBxiKiuf3+zskx7ls0MBzvlqGRV6fimdlV5DBehYu8UEZfaXt1ke3OoZxr2BCVmc90Upw/0eQEh5veMDvQKE5jnW04f41fOv8HJnBTmror6PT5cOcoZRsqdR9+gIGwEJpwtoHoz0DKAjkoDR8CCgqWtOCuAJ9bQG0sUcDjNnOC1mcGYWVNp6QIeHwY9mRT58GiWjXkQ13xUg/E9//G/xeOiOuBLdIEkG7dE7eB0QqpUSASFVlKqdQQHCheNVCWl6traAg9IFLukrDvPn86BSNqHZOqK6AoTesg39soahtm7xED4Ym8PUyJjgDLYAkNT7QYCwZlbtK8ZNnhM8uBqo8dBlIhBpXnbaiN69JpGo6fM0crmceITSF2mkM+e4yF3gIpdBljdJ0IdgNIRYKgEt5FWhEelDHOXSAijrfh2+gF+lFTKy3HnQ8WFHWQS3UX9y70fiIRxO9qLDKXQXYMBL0dmkKkBow0NfISUYDkO4cbGLVkAo8ddS9MoSVtuRqOiye2Dxaqc/jq5AAn2RlJRIJjwRxLQANB/LYxso1U3xUm1lDrF6sq1SeWjEdKSw3HopQGiLhzAi9C177zox3jEooTJkCJMeAkKGCiuvR+voxxuNgBBMhPJ5nPqOJiBkJwkZwsW9VTHQEhB64yF4QzR2a8K4ahULgYpKa6PUZio1jB/PUq46JjKDqM7NiCFSnzRykm725fpTzK8vSSE6ASF/XwUIHYZQDi4FDBONgGwIydzeGBiXfkg5jCjllZPC9RBayKCGfRcQbr1GunqGsoeSUQ1VJo2KXNEDb02Hh9G5DR/6WLbLYvrhWdwdmr6SC/F7y0ZIiuk/zBBuOcX0LjuoACHTqVS4CAeO31c7weFLfgXp6GvOUpTrEBDS4M3r/9jKCCD8ZmkeXy89x6WngrxhfsdDSEDI34kSZJp9H03ewo3BCRROLnB0dIid7W2USyVodUt8E/1d3RgaHkKqrwcdHSlZBqgHkiXxzb999o10E55X+Bqqgc7ReiuGsMb+yxZAOHUDc0PjGBdASKnye5JRtzNRGEKVMuoCwsNiGs/evcKnz76U7XGGg59ho+BTtS2UUPMRQVDJQ7DDF8bdiRncnrmBUjaP9NEJNpfXUDzPwiqb6OvokgS40cEh9KW60J5sRzAYlFj2UqOCjfQBnq1y2bGJjZMDAYSURkgKcd2CWa1fAcKAIxl9NDqLR8PTLYDwesqoksXq8jPK+3mtssDpQ3NbG1oG5/91KaMu+HsfEDYHdCn0Fn6GLi417LQGytR58DcUICQYLFVtkYjmSyVJpy1xSOSDOBiQhFdGqBME1mrMCoRI4AgIVYWOAoSVSk38F1cvUXOh3uxd+I4C8UORMmqIoLRehol/YQxhK0vr6G7l/lRdVjVZtBxWz6Vw+LM3z7CTO5HwkJJeRcXLZD/ltXNBoZyOvIZlKecAwjrLj3XEGyF0eOJ4PHkPj2/fRyqSQCLAs1iVcQvIYv2Am7Dr+KVUVDuv/dZrzQX0rbRh8wSUpF6ROnIJRCBI4KoAhuq1KiFdy+G4cI4nSy8FENJLxqACO+pDldt0xxvJJS7ffa/HJ0NNvVqHh1JY3S8DWXvdJ0FRHw3P4lb/uDyLuRCkXJRh+S48lR5CsoS25QDCdfyX+U+FKTzMpGWpyaREYYgkPZ19lxz4PKoIPBBGMkpdAXuDG5JWKcX1mg6zakq5d7ItiVRHCgO9/eju6pa/Zu9yEgH0BGJo1/gUV9xFU5CnyiTl7wkwVAnHwvbKFs2J5SUYNFRPcytD+Ct6CHdVqAwBoepupA/KZQiby96BSCd++fDnkjI6FO+RZUDQ8iLiCchPVGNGA60cfK8ciRvPeTKEGbuA56uvMb/2Fgvby5IkbYV8KHgaKHkasHwqostjeyScKFTRETUNCbL5ePwWHo/O4XH/HAJ19s41pGibypxL1LBc2MGbgw1JRGfaaLqaF38Sd4/lakmgWiQYgpdmtaoljC3tO7VMHrMDo/jlz/5Eai2SEbrjfDLvMVnx3coKFqQC5EKeCd2JTswMj+H21Czi/hCiwbCAeM506l5U56RiCFnjohJt+V5w2cJrmkzZVfwTFwgexaRY/KxrAnBz9TIuzRIKlTLylZIwhJv72zg4O0Y6n0GFgYJMSI4EEUu2wRvyI1vKI1PIIV3IocGgHochFEDo3GZuqAwBYdwIoT0QQUcwCt20UCYBwe9XrUi/ZSgUlgXq5PgEhnv6kYq1IxYIo8MTQqcelmuS9717LTbhX+t12Py7/L2p2KnXayq3IByUXruKVChwYUzOUVXnEBCaqEnnJ58dKlhMhcoRKhZrJeQqBUnb5OtBJo1J4Qx3OitkkeW8Itdwkx0kS6hSRlWgDOfHeE3Hnb5R3BucwP2xG+iLdSMhDaTkihUI5bx/xRA677ErGT02z7Fxfoi/JyDcWhHPXZ30mN8rKa8EwHWrDo8DCLUq+6BtpGJJxDwB8bXSQsaqJXmL+CzVbCGCGCCZrZWQZaufryHKB93QYZkmrDqVBASEZAINRGxDJKN/9eNf4qPJ2+BKS1m1eDazt10tqt05U1HWDBWznHozAkKGchawkt7B651l6XXdK54jp5uoh7yKza0oQBjRgsIOevlRbGAk0eP0k85gYmhEvM4EhSIZpaeXtRPCEH6Ph7BqVmwlESQdzKnbgs30rrqJIoNYmHhJpgxMj6ziIHuK7Z0t5C8vkctksbOzjct8Dl7Dg1pdbRxibXF0pNrRO9QPT9QvW6S3m8tYP96VQlBuTEVCxphsrwFdCrVVrDIDUcgM/eLhT+UFZSVE0qd61ETG2fJw4YbH67CEvFSuAOH5Ll4erOCLFcUQEsAx2dT0Uj5B6lmhdB56oYaB/kin1E48nLyNyc5BdBoxROuGPFQoX2M/C42d8xtvpZCcchj6BxksU/HUpVuIYJBHkMsQkiXsj3RgrH1AAOGN/gm0eykaVQwhH4BXKaO80fis4HqfF+0VIFQ9hKfI4cnqSwGEb3dWcVrKCCBk1483GgECPhS5gcmU4M9bCFd1DIQ6MJMaxsORG5jrHsNg9wAihtJIl6l1x6WAws/Wv8H82hK2zo8FEJYbdRXgcsUQKu8DhxKmv/54+r6ANvYqdvg4hHgVIOSFzVRIuU4cD2HFkYwKIDx1AOH12glPTYe3xhQ9AsIEHo/dwIOROQGEwhDajmSUQMSR0FxJRk928NnCE7yTYno3VEZtr7kgUIBQ3YA/BBDK5qslZZS/Egc0Jpzxg5IIAsL1sz0BhN8sP0fWU0beW73OENqUi3oRsAxhmhOeMO4MT2G8sx+Ha9siScqenCEZjQlAmhodx2j/gKRu+iIh6M5mlAMDE7te7y3h7779HHv5C6SZ0is9Pk1QKA8XSRkFfOb12omxThcQqsh2YQj5QPw9gPCgmMaTpVf49bMv5FrPERAbQJH3D68NehBEzKMhrvvRGYhibmAUY8OuNu8fAAAgAElEQVSjODs6EdnV3sY29HINMW8AtyZmcHNiCnNjkyLXck3bHA55rmzmj/D18ku82l3FysGubKkrUtatSSm9WavDb9A8b4CAcFg8hL8fEBIINhlCZyP8z7aYvkV/6W6trzm9nM0ut5a2qkBWH80gGZGKslbCUiwhU0VzhRJO02mcZs5FkWEEA/AwQZT9sj6fkybKB0zrWKtAiDz0nSqiK7zXCgZbhEnylx/4Zy04Uf7yXwMgbPrz1HuqFqmKaeC9vHyyg9++fIq1k33sXx6hZFRQNqoS/a98dupDBlcHUHBwEpZQAKGGGIPQPFEZnO7P3kFvshudgSRisotWaYrcvKvwAmf4dcJkJA38GiB02d8mILzig+XcpI+Mi0o+pFQom6rLYOBZVZjPo/I59rJHwjoREG6d7cNkXlwyfBUxr5ht3oc6wv4w/F4/SpclSQwJ+0Pw2l6kLD9+MfsQPxqaw1h7LxJ+plgr301zRcefjv5FlZzJRdarizX8v89+jTfpdQGE8tyW54VKyeUgzu4vKbavU6rmQYD+P9ZYmXWJ8meqbm9Pj3iWy5UqEskkorE4gsGwFHqnUl0Y6h/EmD+FJFUREnTDbEn+fJQ2Kmm12tBwEeU8SxwAwth8dcPa8jAlc8pAIRcQrrNDjZJRAsKKAoQcnN1uQJ5nbuWEBNZFUgoQDs9gMKo8hBxoIxqhAWT4lSoxJthy4HQ8hIzjp9/v+eorzK8v4t3BBk4rOZTpEfc0UCQYoodQshAJCHWEqgoQDoY7RR300dgNfNQ7h4Ct2jZ5fjDYnnUDx/U8dvJn+HJxXtjH45KSpFbMirxvhuGRTjzda8hLUeNgXq7BV7Yw0t6Nu9M3MDM8gdHOISlZpyiPs9bzl6/w7NunqBRKUgEyMzYpDMjk0CjCvgBCBmu4+U643k2VLMk/5D4gQ+h08Kr3QiXqN9jRZrN2h8wVVTl1WAYXJ16lCCtkcJbP4jyXxfllBicXaUn7zpULyFeLKNWrAgopYfYGfNLZZ1PhAgK7GiyfLp7WimXKe8IzleeCSm5nMb0XUR8nQlZwAY1KTdJxmf6s8ZoNBOScDvj86Ei2o7sjhd5UNzrb2tEfSqLf34YeT0RkifJ+OdegW3nCpagsJ5yHhfskcZ8cyoLFd6YhWRhk1SmH9DDbQ+fisSFS0pJZYW22qp0SgogKgSoOTo6wfbiL9OUFznIXSJMYKlwiwwoLvjaE9CGfvA5cZLuy0StAyPel3lCAsH8U91sAYVKSQwjxHUDYEnJznSG0cFy7uGII57dWpKqBclE96EPFrivwWzMlpyHiC4KAkGomLlLCDa/IrUMWn4UMoLFUQi/DcrzK80v/XsFrouRXqfJ8vfg8I0iltJ//rYBC2xC/7S/u/0SkrwNRppeqc0xFSeqqDuvqedlkCHntkXTgPUpAuJ05xNu9NXy+8FTuqaxmwgxSfeBB3WT6t65icCqagMKw5RMC4Eez93CzfwIjvf0IiI2ARE1DOsxFMio9hN8jGS2bZVtJOtQP2ahUeZpIdHPesOXjosHI30tsnxxgN32Ek5Nj1CtV1CoVic2v10z4/QYCTIsLBtDenkRHexLJrg6RjNIz+HTxFRZ31pCzGKtaA/1Hgl5ZHCvF2hoM6QdU7NZfMrZ16jZ6wknEPWFE6O2zmHDoeNwc4YliCBXKpvSGL+jGuWIIv6Rk9HQLRU9N3lwlnbDlheQlxj8ZB9sf7cJYxwAeT9/FbGoYXd4Y4qYXFV7AhoZL2wTLup9vvMUXb56q2ol6SQBhlYBQjq0GdBpMyRDWvWLE7ou0YzTZ5wDCSXT4CAjJEFIG6Qaruw9KLs1pkmwCQt5M0kmCLL5dfon5jQUsHVAymhXTrBb1A6EAqoYHZd2Gr2IjXABiZR3dnpj8Lj+eui+fezt6EPAGlDRAIyDMCyD83frXeLH6DjsXp+Ih5CLA3VILa+AMIwoQhhxAeKcFEHqEmSKIlERWqR1xGMIrQPiqBRBqThcht6nslbvOED4eu4kHDAu5AoSuZPQDgFAkoy4gPGlJGVWpswIIHVD4QwEh74ErJZUDCHkTMTiJgPDEykrS7LdLL/E1AaFewqVXyROUZFTts3w1D4waNzghdPgiEo7UF07iZG0HpXQW/rot3oexwSH56E11IRQKQQsYpGrQ0HTZIHOIfLn5Dn/9zWfYLWVwapVQlozpJihUxfRuqEwTEM4NjgsIZb8Ot1cfDpVp9hC6DOF+KY1vll7i7wkI7TIuKZf1QrTzlCe7DxE+WHmYxnUfKHnh0HR6fIJMJkvjmnQXDSZSmBkYxVTfEIY7u5HwheScceWODE9ayx3hy5WXmN9bxfLhDsoeSpdUMiG3wSymbwWEI+1NQHiraxQx+d1U3p+StCiZMIcoYQhdidA/d0DoDAtXsR9Xg7t6jEtUus3hSyU6uzMmjz8pn6dUtA4UyjYuC6yWuBR2kLL+QDQsoFDAoAMK6afgZvhKWES1hrMUcUEepTbvA75WLskFfe81GLyPBf9VAcJW64Vb1MzgAzIOm9ljPFt+h+WDPWxcbCFj55DTL2Wx6AIAFxC63JPLELppo+E6+3MN3Bqewt2ZOxjsGkRXtAtRxxKgAlgosVRDMP97Dn0KDLoMYSsTfR1uXQnDKOnioaAMWQrhyICkEum4MadvbC9/gq30Ab55+wyLOyuysLR8gDcaFODoai7Ei0SJmNPdZ5scqJhYaCAaimHM345fkPXsm8JgpANRX1AkgDKJuhedw+owlIUfLiD8z89+hTfCEJ5JmARBoQTCOV4p9rARCEqno26IbCwaCiPg9SF7kUGlYkqXL2ut+Kv6yGIFAvD4DATDYUSiMXS2d2A80onpeA+G/AkkA1GEvHyeC9QUMb5IVB0w6IJC6ZR0KWR+FkBIRqAJCDcu9/ErJ1TGZQhFXkdwy6oG8RCqyolrgHDow4CQNhYiLglz0cVZLyCF80QWBTxbfY0X62/x7nATJ5UsSoaNotdGSapQeH7yPCUg9MgswxAYgtCPJ2/LMu5e1xRU8L2jV2jUkddqOEcZB9UsnhFs7qxjgwmTlTyqJv1bDLHywB8KSvE5pb3lmgmjVEPItNEXTmCsZxB3GYg2NIUwQuqZe3aOV28WsDD/Gn7dQKotKSE/o0MjGOobQMCjhm1VAaImOycD0+mjZSiPI8OWfs8WcC7abBu1ugoItPy6LH9z1SK2Tw4lHPG8eIlMXn1clgrSP0c/ZoW9cPWqKJfg8yAYi8Ab9KNq1VA0y7hkkIrDjJF5JNBw3xf3viRDGPWHEA6EEQmEYFXrqFaqKBSKIvtlfybPaJ/Xi0g4gng0hra2BGKRKPp8ccy292Mi1o1UqA1BP+8X3vnqveNnAnq5DlV2iXw0Bxwuz1VXocsIqr9mcr0q6uCVw7CcQr0kTG2JZezVMjLFS6QvM0oae3KEy3JerGQmCQWCSrsh/bZUR1CVx4TRpofQYQgpg2cXac1CzNRwb2Ac94cmcG9kDn3xbrRfA4RqulJvnRKwKg+hWrgdm/QQHuFXL76CAEKTgFCHHvbL+8QeTLLmUhFh+AVrcJEe9wbRTqbViEhIEgGhnBmUpHOOrZdwbualWoVVQcyLKPprslRT0JgKcHVvSsqv7RNA+GcPfoJH47dFzv0+IORc2pwzHUDItGkBhEp1cd4oYJcJswfr+JyKksIpMpqJil8t1aje4aFOW5LBDJSqLuGbo8le3Bmcwp3haUwNjcozgDM8l0LCEGpVfLPYZAiPqllRc6jwJxtaoVYSQEivIBk3s1wRllAL+pD3WsjYJnbzaeycHOLt+jL20scoFQsitSAY4zEY4MUaDKIzkUBnRzs6OzuQTLQhEA1JxDIDUL548S3m194hY5UkPpVDjxrc1Asqb5AEY2hIaCH8+5/9UgBauy+KmB5E2PaJKZPJiKpHRm0NmDom+nxeuC4gvNjFS3oIV+axeLYlv3CNWnon3ls2Jo7WnzKLgVgXxjoH5fuRVev2xhAzvagKINSl/+OkksP8xiK+ePMEx+WM6O5ZOeEyhJrWBIR8YDNptCfcjpFEL3409xA3hFGjBEYBQgKUq5oC0YsSEHJFVIfOLiCdpvMmIPxm6YXUTqyfqFAZRvU3QpQjeFHiDWh45faJVnTEKh4krQBmUyP4kzufYKp9UKKzDY3bFgJdHtx5nCGHT9e+wouVRexm09cAoQqVceWiChgmLALCB3g8dhs3BwhwHclo3ZGMCiBUDKFIRv8ggJAMoeNBuZKM1nBi55oewmM3VEalPymGkMD/DwMImQfILSUXG4xX30jvC0AnIMzoRZGNkn0WMChrNB1GzQO9bAtD2Olj0mgSSU8Q2d1jeKsN9La1Y6p/WGLMKRdtj8XlgpaePwGEWgsgXMR///oz7BEQNsrCnilApUzzHBS5+f6Qh5AMoQKELR7CawyhpyVlVHkICQi/JiB8+hkyDJTRasIQUk7EA59PdvFCWDaCpo2ACXT4I4iFIrhIn0s/YW8yhYmeAcz0j2C4vRu9iQ5JkwtrSpIh4yjjrTVg3QGEL/dWsXK4K1tqsoQ8k+oWtf9NQBisAy4gZDn9ra4RYQ6ZSHdVTC/sChkS3udNdlC6F5UF2fEyNYHpFbC56mL7Lqb5fXLSDyKgH/w3W4bzawyh/LTyVVwASDBoUQLSAgjJCLpSUe7zzrOXuMjlkMvnVRqzz5AuKV+IDKFX2BCDCc/OA+0KBBIQtixERKLaAgivFiUf+L3+DyBsVn64OZr8TNkihxae5XmY2C9dYGl/F0t721g6WsVR5QRp6wIVrwKEZLYICEWYJfJaBlAoeZWkjTLx3AR8VRuz/WO4OXEDE4MT6GvvlbOGrhtKlCQNkAyfsHxq6ehKRpWz7n1A2MoQKqaL7ylZSXlc80bVG7CFvVcVTgSEp41LbF4cYO14C9+8fY6Vgw0ZqC2fJpUGDDNRX0t9TfE2MragzmgBVSTBh3l3Rzdudw7jZ2O3cC81im5/TCoiKCu/qtDgtUjAxrJ2AkJdRc6/vljFf3n+a7w5I0PYAgg97B5rKI+spktcPr9jzAgiHo6ij+duPCmA8CydxsnpmQBCzcfgNSoUVPUNA5h43wT8AQwHkng0NI3ZZD+64+2IBaOI+iICxXnCqrWgJgO4ROVLn+T3A0KpbEAGLkPopoy6DKGwKsIYtzCE7CGUlNGf4w4loxGHIaQFRn5DEmAtgFBTHjBmB+SEISzg2cprvNhYxLvDDZltqP6gGoznvMm3moDQ+YhIIqhHPIQ/mb2Hezx3U+xVJmigh5LyVEtsOTnUcNrIY5HVC9treL2xhJNSDpVqGR5DE4ZGo6+OM45Xl7R5X7mOUB3iRU+F2/Doxn3cnb6JqBFBoVTC5uYO3r1bEV86UzaHulXq6xDDyTq6hRlU/XFKHqoAIf9XhQmJPM8BRWredIERL3DpuUHZLIg0EEED57VLAYJLW+tY29tCrlyU7tZCuazqTriS4+/A98auwwj4EYyF0dbZDiMclOC39GUWZ5cZlO26LC5s1ihRhsnkesl7UHMvGcKYL4Tutg4MdHRDMxsoVyo4Oz/HRSaDTE6FyDFJ3uvzSVcsE6H5uVMP4U7fOOa6hzHU3iMBSDEfXbcMYeIrwh5J+onVNUimnz+F2x7AQnnVIqCk4G6IJE8GXsv8tykXLbEbr1FEppgTHyVZ0uP0CQ5OjnGWSeM8l5HqNcpN/eGgAH4G1ZTMqvR3Z+tlBQyFIVQfMreQbODPRkBY1UQu+mB4UljvfgcQ0nenxLA/DBD++sXXmN9axrlZlER0TziAcoPSWBOWpcIfAx4DQQYbefxyvfWHkxiMMtHYJ2x33SJwZyNCHQe5U2ycHUhibkYrOYCQ7QNQIWyOAsNvqhRglsQTEP6SCseJ64CQEnO5NgV7uGsyB+JK6rAKL6Qq8KKex97lqTD4Xyw8E4Ywo1VlcSMssINfWG3mKTbA798b7hDJ6GTngHgIb4xNQ2eyrVi6WjyEi/N4uvEGKwyVqWZaaidsaLl60QGEjjKYGzgm8tg1HBQz2M6eYuVoB1vH+zg8P5WtB+OMwUPWaiDoMdAZj2OIYRGdKXR1pYQhjIYickFxmM42ivj02y/xdPkNTiuXKOr0yXGq5QBiwyBTSI03H3R1IKGH8R//9N/i45l7iGsMxGB3HwGhV5IcZShyGULS7zJE8QWtywf7SF7uLwvrQMkozZQ0lpIh5DZHAUK+mfQsejEY75KKBhcQdnmjYqIWH4JBpsbChVUSg+cXr59g7/IE6VJWMYRebkR4oamRTWonLA+CdQ+6w0kMJ3olZZQAqtOfcAChAYMRVYp0vorhblgMcLDEsKpqJ5RklCmjXy4+w/zmW1U7waLKRlWCbZgMWZYOGa9IE9tML+I1Ax12CDf7JvDnD3+OkXiPPLjUAe+VGOozXIqH8NPVr4Qh3M2eNQEhhweafVz/iisZvQKErQwhu+FUFHCrZJS+sz8IIORhT0D4wR7CbRUqcw0QqgqSPzQgLDTKIjsWQHi+jyfLrxQg1ArIedkpphqPVMqoYgcJCEO2HwlPCAk9KJ1BRqUhJniCwYmeQQz19iEZiyPi88tBJH1kXsUAkSFkp8+r7Xf4m28/x27hAif1kgKELRO4yxBKMf0HJKPXAWEzrKKZMqrSeXktkcU4KKfx1bt5/N2Tz5DVCAjrMiwUPJZEuTM6mw923SIr3YC3VEPE8kjpKkFiWySGmeFxzAyMCCBs90fE58GHH4cyXllqM2mLv2A9e4SvVl7i1d4aVo72RLpE8FmTDT8HOgsBbvQpi6q5gHAGBIQ3PwQIJQ2txUPohMs0ccw/Nw/h+wP69WFdidHdUmWefarexVU+1RzfYLFsIV8oI32RkZ5BltAHQiwXjkiQjO7zCgtCZpDmehcQXkml32PHhYcW1vIDf7z39/+1A8JW+W4zkt2tbFLSaG6ZT2sFHFxm8HZ7Ey+332A7t4cTyukdQOgyCnL6il9HDXOubJ9noVFtQC/WRTo9MTCOm+NzGO0dkQ7dNi0sfVSUCbH0WRI8iaOuAKHjPf0eQHglF3UWEXwe63wYqTI8WJQ6MnzEQ1sAlSYFLBys4uXaW7zZWsLO+YEsSQkIGSZHGZ5i6dX9qABhQ75m0MsRyStplmODY/h4ZA4fDUxhLtEv56UaBgkYVa4BJX68HgkG+ToREJZ1C28u1vBfXxAQrilAqJEh5KCvy7/PM4TBSH764XQDHaEYUskOTA6PYaCnF4VcHgdHR1hZX0OpUoFp2wJU+FlS0AliDPpqvejRw5hs6xFmhgEfnW0daKcPyctBnP49whDFysgQ/gMB4UbuuymjrQM0X79mYJwqpnclo0Ph64CQkwWFf5ytruoevgcQLh5uSoKhBMoYQMXQUCX7IbYaJRyN1AyEKhqGot3449sf4c7ABKboTdfIjGow6T2jaNTDeY/hImVs5Y8lZfKbhXns59IolIvQDQW+5Bnn88D2e0Vu6aN0j6XeDWUbejB3F/dn7qA9mkA+V8Ti2yXs7uzh4uhMQkAmB0cxNzENpm52htudq0TNrwoQ8q/VevCKFXOOMXlPnA/enXpApX7mrEtZ8vO63sscY2lrDWu7W9g+2hfVVNWsoVqjj46/gwav34ARMMSPHU/GkSQJ0tkuRAp9dDunR9g7O0ZBZJN16H5Dvg9BCa/J1lAZ9hCyIurh9C1JsC3Xatg/Psbu4T629vdEesrwFF6L/KBskwnc8YaBgXA7xpM9mO4fxUCqF73tXYhpYVELkCtkVoUbOudR0aGys+Z7QIJESuUlN4J+U+HwBVYTJDJr4tIuSHjOee5CwiNPL86QzhKsXsgHpcBM/WUvI61iiY4kQtGIqFFoVdjPnmE/cyqg0L2exUPoAELek7pZR9QEHgxN4cEQAeE0+mJd6BCKg6texcQphtDtRHdTRq8zhAoQruC8WpBAGW8kKMwmJaOUB/PtY0ItQXgiGJMKq8nOfsx2D6NdZ9qqJuwg3ydW5C3uruPJu5dSA0LWjgxhKdCARg+hpbyJhHl+U4evCrGgdXoi+OWjn+PxpAsIw4JfCNTdOhrlL3af7LxPmdpM/NICCHOnogj84u3zJiD0OQpHx6usAKElDCEViS4gvC+AcErUk5zTvgMI19+oYvr3ewgvGgWb5z1BlmwweCFUyzjNUxp3gOWjHawe7wo1nK+WJGUw4PMBZk1YQka3Dnd1487UDAY6Uuig9j5EHswvOuMMTedmDp8++UpSyKgpZ4+HN+hTHhWmJOr0XOnwmA346hqSegj/95/9e3w8dV9M5XwxeXnz+OEtT5ECN+Q8AJjzpYQavIAVINx0egi/dBhCFi9yq9gKCNVDSvX6kNZlPQQB4bQjGY3VKGmAbLF43JE5YWT456+fYOviACf58ytAKIevI+TixUvqOGDp6AonMdTWIz2ENwemWgChTzyEcolLVYHiTMgQstCbBye3ygSE1BNTMvrZ2yd4ubmIvdyJU3dRVVsXBgAxGt5DhtCPtrof7VYAPb422R7+xeM/wkC4EwGPX9JVKSWwvMApLnGEc3y68iWeryqGMF0toMi+HAYPtABCdxhJUjI69VD6VW79gwzhHwoQeh1A6IbKqPSvJkP4vmRUbbv+UICQ23qafIt2GRWtgTMri43zA4chfIYLBxDWhLXzwBY5skckox5GAdcZXGQgbhto0wPojSQx1jWAm6NTGOroRleiXXpxpAurYcqwQzOzCwjFQ7izjL97+iW282kcM+lKJKNOqrkD2gkG6SP0sYewZxAPp1UPoSsZFa+nI6RxI6odjv4qZZTRIlzguIDwb598hpxWxaVeF7koQwfIEAog5AeHlEpDJD9kCWle7oglMNDVg7nRSQG8o6k+edgHNHYY0eAszvSrrigFCA/x1fIrAYSrx3vyfQgKJeGYwQj1hkhGKQ0lIBxt78GD0Vk8GJ5qAYRKJqO2iS5D6MpFHfGdGyzjJo7/swmVeR8QuvBC+ZJctZlahDGGXS3E3M5BykSrNeA8c4nzTA75YknCApiSHIpEEYlFZFnDLbOADOeD15ArrmpuLJt+QJmhvgcQvv/P/g8gbDKELiB0Bxg+r8g4CTvTqCBbN7G4s4nnG6+wfLKKvcIRygyWcT02zQo7GUBdQEhmQ9QA1Qa0Ug2pcAID7b24PXULkwPj6Il2oN0fQxsYHsa0URXpzoFQACETgqUcXt5YB+U3WwGdU6WlJ1Cxiywpl5uRYS5M2WP0uk42iICwiCfrr/D1wjPsXhxJuEzBLotkVALldEtAoMi3G7SHKNaCwTce/jUHVs2HG1Nz+PnMfdzsHMJYoFPqJtyNOrjx4NLTmRcU4FOgsOSpY+FiDf/tQ4CQyUjCctuwapYokJgy2s0ut65ezFF2ODiEaqmMg+NjLC4vCzOTKeRRqJmo0ivtVSyh5lVLlETNi047gPF4F6YGxjDYM4D+VB+SkQQiGkud3CYzhxl02Jnvk4xe9RC2AEI3ZZSBfqJSomLWYQgJmCgZVcX0KlRmMOwU0zsMoQsIef25IzQ/u5JR+pNchlABwpyc73yuEBBKiE1DpYzy/aFkNFCGLJZ/cf9HuNU7Kj2EnUZYlvlVi/5AW2rEVKJuBafWJZZ2N/DZy6fYOT8WdkkBkYYkS9NXZ7P3UGNKNhCimqdah10wcWtiDrcnbqC3vQeFXBGv51/j/OwCjaIp5fUzI+PiIezu7ELS2+acYa58lU81hyFsKEDoBm/xKHPlk2ROJJudEYweBQjPq3mclrNYO9zCm7UlHKZPcHqZEVZQlCpUzvFrU1JreBCOhNGZ6pQKpd6+XsQTcbEYLe9tSafu2sEuLk2VsEkpKa8f5e1sqNoJSg01L5LeEB6Oz+JP7z4WlpTLo+2jA6xsbWJhbQWZahF5i8F1rsdYkzk8VNNANVpPsA0zg2OY7B+VOopUOIlOqVk3pFqNifp8jVtjV+ssiWfgk4QvKWWV4i5VFRUtMrlGHscMiEkf44ghOlkVHHlZyKFcLKJarcDnpQQ4IK9DqrsLqd5uUaOwX3x9dwurhzvYTh/hwiw5CaPqepaUUSmm1xUgrEKe5w+HJkXu2BdVgJDyd/eZ7kpGVYosr2jO5k4PoUhGD/HrF99cAUL6FgkIyw4gpNpFk+BHHclQHF3xDkz1DWOuZ0RY1nY2C8jMwfdbAcJXG+/wuxdf46ScxVn9EnmjjkrIhidgqJRW04RX8ziA0JZgpw49gj//6Of4eOqukE00ivG9UB5C1w+tZn43DYC/DQG4qp0o4cIqYC/rMIRvnmKnkEZWN1H6ACD0lhrwmRpS/jhGEz240T+GeyMzmB6ZkNp1PjeagNBskYzuoCkZZdCVDe3MztvchFkCTIA8e8ey59g43MXy0TaWD7dxWLhApnApMc+eoB9t0Sg0sw5PvYF2sgGDI/jp/QfoirYJWHTlW7zAzu08ji8z+GL+CV6sLeKknBOmQWcBqgzugOEAQq8DCBMCCP8vfDx5T7xPtNwSGPIB8T4g5C6DEFEBQtWNtOmkjLoeQpXYZaltyBVDqB5S/poXg23dmEwN4SNHMpqiZJSAkA9PgwMYkyYtvD5aFkDIlMmj3KkDCFXZKqWefHO9Gos2FcBl+tsQJaOzD3BjYBIpX7LJEDpsp3ocKzBOMMgP/l9uhJqAMIffLfBCX8Th5RmytYKYQwtWVWL5aTLlYccekoTlR0qPYCzRi4cTt/Bnj36OLl+bsIMMBqAUpGFoElRziDR+s/wlnq28xZ4AwiJKTJNqBYRXKaPKQ/gTAYR3fiAgvFA9hFv/WA9hQEWOfy9D6PYQbmPbSRlVktE/LCDk4ag8hBZOG0oy+s27l/hy+akwhJdGGXWf2k82+BCih6fuhY+BOVVNWEHKEVL+GG4MjePG8CRujkyiK9wmvVHK/8D3vCZLDT64WwHhwt6qHHQb2RMclC+FIfyhgHAsRdKCxAYAACAASURBVMkoWXbXQ6i6hNQ6Rf2sdMHy+q4Ki1FuMoRPyRBWcanVBaDxvmX6sDBMOrPI+EDSnQcT5S8GpofHMDkwgtHufvTGkuj0x0QSwkMpbPjh47XqSOlETqc1sJ5RgJBR5SstgFDuP263LPsKEIbeA4Q3HIZQ5eKp7bybt8YhTCkB3Eh4RxYnNTvu+NuSVyGkzIcccurf/Z8iGXWYG+WWUIBQnW7KrVMHJb6qfsetmWCiaLliYe/gCEcnpxLYwATRSCwGH0MJfKqsWQmM1e8nAJBgg5JSp3fJBYWtfOD3M4Tqp3Oxxfe/atd42X+xKaNXtqQr5YqyYKhh1AWEJeQbTKcGVg938XJrAfNbr7FxsS0MIcOiriRVShUk0nFX5ibAkInPNRu62ZB0vGSwDTfHZzE1MIHhjj50hRLoMGLyvCQbL92kotrUwGBHgkLHFdoiG1XnQStMdK8TVhkRFDCCmNJAeoGqPm7laQuo4Ax5fLbwFL97/qV4VLL1Ak4K56gbDXgjPnnuEvgJKGSoB0NxfBFJlyxni/LP2kJxPLh1D3986yOMhDvQq9F1Qx+kckJJmaYTZMXrmEs6soPiIfTU8eZ8FX89/xu8Sa/i8CKtGELRDzqjJKXp1Ro4X0SNAPqTKYwPDuPG+DTGu4bkdTjLX2B9ewvr29vY2NtFyarLeSiAkHI/Qy1UIqUGtHQRPUZE/G4zY9OYHJlAdyKFhJ9QXAwh8nPzzON7xs9Cvrh7nhYP4TVA6KSMuoCwKn4+BQplVqk3PYTXGMJQkyFk+N4VQ9jiuCL4cSWjWRSlM/LFxjvxEB5RMsoUdg/k2dJgyrD0palyeiaXB9lx1taDP3/0U9zoHsFQpANd/qgEA1YotZQxxitLD37Q27l2sofPXz7FxukBTnPnMLU6KnYNBdaSCdusQQ9QvkcWy4ZdMWHlqxjrGcJk/zjG+oZRKVTw8uk8aiUTET2Am2NTmBuexPjgiLC8cS12NVi7skKBg7KEUIDQ7fZ0cpFkuaBRFii+LRNVmKjqNfGKLR1s4u32ChbWliXFlkwaq8esmlKqMPiPKi6CurZ4HNNTkxgbHcXI8DD8uk/89gsHa3i7vYbFzTXkqmWRHhqhgDw3yVLxTFUycPXMbPeG8Hh8Fr+4+zH6/QkKSrGdP8LixiqeLb7BcT6LC7MI00sgqKHObj2PJmo68/wSwYYHY139mBuZxO3xWYx09mHQTyASVEFsrCOTYAgHFFIpZzAwUbFtBCK8NqSD0PGnSwp95gzre9vY3NvG1v4OytUyqvTi1Uy5xkKGD4loFIlEG7p7utHd04OegT65V8iqPlt4hVfry5K/keV7zuvZ8cQqQKip8CvTQqQKPBxWDCEBYX80hQ7ROrQCQqcX3GEJr3kIpYfwCL+Z/wbz2yvSCkAPoZKMKrmo+7DiPdkVa0d/RzdujkxhtmsIo7EUkrZfACHDdYQhRA0LWyv48vVTHBTORV6Z5+IuosMfCaFYLqFUKYs1hXJRMoQMfmrXQvjLj/8YH0/fxWCMHkKeCuwuVZFfav2rJjAFCNXiphUQMsxPPIR7G5KTsVtII+dR1Xmy8r6SjPL7aghUNanQYxjX46nbuD04idH+QZXTIs8fJhqrjsNvl+fxbGNB9RC6DCGtAPzaR3bO5ibM1gl8Gti/OMLO0S5W9rewc3GM/XxaNifUA8uhaHCj54Fm1oQRGO3pw+2xSXxy6x7ajZBsZziY8dflBXZYSWPjaA/PlxbwdncdabOAgqcuPilu3Tgh8E9e3IapfFBtCOA//em/w8ez98UTQV08ZaNkGNwLVu1qlEjPrWZ3JaNkCOkhFEB4toWSxk6fBhpOIaabvKQAoUdYvImuYTyeuovpriEJlaFklAcIdcj8XuwMWslu4/nagiT/bB7viHSTslF/gIlZyv9HQGhIr5KOZDgu/kSmlxIQDsZZtkn2VIHmZsWnAoQuF8Bbk79LK0P4t09/hxcbCzivFZBvlFGwqyg2qtJCHfD60TAbsLNldGgRDITa8XD8lvS53B+/iaQeUUE6DQ7H1O5DUkbJEP5q6XM8XV4QhvCcCZZ2HQ2dkoSmZPSKIaRkdOohHo/dlVAZeuNCDCmuq14Zyhm4uWFymisZ/ZtvfoOF7Vc4r56i5NROmFe1E0wYZaiMLuZYHoYfjd2U2ok7Q1MCZMQfxuRE+fFbaieQxYqkjF6XjCotvAKFkjQpgwi7blgD0oW7I7N4MH4T97vnJK6Z15ra3LjRxs7w70xHHD7oiWGiFs3LAgjPD/DV4gt8sfgtLvQC8r4y7ICXWUyoVhswvAEEbR8Mk5s5j2zx2F01GOvEvfFZCVkZ6exFXGpACKx4zyhzN99zgkIFCG1J8VvYX8On899i/eIE+6XMBwAhk7p471xnCG8MjsmDgq8jGUJlN28CQiUeJSBUsgsVYlPCXv5UUj+Zesdkq0smbOmWAEL5yQgg2FsHXQAhPzqMMLoibbg9Po3JvmH0xtuR9IelvsVrNSSJiwEOZNBpOKd6gB8c6jYyR+JZfLO3jpXjXWEICzT68z1nGa0DCBkUz+811tGLh6MzuDs0hbnUkHT/GBoZUDVAKtZLsV+uXO0qxaZZoHBVS9g6CP+vBYTuT+Ju9t1NqAP+5GDXUeM9bGsSIlM2ayiUqxIik8ldIl8sIxAMiVQ0HA5LqqhHKl5c82Qzn0OtohRjqErpW6599/H5PYpRtcC6/g//IVBIgMTrxq2d8GqsAwBCfgNBnxcBQwdVZe7J6OYwN2P9/6Hv0Apl/+f9tTvru6CQP7889t2XR1IYbRSsCgp2XUrJ9zNnWDvbwvP1l1g+4XPxUrzqZW7qfUoaJptw8UIrD5oCGE6HmZS5Q86Z6cEJzA5xyTQtidntOlMHCQhV+jD7C4Uh9LLbU1X4tDKE7oLg+pWh/i636bJMNG1RMNT9DAXTZLg4wSV2Lk/w1bsXwhBe2mXkrBIuawU0DBt62AvTNgUEBjw8B3Ro1QainiBCuh92qY54IIoRbuknZnF/ZAZ9vgQ6ZaPO80qFQwlD6AQuSZou5aK0iDCUhQxhegV//fI3WCAgzKRF8sizQwAhl1ca+0wteNk9ZnvQl0xhanAEd6bmMN0xKuPlpVVCOpfFwvIS5t8tomjVpA9OFBucpSXZWUOE8fTFOhINA0l/FBNDY5gaHsdI7xB627qRMFRUPp/v7ByjT0w8a++njBqK2eAHPYSbZAhbASGT0R128B8DCFUTX7NWQao6YMlASLXTl0tP8WSFsrFdnFSVjaeiqXRnjV41zSuAkHOFv9RAwg5IAvtfPv45pjv60eWNCCBkj2nFqqjkWt0jFU2sIyGYPiid483WKl6uL+Ht5ooEDDFNlzUADNDgZ/oJOU/S54QaN1sWuuOd6Et0oTfRBatUw87KJnxMoaW/cPYOboxMyTAfD3L+CDgLLrUyk3NfUhyVRJl/uCF5JLkJ5mz64Jk+yzlLq6LMZ1ytgN3cKb5dfIl3B5tijxLbjNcriwC7znyNqnxNg0t/jwddHR24d+s2RgYH0ZPolvPzHEWQdX29tYrXa0u4NNUi2RsgQ6iJxJCnOwEh2TEGHJFpfTw6i1/c/kj8bBr8OK1nsXl0gMXtdfHVb54dyVzFRQjL7qlI4nVVz5ekeLwjGMNEzxBujExismcYE+396DLa0A5KyP0IUqpNKWCtDluqRRSo5KvG64JECpfeDCvM1yrYONzD9uEedo4PcJY7dywIJqo1E1bNRNTnR2+yA8Pdvejv60NbWxsSbW2ItbU59VUVPHn9Ut57JvRnCAidhZeqnSBxwmJ6j1RtRKs2HgxPXzGE/dHODwBCtSZVwFWpqHid8R46qZ47gPBbSStnm4HYeHwe8RBS3qnJmG1Dr9vojCbkGro/dQM3uoYxHG5Hu+2XWgpRIrDWRrOk9/vp0iss7q1jM3OIalhHNaQJLiBzzA8V+ES1ofIRct6ih/CT6XvSXsATgcCXHeeUyLt7IbWA/S4gLKEiysrN9IG0Cny+8Az7xXNcGpbjIXQBIXGTB0F+b0pWyzamu4fw5x/9DLM9w+hOdsp6iHMaKQbel2Twv12dx1OpnSAgzCkPoWMF0PbsjF3lTaJ7ZBh9u72Ed9urWN7bwBkPCq0mJY/U1frCQdQbDZjFEvRqDSHdh7tTs7g/OYsHo3OIwydvkxrKVDTtRnZfbox3OxtYP93HRb0kgyUfTmQJNcMrN4nI3eqUDTQQs/34D3/0l3g8cxdJIyKF6tx88RdTZaMqYUiR29yn8I+mh3Az4wBCqZ3YRkk31YF1DRCqA8MFhJMEhC2SUdZO8GFsU9rgXHg71RMp3X1BULi1jJ0zdqbVEU/E5JBpWKZs3LlR5YMsGoygJ9SO20MzAginekeR1LkvUJZfBQhdgZGrf6dUlHJQ0wkiKEkJ+3/+3d9KVCw3okzD4htLQEgZDDeuTHWsnFyix9+G8fZ+/PLRz3B37Ab6Y0yfCwggtIW9Ur4OAsITZPD3S5/h23evBRBeUOfN35kMIVclkqDU9K8kLTKEj/DR6HsMoeUU00vgj1s7YWJPegh/IwyhAoR5J2FUJY1SQ+Ktc0OkAKFbO/FwZBZ3Bt1ieq9s0lQVBgdjRzIKN1TmCd6dXGcIKRcVJlhiplXFiJsyend47goQJgQQ+sWrchVW/Z6PSvUQEgyqYnpKVTfSh/hy4Tk+W/waGb2AQqAiZnSCQbNYgScQlW2mpwoJgm83whhJ9mCya0AAIWWUHZoC05Lk7NRBcPDl4awAYTNl9C0B4csncuDtFRUglB/TkT6KR0BqJwgI3WL6myAgHO3qQ0J8uKrc2QWEvD9dhpBbQj60KMVVccdH+HblNX778usrQEgfYcHLQGoVysL/kf4dS0ekrkvK6ET3AO6NzcjnhDcECqi4GVPREUw9VP5BbiO5fWV3Jh9wGxeH+GapyRDmPZYk3jHcgDkSBIWUjJJlpVdxnIBwbFa8LDOpQQcQElirYJkrhvCqh01SZN6DO01wca2i8PfgiP9/GcIWxs3h8/hqu/IYflZgUEet4UHN0lA268gRCF7mBQzaHKy8PklFlOABn08NxLzrZTBWF4y8fbKmdBxjTrfU7yFHv/uqOFK8/xHY9eHaCQ1Bv4GQAEIuGZzeMDkdeRe4cOWfJxh0oZUr31WBDOp3UFScesE5mtMvRdBHVihrlnBcSWN+8w3e7i9j++IA55SGNUzYQZ8sX4WhcADhVX8alSBQfl2rUoVWsjCa4iA4jR/dfIihWDeSCAvDxiHQx0onqtT4ZDZ0eZ41AaErVW4yhG7UgRNr47DuChCW6wwyY+ecRyoGdmunWNhfx/ONRbzaeCthZ7kG5aLUqbL7AqjUK8ICxnxhkYpq5YakhTPdO6z7MZjqx725OxjuGcRwohspPSa9qXTjcXlEQCWHjnvhEjdoCkwpQFhTgPDVp3ibXsEBGUKyOvJ4oV9WeWbl8S/MqiUBHjODo3g0exs32ydk9crzj8z7i5XX+OL5M1zWKrhk9VajJqwWZyPeg7G6jk5PQIAh5Y2DXX0YHxjG3Og0RruH0B1NycpXqT4okfXI79AEhErjr4rp6d22cOwCQtZO7KyCDCF/L5ct/qcBQjU6q5TRujB3POd/8/YL8YlvZo5wZuZRpB+ToJEK2WAAPt0ny1SmXvqKFnoDSdzsG8dfPP4ZxmJdaLMMpHwRSS0uO4CQgX+UO6pln41zlIRQ+Gz+CX777CuJ7zd9QMOvCyAs8r/zKvZTY9epNHLoiHlDiBth+dCrDZTSl0j4oxhKduOndx/j1sg0kkHCHAJv94RQrYPimXLSpfmZ1zHlldJNKa9CXc1qDBqhRE8zpU/6MHeCpcMt/P3TL+T5zn9XFgqGF35/QLqyK/mSpJzS7x8PhDDc04fH9+6jv7sbcT0iTb4nVh5Lxzt4ubWK+eW34iHk8oIeQi7DGuKFtWWuIiAMeXxIGRF8PDKDX9x6hF5/HLo/iAJqOCtfSvr7k6UFvFxfFlDFHm8yx6xyEwVMowG9wdkZ6It3yrN3bmAcs10jGI52o9eXlAL7IM9TkzcPZ29bFE2WqHXUnE4weGZncZw7x0E2jderS1jZ3sBp7kJY0mAkjKpZRblagVU10RmKYnZoVMigyfFx+AxD2GJdZ60Z+7OreLr4WgDh9vkxLmolxRA674UqpmfQk6eFIZwWH+Hd4SkQELaLE7JpA5FAnBZ10TVAWFGS0U9ffYuFvQ0UuHBwzgimjPJ15zkgIWmmhfZwXPqRH8/ewa2eUQyHkkjZAXi5AHBWo5xT1i52RTZKlnDhYANIBlHy2yhaVeXnpMeYwZpOhzpBIXvU//TeJ8IQTnePKPGuBVmEEZ4ptY7LECqWkH9HMYScMym7LmPlZBtvtpbx5dsXOKhkUfA1rofKMLHZ0hG2DPn+uKziZv84/p8/+yuMd/Qh7uP0qQiHa4BwzQWEuw5DWG8Cwi37wmbJq2lZ0hfz9J0ql9042cOlXUHNz22gKWXUDJJgChcvKqPWkI6x2xPTuDs+LTQvh2vegiqCWRV6Lx9uCu29ycqKLIWKJkpkGkh/Sz+OLRtq0t7s0Qk0PGIo/4uP/wQPJ28h5WtDm2w5yD6qw0YSwBwW4Gob2+ohdAGh1E5syw0vReW6KyVUST+uDGO4rRcfAoSSxsaHqADCBo7qGexkj/FqexmLmwS5q8IexRNRWEwxqitAKDpzbj/8TJiMY6ZnTHoIbwxPoytMIpxvlPuTu4O5Um/z/3G/xtecF8YF8jgopUV6yVAbJqa6BZPUOPMCjHuCkjqn5UwMt3VjpnsEP739GDNOsikTWlWEpXJXMRzFTRn923ef4pt3r0UyemGVJerflSp9CBD+eOoRHo/edSSj7FchG/o/Agiv104oQOj2ELbh8bjDEA4qhlCAzD8GEF6ljCq5Eh80LKa/O0yG8Bbud8/K138fEL7fQ8httLpJlWfzsJYRKfW3S6/x9epTZDwF5P0V8UNwwWlW2OHDzDkDnoqNhC+Cvlgn5vpH5WOssw+9oaT4fK4BQlHzMXxCxR1fB4Tr+HT+CdYuDrFXaDKELiAUGdkHUkbpIRzr7kdbCyCUIctJYlNXnAoocQEhJd7b5wSEr/DbV98ip1clVEaBNEaYO0EjvDWgyxKo3RvEVPcgbg6MYbZ3GMOxFKJOoTQHOwJCBdQUEy6g1ymWZijE5rkChCztXhbJqIUCPQ78Xg454PP6ELMNhE3HQzjy/7H3Ht2RnGm62BPpvUEaJDIT3hSAQll6sjnTd8ydexd3Ftppqx8h6egfaKe1FtJaG21kZu5ouudOs5u2SJaB9y6BBJDeZ0ZEps7zfhEAiu1IaeYcndatnpxis8kCkBnxxfu8j1vBO7PLWJuYQ5CeJAcZBQUIVZbXHfCxB4O3GZD/7wBCW3qpeEHlbbH/o7aJttPAhQHVCjrQ7hpotDsCBlvdHnpUbPgC8PoD8Pr8Ui1Bnyd/yeKMYNFKRbsFhDZEtpDgT4FcCk/+Xvrwd+LEP2VAaHs6bwGh0IY2S6gKyYURp4dKM9E0+iibdbE37F4fYv10F8elIgqNCoZ+tyhopMxZEkcVgLdTK12aAx6HC0Z/AK1jIBdNYyEzI8/LxeSk+MtiIy9Cmht+yrL0kSx0uS2Hh4Duh57V+0Ji+4pRyh25n/hAMEayaYeX8mMNFfSw1TqW7TUVDAdXp8IQcmEJvwMGpXijPjQXJasuaAMO+04E2Cs70BBkIEaCoTgsF18TySWL6GmqoCrITkkVQCi+Y5vhVimj3ZEpUryWcyCA8O9e/eIHgJA+eKtWhfeBpBkOgb4hgPDh9Dw+XHmCx8klGTF5/tFD/eZ0B99svMF5tYSbTkMBQp5XGi0nQIQZB5oHgf5Qyj4z0SQmUxNYmV7EUm4OM8k84m7FXBG4UyEiP4P94ltPdpCyUUuqfwsIbYZwUJfnvC0X5e+/SzJKD6GkjN4LlbElo/yZ3mYIVcYC2UH6xH/x3W/wxfb3OKlf48ZooyusnarrcHop7XcL0zYaDMF950Iih6eTS/j54/cxE04iPvRIXD8VYyw052fC9Gl7gcUZjZLiYreGLzde4TdvXgjBUBv1YHj4vCHQHkiuw+1mUyLyuRx2wc+zniy36RQpXjaSwHxqEn/+7ENZrqsJyq7MUcsjBQat0Bi5xJVfnZkJXBLw/Zas1ZEOc8igFkroyIp1sX68jVcnu3h1vIuLTk1YYeFuHA6Z45jQ2W904HO4EfX4kIsnsZifwjsPHyEzlkRY88lkyh7GjcsTfHu0jW+31yWTgV+b9x137KzxkVAZqVxwIEhA6Anh49mH+JsnHyDjDkNjQidMWRBdtmoCCF/sbeGm10TT7KPHwDV6dEn46XwiUArtR8zpQ8zpx9PZZTybWsZaZg45N2GVGwFDk+R7Fq8P6dHneyBkh0Pm9OqogbPyFfZoFTs7xmmpiKtaGW3671yA26syP9hBzEFnKprEu0ureDw9j9nctPJFalz6+gTMMljoy83vpVngqHwp6rO3QmVEMuqQoDlHnwwhJaPL4iOkOkwxhD8EhHcMofQlakxBtUJluhVZLHNxTqURmwx4zoqSwAaEZP+Yt9HXkQhFhSEkIHwyMYtZPwGhH24CQut5yDnlpHEpLOGvX38jlpZ+wIGGyxCgTzm5gELgFhD6BBB68enaexIq82h6CXFHSDycd4BQLfR/yBBSFWjPmgSEb0738OpwC1/vvsElmTyvBQit2jxaYUSBxr5rdiAO3QII/8MnfynLNS5WSAJw3lOAkNf7AF/ssnZiHTu0vkntBAGhJRndH5VGpGAZqXvRLuHXr7/G90cbkrTExCWEPMKMyIUgOdjKDEvNd8TlxdrsIh7NLeHJ/AMZcjmMsayVt17FbGD9cBdfvXmJi1oZRcs/yARBbh0Gpg59pEpjySYEGQULmmxD+Kt3P8U7C2uY8LKekqlJvOEG6FGX53TKNlxidS3ZKN9iHnh8HdZU7QRTRlk7Qcmo9NJxwLSkhHbSKJO7mAS6lLnPEEZFMio43q1MoNyesbuPEc0b5/vYONrGd9uvUdObCEWCMPQ+DL0nPSdShkHvgNMjw/hCcgoP8wt458ET5GLjiDv5yLN34W8DQg5N3FzZZejXZgUntUv84tvfgF4yAYQW9cvNpX+gSZgMuw8DAwceZGYk0fT95aeYTU1a20rXbfci0R7rOcgE8ef5OwLCjZeSMlo1+6Lrt59dbwHCITBmWJJRAYR2Mf3vA4Q6zvp3HsLy4OoPSEZVn0rOGwN7CN+bXcHTyZUfAELVjfyHGUJVwisMoQ0Ib4vpCQjHJdJYpLTjBISKIbQLQ5WE7q6cnnctY9NthpAH52mnhDcne3ixv4Fvj1+h5mqh4elCZzr60AnDJBOjHmTO/ggJX1RqF95dXMOzuWVkOPRoQcnPInt2yxByZuQBb6XBURqtJJw9CEP43ZfYK1/grM2IejWI2ywhgx/uM4TLE9N4d3lNMYQCCBVbJ+W3FiDko9SqVr0FhDzIy0ZTDvCvdl/hn199iYZzgKaDgxcPIwX8+WCQh9pIQ9zhQ8YfxaPpBbw7u4KFsSzyrjiCTN6y2EEq5xVPxXdYAUIOdHIAajYg/E4AIT2ETUpG2XkoCEUNhG6nG2EmmfaGmI2l8Xx2GR8sPsLT/OJbgFDVKd+PdbY20Nafo5DKHVtov4c/hun612AIlbPv7vMkEGSEt0GZC6XPfMe42bQitHom0O6ZqDW6qDVbwhAOTJ5tLvhDIfiDIbjcHrB3zX6/pT5Oc8Cp3aXuWSJS692wBm7rTfixMO8/A0L1htmSUSvET636+Dcpg1PdHcoPqqliZqowuMyrax3c6FUcV88lMGzr/FhClSgpZUcbz2LKuvhv30+CFRWK0wmjrwsgZJDMZCyDR1NLeJiZxYPUNFKuEGIuH8KaW1QD7OBiqiP70oRw+62U0bfvC5shlDuXDA4ZEp6+LrcsY4uo4+XlDhg8tV8+x1W7okAMQw8CTgxGPbT1Fjx+F7xDN/RGXwBh1BlA0HQh5gwIiGIJ+fLMEhL+KCIaazMobyf3Q6WNksfKhpKzh9onyXDTGalY+B8CwvuSUTKEEn7loMd+JKF1o54ugPDRzAI+XH6CJ6kHsoQlWKD8bL98hjeHe9g+P8Zp5UYN4ASETqY8agiZGqIcZJn02jUQ9wWRDo/hweQclvPzeJCdR9ofR8SlIItXAKGya6htmg0IyRAq77YNCH/xzWeyGLjPEL4dKsNAGeUjnAqmJcmQoTK/K2X0DhDeMYScjWgJqOgt/NO3n+PLndc4a5VQNjvoW92NsoBwcaVPyahDPIQhwymepOczK9JBOMUKJQbYwSsl7FK6zucul8m3LA5DlAYo6S28OtyRofagfIHLblVCiUQyykmHVSYiXFCzJQEhbUMuXYOHy254xYc+l8pheWIWHz98B8vxGRl01RPFSmEYkjFTrJk0ndiAkG89w3lkscvTVYdBIDrU0dd0VAZN3PSqQoR8f7yDs1YZlVFf5KKs8uEfQ0Do1IFBsyOeP3bpLk9OY3V6Hmvzi0gGyQG5JP+BgPDN5RFeHG2JTarDGZfZRm71TCJDZXsIuSyV6gMCwvk1/M2zj6VKggoBCTIc9VHud/DN9oYkwRdqZdT6LfEaS60Lpdvdtsw7Y+GIJIyPGj08nV/BO3MP8c7MKvLBpAAFJt/TWsEAO5n3ja68L5wz2EtZrJewf3GKN0f7eHWwo6oi+LnSMsU+PydtIkplQnZzKZXFz5+8h5XMJCYCaXlfOcsQENJHyfTh37z+VnJDTqrXktLPa5l9zXaoDMkfAsI7D+E9hjBEDyELdJSH0IpglOehzEiUdWr3JKNdSkYVQyiAkFiAgJCLAAsQ8ixgDyTPgGQohnxKAcKnGQUIMyO/YggtdRznlMtuGUflC/zm9TdyfTDYhYsOAkKZlW1AfG966gAAIABJREFUaIU98d6MDj34YPEx3l98hOeLD5F0R+EbOkQRoZoy1VWr/r96EepyScIZk+QDPYTf7lN5sYXXp3u40ptoeZRkVIwePBNpeSNDOPQgKoGFCZnLubSZDCUQclL7pt47GxByIfTlznf3ACGXT4bUCNEfrm2Prum0QqlRwV7pFJ9tfI1Xp9sotivQPRqcEa8VXmKqEAKn+hDdgyGCmhOL2Sk8nFvE8+U1JNx0LjAN1IcBBjipFvBqbxsvNt+g2u+ganbR9UACKtjfolupmk6HC0HNLRtNMisJZxB/8c7HeD6/hgl/QvyDZBk6tSa6gwH8oTA8fr9ssW7lOff8V0f1+4DwGF2N7brcYKlp304YVVHODsyMZQVIqVCZWYw7owgblL+SFVUfID8opqrxtVM6xubxDr58/QLX7Qq8fjd0xu/qPUVLU9oqUje1laFHcS2/gE+efIDpZBYJj/IZKK7GTh1SGiNue+SBJwWVXZx3iti7ORXP2nZRdSraSL8/0hHoARHThQRYsBnEk5kVPJt7iEczSxj3ptSW0v4asllgrPQQZbTkdQcIS6iavd8ChOIflJcmPYSfPnjXkowuIulmDyHZN6uH8C3JKAGhJRkVD+ENui5KRjUMHA4lGSVrpGtwDnAPEK5BJKO3gNAj0enKE33fQ3ivh/DqCMf1a6uYXrHAvxsQkiG8DwiVDFEBQsVq32eWFCCklJLsoGJtj2pFvNhbl+3NRnFXAGHNxQ0rI43pE/BhaDrgHkAA4ZgMayn82ZP38NHyU4xBDT2KQVOZU/YAyVtdOrZknUJASA9hV2RZv/zuC+yVCzhrl+8AoYVrbmsnxEM4wnJ2Cu9SGz+1gNlMHlEBhAxlUkEwahWhkiptPT6/Fq8rlggfly/w9d4r/OrN12i7dZX66VIvbubscZK1MwSE2WAc78yv4qOlxxIKMSEcuFMs1Cr+3mlt3dTRx4OWgxAHuo5m4JCprVvfyTCkGEIFCLmtlj4pB9ktJwJkGdo6piJJPJ1ewqcrz/Hu7Oo9QKhEoz8EhMLZy9RhvWEWCrwFgz9SK/mTAOEfRFW3cSzW3HL3D/Pep7dFH3Fw4V+NBFfItT9yoNMbotEaoFrvCBjUCQbdHnh99A0G4fX7oVEmZ3kCbXbpfkejDc1/0Ht/a3n7MeD4x4LG+3/WnzJDeD9URvJMCAIFIdqAUO0hqIiRoYh+Lq0vnq4L40aYqfXTA2ycHeK62xDv0dDrgum2ujNtqa8QZWo403Vd6idYhpzyxbCYmsSj7AKeTS0hH0hgPBhF3OWTYdbU+xKQRpbwbYbw/orkvqxaMYQqHl3JNvnc4HBL2eFJuyhS0X/45jMUOlVhnVhuzNL6EX2Gox66RlsAoW/oEUBIvwuBIJnAyWgaTygvz89hKjEhox+fibRT8Dz+aYBwWzGEZctDyIFRgtEcViKyS5gBDp4CCOMJPJpelPP4aeqBgAsO4FzAXQzKOLi+wDdb69gpnErBNc92AnmC6RB9m4Mh/H2lkiIQYIT9QmYKK7l5rJHdiI4jFaD+xA3v0CXeSasEUl0E0vn3NiA8sjyEvw0IWa9xr4dQBk8npoIp6SGk4oWAkF+LwzNnJT7JFCBUYNAqFpBlecloymz3z99/hW/21lHoVKQ+5DawhFU/9FnRbkFwBpekL/5s9R0545dTU8h5o0jAh6DpFGtGn8XfYjVR0mTZhWCEJgzpsWWAEtmV7463sV+5QMdhYKCZ0BlSxmwHIVA1eYskgVYHnOyqbOtIukJYSk/iYW5ecgvWJhcw7R2X59gtGJQE2ztAeLuhkdlZkyTRHhNpJTiF6/Y+jCEtObqktu8Vj/HV9iusFw7RcBpoeZja7hR7FEl+v8cvIFVvdBDQ3Eh6g/hg9TGezi9jITuJqMYrlhaVoQDCVxcH+OZ4Ey+2XktIH59jlIDLc1MAIVNGIXLJoMuLFAHh4mP8u3d/hjhBtpc9mLwmVR7Dy5NtfL+7hd3zU9w0q8I4UpGkeRyoteowNBOJaAxoD9C+rmJ1egFPp5fx3sIa5sZySHjDCI4U6RJ2+GW66Iy6MiNx1ih2yji5Lsgi5M3xvrx0rxNDrxMjnxtM6xSfucMBl8Mh1S1P8nP4249/jhl/UhY4/MStBmYBTFeDBj77/mu82NvAZaeG2qgvQJbnB+8lfub8+QNkCBn2dBsqw1L1B8gHmTJKXeBvh8ooQMjr5l7KaNeSjH7/JV6f76FFmbdmCvh8CxCyKoKAMBwVZp+A8FlmFnO+HwBCLu+E1GpJwuhvXr/At4eb4ou9YY6HOZCzmSwr72kCQSUb1RAxPXgyuShdgB89fI5MgCJ4Vm6RJb7LTP0hICTxJnPmqCfWOvpZvz/Ywn7pHDdm2/IQDm/JHYJCj+EQdjDhCQnp9GRqUbIV2OPKrkXOlnxxjrgLlfkeX1sMofIQWpJRpoyuj4oUcaBQucTrwg6+2HuJ9UtlcicgdIQ8aBpdiW32erzwuNzyIWqdPty6KYld8zmCwiXE/SFQ2uWhrrzbw9HZGfYv1Ktp6lJwTUDIgIq+qcvZKLUurGrg1o0bgyFlaD58/PC5bDz5ZhIFa10DlYsbdHp9ZPN5xFMpRJmipymNLI8hJbczcNQ8xcuzXXy28xKblIwSEJIhtKYjO2hCRTnT/6QA4YfLT7GcnrMAIS/ykZQ4K4aQ/SAEaQMctS+xVzjEF69f4KJ2LezjYNCBPuiKTpyD28AcoW+M4O0DU9E0HuYW8OnT9zGTnkQqEEPQQbunknIqLxe/mi08YpAJAWgbfFBsXTCifB37N2diAOUHK8btkY5QV8OY6UHeE5WI2yezK3gysyzSlZiDQf13IT9KNqoJlV5hHQha+PvNf8IX6y9xWv8BIJRYtDswSNAxZvrxs58MCH8poTKVwQ9DZRSTymFFAUIXcj4yhBYgzJMhZKH6fUCoZiypnbj1EDJU5hjHjSu0hcGyAaFi+vhQUx5CDVMRGxCuWQzhfUBoO8+swDSFz6GTHeO2W5JGdRyUCvh883uRje5XT1B1tVB1NGVp4mRiqC+CwWAoclHKXkjbJz0h/Pzp+/hk7bnIbLhP/J0M4e8BhOvn+5KetVc+x1m7pADhveoEBQjpIYRsCW8BIeUcmUk5Vnlo3weEZNd5SPBgNdi75VAyklK3JYDwxf5r6b4kICQQbFqhMnx/+WDgN2D2BoiMXJgIxPDe0ho+ffAMC+Fx0EZNQKh6kFQwhdDzlpeK8msOldzytzUTR+WzW0DIUBkyhOIhlPJXDr9KBMqKC0ejh3w4gSeTC/g3jz7Ah4uP5GHHUBkefwoQ8tGkrl8F8pVfWJVjq//JDtu/laL9CBT0owHhH0VLami6fVnIzI6SUbJRPqx5jxvoMQJf18F6iWZHR6PZR6tjoDdgtYQbbq9fpKJur0/Ki1V/nQjX1c/PrbkEdFjSw9uurjuGy36z7G/9j/4IP+L9+uE/8v8XQCiSbE6S8rr/LqgPQDrAtBGYfk2/TQk17FZPsXV5gs3zIxzcXOCqUYEu4RF3ibi3kl5+vgSE7ATtmPDqDhlKc8EEmLr7fOoBVtPTmE5kMOZR7IY56GPkcQgoVIDQXuv8PkBo+wrVVcRgJzL6ZC2qg5akMXJjzsHixmjJkE9A2HVSftnH0KFjxKnXMYTXdMPd5/DiEqZieWJGfE5r04siG427GYLDNbJaztEZxoH/xzOENiDcUaEyvHdEDU9A6JIXC+qZdqxRMkpAOLWAjx48xbP0soApCu84fPO5eNGr4tevvxO2pNiqyrlIBQi8lGcBrnYPPn0oclymNxIk5KJJLI5P4+nsKuaTeeTHWAXhlWcAQY5iB1Xe/ohgUAChYq3IEB7VCxIqs366I7MXn/MDJrpK36INCC2GUHdgKpTGvxeGcBVTIQUIuTS3ASFHwLcBoZKMXvWrOKvf4LOXX+HF/iaK/QbqDl1YILIdtIzwrKFEmM9OBtaNeyL4t+99ivcX1qT3LuMIIcmvyLAiy5uo214Ly+vJa6wBXbxj5/WyAMEv9t5g4+oYVZ0rVsUOMs9Aqg84NzHMVXxlTBZ3YFjvIuUMYjk9LV/7/aVHmA6PIy0FRG9LqaV8XXqt71H2NrXOVFyHyh5QzsE+9NFA5kIWf3+19VJ+P6xeoeUFOl4NI9qjKC+EAoRc8BqNjoCqtDeEv3zvY7z/YE2YWlo/HMMBKKi7HDbw8mIfXx1vKEDIDkHWhhAQ8vnHUBkbEGouhJxkQMP4aOkJ/t17nyI8olycfdvKq0tguF7ex+v9HWzyeuT1zTR69jh6NFTapCh0RMNhlSNRaWAimpS6KQYKrubmMJvMiwybZAsXtGpBIGtHCSdkb+JegX61XewWz3F4U8TApwDh0AKEt+yg5kDY5cO7U4v4Lz75S+QdYQEc9mxBqfDNoI3LdhW/evkC3x1somS0JZjujwPCJUsyuoxJAYQkTuxiejUp8/MgUFOA8D5DSEBYwC8JCM/20BxRqjuU85OAkApHqioYLsO5JWUxhB8REI7PYt4ChJSMiraXgFAbisSafsjP17/FN3tvsFcq4JJ+PgZsuR3y4s6POMJvOKRHM2K4JJySIVl//uwD5MRX7FGVW5xkNDvpgF9G0dn8RNhBKLPmsIeK3savXn4tgPCsWUJp2EHdSfzEycUClSIZdSAsC8EoPnr4TJaB7KVMOrlaU+Y9TkMqZdRQoTJbiiHcvqGHkIFS9zyEL0YXIyr2j8vHEkX67ekWdstnqJptmBw8fS40Bx2MzCHCoQh8XjVYDupNmO0uxvxhZONJzI7TxBgQwMgNZrfdxelFAeU2O30ouxiKPIxyGA7WjKVllwfNtlLuqKseNUZDB0yX6KAXx6eQ9Eeh9Qz0qy1cHJwK0Hzy+Anm5haQy07A51PWYv6yqxoO29xI7eLzLfY8ERAa4iHkOyOSUUmhsnX5Dkwz8GNiGu+vPMOD9LRsJuhd49vO94ZDJg3ZBIO8QHioMlDm6/XvcVq6QKffQbfbRn/QFdkEvQhdc4iOocPZHco2lMWhHz16F3PjeYyHWWSrRnQVgaGGN96kvDB4udCvxr3rfulYmBPKFBn2QUZF3j8ea0MdkZ6GFPxYiIxjVTaUS1jOzUlJMX0MknYmt5KdZ6QKz2n4ZofU3+3+J3y1/hKFakmSmSiVUGy0gqh2sh0vBQLCT5ee48M5pqYuIuGiWZnjt9pDKiW/quhgQe1Fr4b/+MUv8erkJa71G7RdLdncGg714OGGg8OKg0l4IxcyvhjeW1zDcyZIZlYkHIFMGoGFitlXcfu8sG8ICMlov/pawBm9EKS9CVhU0qiVMipJowoQ5iMpPJlbxjuUb6ZXRI7CviuV/aQcCcp9poYlZcTnz9JTXYTQsX/Nr/kNDm4KOG9foeboiPy23W/D5QkgEo6h1x6IGT7uZlqeR3yeP3vyLj5+9Bxpf1S2nhRVyoPkVktus2dcbKiMOA4MlIxuXO6JxIfSrPNWCQOXerftX/z5nHyAmyppdDE3jXdW1kTSsjA2KcCaFnzet/dDZfjQ5nVNQCgR7kMD1Q4loxd4cbSOz7e/RdM9QIeeJz5AKe/hFtelDPLdZls6jpK+MN5ZXsPPV97FSjyPGSTkZ1PyVPWyuVfFEDLAQCXpEhgeVM/ka/Ge3bs8RUcKp0ciGRV20CE3Llw9E8NGB5lQHGu5eTFu/2zhmXwtgkE1SKoFkdLn275cK2jGChmwFHzWJGxtpX4EwPkXB4QWQFY7fDtURnVo8RDvyrXel4S3VocR1wM0Wj3UGx0MCXBZLyGsYABuj1fqJhwuiugtIHgbqqOWbtLBZYHDOwHv3Q/+FoH6I96Pn/qPSAqgPGsJlEw42Qnl/NMJlbFnUZV0aAFC+Zv3ABgBIT9vB6TAncuRBkHIsCRJgnvFM7w52sVRsaCqYBjPry5mJS6y7GiUL3IocvXUi6AwpvmwlMzjcX5BJEsMTolrKoeRnWEO9unRbvFHAaG9SlEMvSx/hkM0h31hL88bN9Jdu3l5hJPGtTACHK4pq+Qw0+w04HI7EA75MOh34aavxhuC23BAa+n4eO05Pn70rvSxJlwRea9oFwlobC/mPawGGQJCYko5O6whjf+NDMHtQskxwJubbfz9y3/ERnkXl9XyrReOUmsqmtwut6SMMlCGi7OJWAIPJ+fx0YMneD6+LCCKg7dKWlZ1Gp9tvMB3u1vSodYY9qGTqfUx4GwEs9US33zQQQaQaYkOhB1ezIxN4On8Q6zk5jCXmUKY8liRv1I2qqSj7ALm+c33iuc8z3iGux3WC/jFi1/Js/6GibOOgUjsFCBUzzLFQjiFibgPCKcFEJKBYJKhSnK+rzai6oAvnrcXfSWB4zPsu8MtlPS2eLYlQd5FK46GTruLUd+Q7znsDcii4W//7K/xwdITJDS/UiPBL9UNfFJJrsM9QMivzudwfdjHTaeJqt4Vydvn2y/x6nxfaghaQzJGZHAUW0QwyGcLE9pj7gCCmhd6pSXppouJHH7++D38/OGHskilJ06iP6wZ7s5fawNCy7trAULTM5IEVQJ+Ve3EoglK8wx8ufcS/+dvfiksUEnviDKl66UcU3VY8n0PenzwDACz3hE2Ju0P4z/8+V/hw9UnGEdcciMNsyPna3HYwPcXu/j6aF0ko0yrJSumeRjfqklBOiWj0kFIRtflQ9IbwscPnuJvPvgzSdFmsqlTU9ouJo7udI+wfrCH9YNdFEpXaJGdolyRgLDTQGc4gN/PFF9IdQfDk8gYPZ1blVnnnbk18eYSlChhtCnvYA9dlPsNbJ8dYvvkEBunByg0KygPOmhb0k6yg6aX9xAlxPx8NEQ9fjybXsTffvIXSDKw0DTFH8f5ojPs4bpdR7FeweevvpWzjLMga034Wd9nCPkT+h30F5uSDfB89gGeszqDtRPeDBKICSC0QY1a8yrih9ecHfaoUkYrEgb0T99/IRLL1sjqbXRr6JoMlTHlLGC4jNnti4dw0vIQPsvMKUA49CkPIWdT5jmIWovzCvDl4Xf4aucV3pzuo9CuyDykexzy4vzEOYiEFs9hSqznxibwZOYB/ur9TzEZzYgqTFKzmb2g2dOmLRZVqQFUBcqcOeyh3G/hl9/8Bq/2tyT0qTzsoqr10fdynnLe9rry63JGzgTH8Ncf/BmezCwJOxhlyr0ATzV52QwhiaQvt74XdQA9hGRyJWGYyydKRv/T6HRE2HDZKODl2Q5eHG1g6+YENb0tVQ2kpdv9riBrP8MKXG45qJk0NBrosuGIuf0Y84QkZj7gD8iN1Ov2cFUqiWzDFw7Jw4ua5FqH5ed9YalMn0suNp75KhRjJKmZfGNz4QTSgZgcDqSUh50BGtdlGfjef+ddLM8vIZfNSniCXfbYYCHqoIqdsyM5WHcvT1AgUNAMFWDjugcUZKPE2FYN2WgKM8msUO3zmUlko0nxXRHuxBCSoZ5bGL6ZBGKNYRc37Rr2C8fyOjo7QaVeQavTll4dyiHbI0NoZa1rIhmIilT0yeIKFhm6kc4h5g3Ar3Enesds2NIO7m6q1HU3brB1vCddKIVGCTfsC2I0Of0T3AC6nUiOvJhwhPAkO4eP1p5jkkltAbrjKNmjBIf5UqrkntsbDiAEGQftIjYrJ3hxsoH9sxPUu2306Ca1SsMJnOVRLB1KapgcM7x4b3IF7888lIMm6mWdhWlR0+pz0AU4d+XnLzXr+Kdvfo2XhXVcDK5Q97RUMxI7LyXgQoNGX0ffhE9zS6z04/kV6Rlayy1gAjGk5HGtuiDVi4DWwOWogt2LI9F27xfPcNEow/DyMHXIg0VnuWh/IN8/ATG1+mPeEMZDcby3+gQfPnouoIxSStdoJFtJsrb8RHgL8VHHg0cZfSkbHeCid4Od82N8t/MGR9cFnDWu0fON0PYYAs55o/vcrAAxpUKFIUl8QDNx9OHMonQPLkxMYTKcQgphuZFVGq96UHWGfdlsq745h8jJTupFrO/vSJkovQ71Ic3Z92kHa7lBiy/ttSaQTbJna1Y6AZdTk0hqfokJj8k2T0kqebBy/cCDgsW0/aGBZq+Dm2oFu8UTvL7aw+sLSmJ7EibBe5fXjkRmW1UGg95AHkJMSlucmscHM6t4L7+M5VBWNql2LyCvQ14bivdSciLq5FuDDqr9Ft4U9/GLN1/gsHGBareluorYGSoF6pQ/KvjCvAo+PFguzRqPT1ae4cOlx8gE4wi7eZcqeTTvKV4zqsfsrnz9LdmoTYm99fu/UA/hH5GL8kuq+0ABQb4rtrhLSchVJyxlbB19iGqjgVqjLkmiusH4bKeAPxcVGzyTPV75TBj7brsS7sKRrMHJGu1v5aJ20ug9L+p9zuhfhyF8GxD+KdVO3Gd85SHMvyGhMvcko9JLqKokhmRi6N2QZ4qSo1/pNamj2Djax+75MS5rJdy0G3Jf8p+nt8vj9wk7wGGFgEK8w31KxTVh33KhBOYSEyKtW8pNI58YR8IXklRS5cWxId59ZtBmA20gqCDjXRqeiliv6h0clC+xWzzFy+Md7N2c46JbRcs9lG7bgSUFFAZkOISbMj5jKGtPqofoteL5y+6vh9OLGOd961DBByKvFDioTig7YVQddVayjnh7uLzi+aFSMfk8flPZxP/+9d9jq7yLqwafbkNJKOZ7xuUVqxEGfBYMTBnCM7GExLN/svIU702sKv+XtXTkAuZGb2Lz5BDrR/t4c7SHit6F4XMKiBuaBnSCa22EgFMBQoaqEpBxSz81prrN1uZXMB5KSM0UfxaeSZyzuLzjZ0cAxbOX4/k1ajhq2gwhASG7msksKW9jzzG0ou0VGPQblIym8e8/+DcSHjIZTkv2gt9U7yOj8/k5D4w+2kYPbp9XzhfOFPulgmJ3D7exc3GCmtmVUnoukoSBNlW9AheMfocHk+ksVrNz+Hj1OVaz87dBbAwTg7Bdqt9ZAKG1hJNlqgZJzKXihAtF1hfxmiGr/PpkF5VBSxJHOYQqDyEBoQLXBF98fvoGGmZj40raO7WElfwc4k4mznuk2F3WXlbX7FtWD5GAWCeY9DgO0WSaqPXsYax/3WzislEW+weZGHoda2YPHYaZ+ZzwuL2yDOesS9+gq2vArLUlFO7R7CKeL61iKTuFmEMtfTk3dJjQPbjGKwsQfrtNQEimCnD6vPK9ssic35kkbAog9CLhDYm88y+efySJ5D4JA2GsEiWRJq7MKs6ui3ix/hq7Z8cCtpjYSdloezgQaaTDxXoYK61VNwX8TcbH5Vr8cO0ZpsNppBG9NwnyOayW3d9uvsabwx3sF89x3W2iOuxL6iwXEZJG6nHB63SpTlMTCGouPMhN4y8/+AQTkTiCDsXskynsD/s4u7zA7vEB9k6OcHpTFBJDPKq3gFA9+1Q4FhP5CWpckkPwcGoOy9l5ZPwpxBGF3u3D6PTgdTgl2TXqj8qMScuZUrIr5+K5cYWtwpEsOjaYMiqBRcDQQ5A6EEBIrCAMYccChKmMsGrPM3OYo8Te9MJl2S2EoJFzhkvrAfbOj7B5fiihQ8eVS1x1G8Ki9n0OdI0BHL2hEFr0RZKxY+f0wvgkPnr0Dpbyc5iOZWUmIb1kJxCrxFTO5aojVAHCPm7aFRSq1/h64yW2Tg5QbFdF1k0FnO5zyNJEM3jGOuA3nXJNLmdn8f7yE0mw52IwwDoP6/6QdFYHFRBkCHv4avMlXuyvY/f6DNf9BpjpIv2y3Fn8r6PNEbdY1W5JEOMXu6+wXjxCfdCSLg7NRQlBXyQXBIPc2PPeH1nxuewiDJAu1SE3a8BPAMJNiIlOpyu9JNlcTmQIrU4Ll9dX6PQ66Lk1eTN7XocY6Ck/4CHECH0aMAMjl7yoMxZJHP93bj6CEXz07F0ZdsfH03LwUOvNQ5b+p5NyEbuFY/kAb1pVMeFSm6voYyXXEXmBdbOTOSJgy0QSmB7PYiqdwWRqHPFACClXFBltDHGErOJIDu58EOlomj2UWgoUvt7exMX1FUq1mlyAXTfQcSiWDH0TAadXYm5nxnPC3jzIzyAZiiIWYEonw0UUs6FU8UPyTbhqlXByVcDm4S42jnYlbpgXOaWJPelIGUoUcM4dwQx7B6cf4NNn70siK/88buCZREfYQZEE+6HYq9QyBrjWm3h1fYgvTzZw2CiiUq9J+aokYNmhIdb6X5V6q8SuMd2Fh4kpPM8t4f2VxwgFgzAHhvzucyj7L+VC9W5TUg85yH7x6hu8vt5GYVRC1dtRDw3rzyRTOxwYMLs6vE639Day5Hc+P4Ol1DRmgmnknXG5BsgWEQzSDUqTf6FzLZ/zNwzEub7ETbsubLaD0hdu3xn33OnCYbKWxCGbTiZ68c96tryGD56+i7FgRDT8zt5QfDgMPGDUNZkXfs4K/PfAJExuiY+uzrHP4IezQ5yXrlBolmEEXOh7GeU+EmDpGqoXY6A5qBEQMv43n8hgJpPH6swiFiRpNC48GoU+BJ0cRGomH1UmDCe31SaqvRZ2Tg7lGnhzsImO1sfAbUjZ863k0fL5WMhChtBoJIpxAYUzWI7nxCw97YkhHU/AJ0ZjVVTOg2hArf1AR28wQL3ZwPXNDbYKB9hpnOGgfYmKs6fCn0xdJRVyPKPBXHPImcCvy0TdifQEHo/P4qPpNawlpyXtjBJzt4M/oSqe4ANIQUKa2luoN+oo1kr49nIHv9z6GpejutoUi92PbIj10LdYCllMWH5Av66Jj5AR1bPJLMZCEXg1F/xOj4D/qMZwCrUtt4dgPnhsre1vt+4pQd6/SA/hH0JTDOSxWB4FAu0obW4J+S9y36zqdboDpomOUKvX5R6t1mtwuhwIhoLweCkVVaXzTp7LlMXdt6xZdJ8ChjYIuJOR3nFA9xhC6y/l27/VJ/4eHlCChX4aR2gzhKIjuGUIAb/XI7UTXrcDHrEQqH5Zu5THakv8Ed/UT/t+/qX+6ftg0IIvd9I1AYR3PXrhzXBUAAAgAElEQVSyDLBK5wmguBihlI9LUS40K0YL++cn2D0/wX7hBCc3lyhWy3IeMXnUGw4JU0U5E71EHIwFFOqAhx2+Tj9SvjAWMpOYz05hMT8rvXtJLzUCyj/M89DWQVhX/Q/eCuUEY1+onDSaU3qIi+0a1gtHeH1+iM2LY2EHGUjS85EBYZAMO2xH8LvcMtA7O7oAlZDbg2QkgunMOJbys7IQzcfHEXbw2aeGSQ5Kdw5gS8lAJY9c1JQKqFAZsqUcqcmeqpeON+VN/G9f/B/Yreyj1OK7qEAjF0qcWTxeL/rdPrS+WialIwmprvnZylO8P0VAqCAoX/RWkdViCB4/AyZkFtt1dF0jSS6kTUOGURcVpC54reAbgsKQppaOj+eX8XT5MSZTWWE5+H5z+OeYT/Br3/Nq6WOC2evHrYtbySgZQhsQSvgWawusvAMWXwtDGEzh377353g6uSyWFIoo6emTom+XU2ojukYXtX5b6sK4zDvv3WDz4givj3exe3WGs+oVmjz/WWHAuY7LpoEpKfJ8MsV8IawS/CysSXz+dJQl24qh43vG4l0CQqqKCAp5IChXjjrjOK9U+qwb0NB1j7DNRQKLvt+8EF8Z5W+Uztq/ePZy9kNrAGfHwJgrIEqQv37nZ1hK5TERSUiieogsqHSn2DU69tltLzbu3ZFOCANCtrJPWaqknzZx2Sxh7+IEr4538N3+Fuoj9icaMhQbXie8VF+wlowMsKHB3TWhNXt4d+khfvb0PUwlx5EJx2S2I2XASa6MCg56Bbwq7Mii/bsd9lkORBXl9CtA2O+RbyLv54RPc8lMMuYJim/uk0fvIBsaQ8xLy0VAPSfRk2u80m7g69cv8eZgBwdUD5BQIUPFCgqnWi7ILcJlu2nK9xxx+aUT+MOHT7CcncasNyNeRxWtw0mKChQdn736Et/vbuKsco2y3pVUcWGNqNJxaULasC/Ry07KAYHPELnUON578gy5VBqJSBRuLm0NE4N+HyfHx9jc2kS1WkW125QQLTsxWTGE6j5W368KyAo7vVjKT2M+O4mZVB4pfxJRVxSV0xLalZqcIblkGnP5WWuZzTNT1tMCsU6GF1g/3sMXb77D1vmRSDrJovKs7DARdDiUZyZnFgJMzn65RFo8hM+z81gKjiPNHkJrXuDv/L8uZ+5BV2Z99rK/PtxRvZCVC7Q9QNenyWfMs4WVeQLyRx5EHF5Jl3+8sILV2SUszywKMUB6Q6Uo8xmvLG7qpQAhFYhUHxJXbB7u4ejyFFftmgT79X0adC+vSQYvqa/FMJmnsytSZ7acm8V4gCkVDPJS7KM11MhZKDa0YRcvNl/ju8NN7F6dCvtI1Save0p6tf/h4h9G44kxmHoPF50qfvnqK7w620N90MZwaCjrj7w3ylRqKbcVecv0uhGDUxwI6g54etygmfB4fAIMw5EIJiaymJ6aRqVaxfX1NY6Pj9BqtdD3aOj4HPLiBcLQEoI+3ugs0qWx2NE3YLR7sqHhdoCpQHMTeTyef4DcWAqBgB+1VlOGpXKrITHR1526sEXXtZJcCIw25gaFyZrctPHClM2PMIRSCSTpPxGPH+OxBNLxOMbjY4gG/Eg7Y5gNZ5H3pRH2BIX948BGPxmBWXc4EK/HafESh2enOC4UcNWoCngwg25F77L/r28IoufPmE+ksTg5I77LyfEJjIXCwo5xLFSiPg033TLOry9wVDjF3ukhDgqn4v8gqG3phFzcyAHxxBjmYxk8yc3hUWZG2CcpojTU+8mBnICwYTZwUeG2uYlSpyk08XrpBN8WdnE1bMnWSu3o7obiu8HYOngBxAZOTHpiWIpn5TMIhcIyQIdCIfksuI3t9rqoVqrodvuo1xv4dvMVdlunaIR01AIsdrXj0ynlBMy+jkG7K7UBIV8Q+Ym8gAs+fBYiE5gJpsCHINPPlNxUeSALlSscFc+xfXyAm3oFjX5H6eodxOAD9I2+xRDyyNDgd3kE/AXdPszlp7E4M4d4OIpoIISwyy80v6+vYSKcgCcSlBRMslXFRkXAJmUQ/KwZxVys3qDea6Fu9NGi1FKS0kZwU6cum/GhfAYumyV0+QTspiJjmE5lpVidW52ZeBrRcFJEwtwE19FBzeig2mvLdXRZucHx5TlOry5xVjpH38EIaFMA4Vv7/ZEm96JpjmAYhvQmhUNhZFLjWAgkkUVAAcJYAolUErGxBNwOD/rGAKVSGc1WG+12G416HaVSCbvFY5zqZVxpLTR9SuJie/L4u8EtmykGEoz4tYdANBrHfHgcD8emsBxTAx/LaiN8WLgUVyeBKfx3dR2VShml6xuc3hSwVTvFRvUUN25G28j2wSJWrN+teVp9H+pnpXl7Np4RNmQqPo5EOCoJavFgRJjm8UgCcY08pQKE8rJBkh2UYe2077+X/9qA0A5dUPVqihm8e/EnV76RvgHU6kClVkOz1ZL+Jy5sPF4X/EGvAoQWGKSfTAkxrZiFu2DL2y26HTKjxLS/H+/dYrw/AgjVJfHTEOGfKiBUV+zdy35KKoRuRR5aTKGdbcRlB/3JvCco21a1NhxKdVRaDekDo/f+gMPHxTlq3TbaXMx6nDD4Ys2NlFMr5pzLVJ433FIz8G0hOyWLtQfT85gaz4rqhfJ4AjQCQ/s/9n1t+1bvXxtcAlHZQz9VpV6XBNTNyxNsFc9wVL1CWW/JM67DM4mKDPa78Tk2omzKhaDhFMYjGQlhJjeBmWwWcxOTSPgjiHnU4vLON3iXJWivLThb8BnBBaL04jq4ECQYNNAw+8JAkeHYuNzCf/z6H3DcOJGzk8/HvlVfKAyhx4N+ry8yfkr0uJydjCTw0YPHkowcYSq0xwu/wy/7eip7aoMujosX+PXLF+KropSOM4vhhgqTcENqXDycIaTjcIiQw4MxXxiL+RlJTmVHYSqQFCDI5RRBFn9XugU+8dXSsYQ6TlrFnwQI2Qv46cP38GRyGYvpPOJOPyKaWz132OupsRePy2UWoxu4GdWxXTjC9sUxti9PpALsul0TsCmAcKRh2OlD6+kIOt1IBmOYSmUlG+LJ7DJyoZRUgEnJOcPCuNQ1rMAaFpzLhkHVPtiAsMMkXb0H3e0QH+Rh7VKCk36z/h2O61fii2K4jh1uJRYdEgC9IXw6RAXyMDuHP1t7Fw/SU8jGUvCOnDIQc5n81jOQV7T8LcUia7IJU9JsLg5aMnyrZfJxu4CDixNsnh1g5/IU+1fnMPxKrUaZLq1NnNnIhJFpcVOVYjoR07x4f/kRPnr8HOOROFJ+8r8kQLisNlAfNuRz/P5sGy9Pt7B+tIfu0BDCw+HzyGKj37cA4UiFM7LLO+r2YyU3i3eX1pCPpZCKJRDTIjK30FfGz4/zzebBHjZODrBzdoxSryVAhMFTBtl5+gptL/qIvl2mWnqQj9OuNC2J46v5GYzLgsIti3sKZ8kasyPy+50NXNTLqA8HwpLS209Wj58dZ08uW32DETxdA0ajjVAggLmpaWTSaaTHxgQQso6i3WzipniFy/NzmDoXKAboL6USVmY4q4dQcpbYs2oY0pFLtn0ylUE2kUImkkbCN4aYO47jzSOUL4oYCwSxtvAAH334IYKaMiqRKeSig0TBaf8CW6eHwqqRKBBAyGRXnxsdpucTl7AyZ2jC6PTF3paOjuHZ/DLenVzC0/Qc0rK4VspBSYmW1HdTmhCIJTgDrp/s4c3hLr472sa10UaNXmmfS9h0Xptc0Mlizh3EeGgM0+M5zGenMT85KwuWMV8IaTdD9xgcpBRofBEQkh2sGx1snxxgY28LRxdnsjAnGcSFVJ+MOj3ZDKtk+KY/jFwkKeGB9GSzp5OVNwSbxDe8O50OiTsSEqtmtoVkeHOwLaGIVILd9JsCBAkIxev6X3/2P45mJnMI+rxou0z8av2FAEIxqw76MA1d3kgerNLhYT/9rLGCb5yPoSCk+XumPP/GxsaQTo9jMj+JzMQExtPjuL6+QeHiHDs7O6hWKmhppph3+eI3IptOC6ipXjWIAVxvdRD1BTEeT2J1fhHL03OYTk/ITWSYBk4vznFycY7ralnkNdVBG/VBV1C94VD1FrKdEE30SGhkfs/KG2eHpjjg05yIeAOIBoKIh0II+fxIu6JYSc9hcWwKqVgS3hDFJV6l8x31JSmLAK3eaePkoiCg8ODsFMVGWfW8eJzwON0wBzqM3gC9VgexYAjZ1DhmJycxOZFDOpFElHHxPp+YjQnOitdFFIoXOC2co1i+RqlWYW486E3nJogSEF8ohPHxDBbSOazmuL1LSZqU+C44FIwcsh31Ob24Kl9h//xU6PtirYKS2cFJp4SDxhUaLlXaeTsIi0zP2rTdMjTqoA0NHEhoPmR9MWFTCTx4+PJ3PnS5MOD332q2xHPCh/DO6QHO9TJ6MQ2NoHEPEKr3nwwhZQG8CWlgT8QTGIvEkPbFkPXFkXFHJEmJBwrBIA8VHgI3rZqAswtGg5NxZrQwi1+5OSebNTKgjbhZVQBUgotcXkT8QfnzE7E4Al4/gj4/wk6fdNyFTZekxUVTY6I7v6pWcHR5LhKNm2ZdPuu23kV7QKGXia42lLLY5pDyBTKEChAKKOSQJt5IHvweBN1+YSlTwZjcxNNj41jJziA/NwOX1y+HGntA+fOcXhdxXrrGZfka17WybKeqnboMkASErCO4Y3CU3l0AwRBywDqclLx4EA1FkHOFMY4Asq4QxsJRTE3PID85iUAwhGajiZ3dPdRqdXQ6HfEZ8bM7r1/hGm3UPH20vSqMST1sVd2EbhiiABBGm1ap4UiiuTOuMKb8CUz7E2JsTyaTSKXSiMfjCASC8u80Gk2USyUUi5e4vrpCqVlFQa/iwqyj6uHu/xYSWvUWNsFi/X0L1HEDyg1y0hMUABgLhBH2BTCRSGMqPYG5iSmM+8fuAULG56vr2mbNbhcgluNQrvI/kDj6/9pDaHkG+ZOohFfFwNhRUjzAhQE3HWi3R6hUurJI6zEQhOdswAuvzwOv1wWXx6W8nFZar8JnakhSOO0udUh+Xrt8/nYff3cJ/S5Y98ehnt2xd+8P/CN/+acOCO1H4+0KTT6Ue+ygRKXb7De35IoT5mDTAtUBxq0PvmF2cV6+lvPn4OwEl5USSvWaDIEdSq88DvTdymdHmbi8jBFGnQHMdk/8MblUBvn0BDJjKRlgs9EEMuE4Qm4y96qA2R6r7c/7rrAF6NIP2O8KGD2/KWKncILDUlHKsukl7GkG3JGA/K7rfWEm+PMSEMbgw5jDj8loErlUCnOTeeTH05iIK4DExSVfFImSxyeLRmacMfh88eq0vUNkCXm2kyIkU0rVRqXfRqXXliFnu7iDX736FS46l9LvqAAhWRPmyjglSl4fGOIflAGc5zCDPJaf4N35VbGlBHx+BFw+eUe4nCO7VSjd4OvN1+KtInAYBbyAj8tJLpZNAT5Ug7D/jtJYghkCzqlkBjPZKczmZpBLZjDmjyI88kriOAN0uPjl1yGIaNDHhSbOW1cCCFktdSsZZVUC1UB0lIuH0CmhFfQRcqhkB+HjyQcyEKYJsp1++T6kTF3SJAmADAmnu2hf4/XhNnYvTnBwXZDS88agK0sFDv4Ed+j0RVabCITl+nkwNY+V2UWsTi6IvYJhaKq+iHMTf2ZlwaGfVSTNAggtH59UqwxVjx0BITSc90oiU/1843vslM5w2ipLlZFiFRVb5CcrN4B49eaSWazl5kROyR7E8UBKkhDs/IffAoTqAL8FhPwrnrEKEOqoo4faoC3M+x6VPoVjAcaXzSoQ9gE+j0gx2T2pd7oyY4YdHpjNjvTtTsbYvfcQ76w+kvco7goKIORg30UX9UETp40rfHe0Id2ce4UTZdVx0xzJWgpAH/CE15RkVAChW+YPSv1oK5lKTmAimUbSw7xRt5JH0rJCKebVJXYLJ1g/3Md55UZmIM3vkaAoeuruL3XoUSRwHvOHkIsyVXcej2bmMZ3gejgoHkr+pzpq45+//vwWEApj7AbaXBRwfqbiykM20wlvfwhXV8eg3oLb4UAynkAiFsNYNCrhjjAMdJpN9NodedGPx/m71e8JMOTsLXYQMoRk+01T9ShqEHCc4lwWjCDqiSDsDCOgBXFzcoNerYGJeAJPllfx8YcfIuYhT01lFVOame3Qx0n1QmT2r3Y3cVg8F8KG3zffH4I51k0w7FIAYbcvYDnmD2ElP4vnk0v4YG4VGUdQfg55WVnlvH4ICnlS19GV++f1wQ6+3nmN00YJV4MmHAEvAi6vdFRq+kgsbiGHVyxV6WgCs9lJLE7PYzxGsBuX7A0u5vi8v88QNswOSgSd+9t4tbWBYuUatW5T+S4JCClZd2nyvVN+Ty+05J9kpyVvhZJ1hnPReeocsslhCM3J7uIhqv0myu26XDO750dip2PfNMNr7GobAYT/5f/034yWFxeQTafgSoQE+W4UDnFRuUaz0UCn00YwFILX64WhGzL83d8vS2BH34SjrUsQi9/vx+zMHObn5/HgwTJiEQb7e1FqlnBeOMf6+jouLy9x023KJqLj0eQHflvGCVCKSmDIaL1UbAzT2RyerDwUQEhkzE1WpVbF+vYmNna3hSUqtxuo9ztKLkJPMCljAile1G6nXCCm0yp7sFKpBIQKM6m2rdQ0C5vk8SLljuD53Boe5ReRS+cQjFIs4b/d5rJLikwdWcPrVhlnxQts7Gwr7fRlQW4GsnSk8U3eLO2ObBX9Pi8SYwmkUynkcznxQmazE6hWK7i+vkKxWBRQSEZ1QBMyt8hM/nIAgUAAqfFx5PN5TOanRIbK/hHVbMifTfkwhQ2x+uKOj47xZm8HW0f7AjSk+NtjStEldcn32cHfnunuNnGU6TEFKyoAxydAkgecWn6P5L+rWGXAHwgIIL1uVFB2dNCPOtAK8MGm0sDsAlmNmfq6iZFOnkxD0BeA3+NDhH6+HuDtkXlziMRAAKGV/sT0Lvra2jo7kNQmUPbT/Po04bsoF6KLTW0sua1i4FEkGFZRLvx+2WlJQ/DQgZQrIGZcegMmJvPo6AP1ee7toNSoo9Fjbw+DPBziq6VXkdszeiTIFBIQOi1A6CAg5IJDmFpVu8ANm9fhFjkjH9xxd0D6glYeP0IgGhE5WLnZwN7pMdb3tnFRvpFrmh6QrjlAj6lWDJjgoSAGJQWdaIDm0EPDNMOc1P2pfnEZIQXCI6+Yv4NeP5ZXVvHgwQNEozFZ0vz6179BpVKFPhjA5aYLgN6PHuquPhpuAx2aBuRBqz5fHqimSSUAu+9Y9MqDXZULh3Wn9CgxcEAOrWQSuVwei4tLmMhMoD8Y4OzsDOtv1nF2doqbm2toPpdch1VnH02PAtYKeKmfQ0bWW5Bmj7BM19Lg7BqyhKKPmcZ/Au6Z3CQezMzjyfJDTMVzMlRKwqbFEKrh421QaAPqf1VAaPtkLP+gCvQhH6FkoxLcIUEyOpotE9VaD9VqH41mU94JLlxisSi8PnqENJGOEvjbZ7ENAu2FnQ0O7ZFf3rn7rN89xCdX0g8R4B+VjP54IGj/k3/KgNAGgxYUVz+yDQit/3KfHZalgKaWKhz62uIkVIMHnyccG2sc5BvXOCqc4bhwjtPiBW5adQnpYOgDbRfi07U83hzQ6Y8ZtDqIByII+4Pwu70Ief3iWefAuTozJ5txKnjs8AQKSO/yeW3rwgiNUVN8jFsnhzLcHlye47rVQLnXkmALp9eFWDKutui9npzr4rkaOZFyBzHhi2ElN4PZyTymsxNIhBjWRhjIn1CFaqhkYJUErXOhKKBPhaDZAVi8FAkbeCcT4LBH76pZQ7FZlVCM/et9vNh9gTIXjyKx5KCl0pPlBOGFz9aIIZktpwzhZAU/Wn0mjA8ZSy4GvVQyaJRyaTJQXtU5PB2Lj/DV4S5csRAcPpcsBbtDBYBFZmmYan4whjIMcrDNJifwYHYRs/kZTI5lJB7D29ck/CHkYFkTf84BKmigys+5VcI/vvgMbyRU5s5DyOecAoQqwdBLJYvhEPXDXDyLR5MP8N7yI2QjSQn34vciz0POPVaSdGXYwNnNBV7vbkrx+PHNhbAOBL587vDPH/YHEujnG2rIRBNYyE3j8dJDPJiaw4J/GuzMoxSNL+l+Ng2ZmwSocxFLJZkEVilQyF+UCvLzMK3PldJYsnFfbL3C64sD7Nyco+25Dwgh1w7ZwRilcPMrEqNPlnA6ksaYKy4gmvfR75L832kfLOmqLNiYaaCsH4V6GeflIg4vz3BcLOC0XESp20Td6EIL+RgnKuQEqyL0Tg9JASd+tK7LiDq8ci0/nX8gTFXU60fESVhCfyatRJTH1mTI/mb3tSTDcwHPUnfOngRDfFbyGcpfnA8IgoQlZErtWFqWmHPZKWH0k0FCcC7ceT5wKaCL/emweIGXO6ygOBGrjDPgk9J7SnYp8WYtlEMsWMxnMOTPZ8bHw6lZrE3PYz43iXA0ovzBTDoe6vjsxVd4tbOBc878TNT1OkWSys+P7COJDT/T/PsmXD0DRqsrQVB+rxdBrw8BWhf4iXAe7Pbgc3uEQeSShddikUv7flcBwvsM4VABQn6eBMhU6QVdHuktdfZd0PpOeE0vIl4/5rI5rM4t4uHqCsb8jBsMyJlJ+W+528DJ1YWwvjunhzgvX6Fp9EQx5gz60DJ6ME0DHrdb5kOGynB+oNx3OpnB08kFfLL8DDlfFAGXByG36kJVgJzvPTOInaJMOB9cY/N4H9/svBHZ9Wn9WtJYvex71ag3HgKDoQQlUvkXDYQxNzmD1cUVzE/OSBOA+H2tHAfOAHwRGFZ7TVyUr/FmdwuvtzZQZWAQF21uh1ji+M+4/QoMsk5sMp0Rz/JsKovJQEa8tSo4cASHaUr2A5n5pt5Dkcq2Wkl+pxXttFKUpRBTo/mZyOdCQPhf/c//3Wh1aQmzU3mEsym8OdvH1sURTooFlMsV1Ot1eL0esCuQoER8Q/c26nwYBYZO0XVzAzk+Pi4SUQ6CyWQKXk2ZY7ltLJfL2Fhfx/HxMY5vLtEkS0gTrw0ILTaHcseIzy/MYDwUQX48I4Pe9EQOuXBKZBedbh2np6d4tbWO7YNdQcMMq2FoDct8NdLFbpcEr/DCUJT1CCYHaAuUyO/0e/Fip2SC+m5jCOfIIaCQSU2M7n088wDT2Un4wyE4NVXMK+mTZlfocMbi8wFRb7dwdlFA4fISl1dFAaz1RkPeN3ZGDWg+dTnh9nngdLvg9noQDAUQDIcRiYTR7XVETluv1dBqNtHv9kRfzRvPT/lnMICx+Bgy6XHksjkkx5JIRlhhQScGt6yKSqYUh3sN3myDgY6Dg3282t4UlvCKhmSPhq53hJ4Xou3/4S9+r3xZSOD2dy9LeXmzaG7xdih7jGKNhgRd7HghKKSPzs24b6eAmYZHR8cPNKkFHvL9VYBQJLsM/3C4MNINoU14mNBsTE+MT+dWlMyxJsCbnx1/53ve5XaJxxqT85iQ5nYJeDZMHebIkIGZCbQCLUZkK3sqetzB6OGhfK9uDz2xDjj7JmIjN5JOPz598g7mFhcwGJrC0L5cf4Nqs4l2vy8x5gSEDkZIszTa7ZA6FW4gib8JCLmZ4Q1Jwy8PZW7uHZTxjFT9BweSsKaCmNZmH2B57SGiiTHA7UapUcPO0YFsh8qtOhoMWGE4tBVCMGQim3QcW4DQ1toIZmJXkA2grBAWAmz21OhK0s3rem1tDQ9XHwogvLm5weeffyGy0W63C7fbJemhlFe33SY6niG6NMdYgkQZaIfqs5Z8DDvL0/rv/gFLm12ScEV5Lu9/XqcLC4vCZpM9Pjs7x8bGOgoFni8luAJe9AOafD0uJwQQWgD07rq8L3NU/AvPCM9gKGw4+8X4/vpcHsxOTmNlfgkPl5aRj0285QkQm/W9ZDqLL7xlWP9VAKEFrGxJob1+4VhjA0L+bxyLuNBoDDooV7q4umqgP2ChNuT89Xl98Pm9cAszyCoO9ZnbTOCdelOxtre/eGFaUqrfSX4KFvzpbN9Ph4P8NlSozJ+ah/APvRc8e2x0qGpFLOwtksb7/7mTDvNcI6DhoM4EUm52z6kYuSzghOqBZgWlQQcNMowmYxVUzybPVEaq650+fE63LMDIBAY8PsR8QXk+58dSmM7kkEiMIRgMWouku6Wf1CbJ5l4Xz+p5rSRb8eNSEZfVknjQmUY8YoiF0yFnBq9eMlN+p/JERZ1eTIWTIo1neEt+YhyJaFQ8dqrzVT0DJH2TVQxiqnWI56fLhHJZjqi4dFtIymGo0WmLRYSgmOE7BQndqaLYLuKycYGmOHAUIOSYKcta617gEohnBpfMkvBoMF18XMLkWJ01Fo0j5A+KciQ0FkdvaKLR74o6ZP14H9/ubMiQ3B8O0DUU40EfLAdj9rHKz8O5gdI6vlxeZBJpZBLjUq3BXsiMN465ZA5jgTEZ28hllkZ1YQkvO2X84ze/wuvTHVz362g66T0boTtkXoAptTlUytigMDL0Iu2N49HUA3zy+B1MJhgmF5WgFw7efLI2WULfqeOYAEikx6eyoK3Q4y/JoFwwMtSMwW66sGFxbwBzmTwWKDeeWUA2nkLayQGcklcOnHyOERAqECxeb3b9OZRP+ZYhFI/6SFUkOMlgOaTm6qRaxDd7G/j2dAcvz/fRZveZFQIjy3I4xaPINO5PHj2Xou2pcArj3ggCruCtVf6OlLjbXNlUBZ9+avkiUxDKgxYK1RscXhdwfFkQsuOqTkUZTRoGBsyzoIJMlGTKmsJUddYEcB86aveFHfzw4VOszcxLgixZmJExQKvRQJPBOf2OqLnOaze4qJckBPCyVhYSguEvwuDJwlwtPHmtkFHmtcJrJsyEcm9QybsT44gHw4gHwnKP+oMBuN1eubaZort5dICNQxXawnuGnyFYIM/3fGTKWyNhTH1d5lrGGk3GqUpKI0tFWjyGQDiEaDwKbygoaflcFhxcnIkUW2cOhjZYw78AACAASURBVABCMoQkVJzwkWln92bflBAldV8q1Y1UdDocylPrdCGVSCCXycpCvkWp6/4uys3aW5JRzuO2yJ7vCXmJEMEgPT89eqLdcA99GI9mkEukMJfNYz4/iZn8FPqDHpqtJsrVijBq9ClSWVUoX6HGBX2/LSCQmRKukF+UXVRO8aziQps9hGTC+RlQMTE/NoGVzIzkOkh2SDQuFpRwgNBNSoSspR1Z5o5Yh47LRexcnmCvyHuqim6zI2o3KTNgBorbJ/MIz99UPCVqwNn8NGbHs0gHo4i6uGKxAwUJCg1c1yrYPTkQRcgJPwvaBAZd9A2q30aS5zLG9zaZxuxEXnoUc/EUMgzgFP5e9bfyfB10Oqh0W0JYXLWqQgSxw7LabqBA5Vm7ankHh7cgXQDhf/u//Pej5YUFzM9MIz42gb32uaSIUf54dVWUYVFSo4YjDPq6hMlIMa4MoCrNKuYNSnIX/QFTU9PCBsTCMTFpq4+dAQFOtPU2dnZ3sb+/L2EZdcpfWFDKIdAGCRz2NId8KJkE38gspiZymMrmEXWwhoDgx4Fa9wa7e3vY2NnC0dkxvAG1jWjYiWweJxwehoy4xPAuEc8m6ycsdsrSuxMQMtCEj6l+uwOdGm9jKCCFUhJuqVanFjCVnYQvEACcPMoJCoG62YYuwTsqT5H3YKPXQLVWQ6lcxtn5GU7PztBs0wPUlw0OmSWnx4XOoIeezoJUK2jDClKTWF2CDz5gnC6E/AFEgiGkxhIYTySQTqSQTqYwnkwh6GfXCAUcijkhIKQdmZsC7v96Rg+9Xh+HhwdY39vBWamISrspciMmfMmLJ98PfvW6Xfn3fjiQ8wbioUWDMS9+/mLIkHzGBAoWe0R6Xg4+/n23Ex3fCC2XgSapS5OSD7JpSspJ4B3w+C1AOITb6cbIYBLUQB4O3CKL15CDilVgywd9b2jI32PqnpMLC7dbPHGmPsDQ1OFiuq3fp8JTTEMSYNvdDtrdrnwWBI/clLkoI+j0EdL53rnx1x98itW1VWGlzgoFvHr9Gs12W4A1o6g1+gEkvl2VkpKNlqJYDroiUR3J0EvJLrflGmVcA1MlgNInS/235kHE7cfi5CzmFhYQTybg9HhQbtSxd3woIUUMcegxXlq2vapTS2YnK3TF3sncgTQ+nfl5qNJqdt3INURfUZ+9iCaGuoGVlVUsLy+Lx5DM4Pfffy/3eKfdljACDnkGH470y/gcIlOw/NVqBWzJEe/xd3IEyaGuq6/HBRHlm4lEEhOZjJwJ/GsCwsvLIvb39nB1fYVarQqXzwPT74Tu1dDjcsKWpv4WZaVgqf34F60+5dHGSHzGvGYYszydm8Ti7DwWp+cwHk3dA4RvS0YlcfSWgbSddbZk9HfTYz9aMnofj93zltlggL+rhEEVJsKfi2CQfpFqo4nr6xYuL6pwOEMIBUPi0fX5fALW+fkQEN4ab6zn6q1M9C1r3/2f4wcMof09/mdA+P8E2/7of+fOf6tGVHsxIBhIQp36InPno5xPSZ5X5ApZms2xS7pCMcRVvyTBZYeFUxyWrnBO5cWgg15fBb6RfuDtyb5gPsPsPjb6c6hS4XKVvXkMb5jPT2E8k0E8FhM5Ja9rDkw2e0EwyPOfgPCSHvnKlfhnqL6hSoNg0OXzChjq97ryvA653BjzBTHmDyLpC2E+yeS7GcwkMkjFWdJONtAhz1nxeGEoSxzpBpWOPg62GroODZ17gFAx/Ozc7uGkcIbLmysZtO8DwvawDdPDWHumlyswzTNZ5LnW/SHPR6uv1UE1St8UnxV9f5PpCQncioUimJ+exfT8nKhB+N4TAIs3afM1LutlVJs1DFjELpCVFVYKBBEQMsmVPmaybYPuAAG3H5FgBNlYGvNjOSykpvBwahHZZFYAIXOby2YdDUcfV90K/q+v/1kA4VWvhgYBIX8W2kjYoUxAaCpQ6DGdCBpuREY+LOfmJclwOp1FJjImnwm/d6YQX7fLskjY2t/GceEEpXoFXc5AZASEQVU1TXyu8phPh2NSISbPpdwUZibyUifAKYNzFwGhrUJixRH/HTlGWVXF4nLxX9kHnrraBTi7VKdeFR0UmiW8PtvHl4cb+HzvDVpEF+I7oN+JtRlujLkDyEcT+Iv3PsGj/DwSjoAsGZ1yraq4qbcB4R0AVJU9vI+4bDHQ1fu4qN5IWuP+5YkQHdV2Uzx5ZIHJfmlBr7AoZFRoSYFXLVHIhHE2CLu8WM7P4C/e/xiL2SlM+JLi+qpXy9jf38NNtYxWr42Lm6JI8hj2QukyKyFY7M4/jyneZKdkZmK6Jhlfvpg8ybJyym/7BlLxhJSmRzwBpCJxjKfSyGQySKaSkiJd7rZwUDjDm71dbO7tSH0bzwfOuvwsucjm2yOAkFUrJisRRoi6vIi5fIj6AwIIk+MpTM1OIzOVx8b+jrwYXkcZtjBGFjjmvU6FnYezPhev9Mp6fHLP85nLmYLLfIKfsM+Psej/zd57dkuWHVdikd48b+qV96a9QaMBAuSMhpS0tLSoNUvf9Vu09BP0H/R1vsrNcEZDAAQIQ6DRABrtu7q8fT6919o7Iu4592bmq1eFJkES9RqJfPUy8+a9554TJ3bEjh2rcun8Bbl25QptEILcP//gl/Jg+wkBrftLWFtgKMD+4Af7OPxKrNFReyDlSVnqhQW5fvGGXD9/US4jGbRxQtZra3LzwU2O+5Ptp7KNwLmJvuw096VQKxMko25wgtKKxSoTRaxVhA8FBlkPYo9D1v2ilhltP0AhP1VflRNLqwTl5zZPspxrYQmCiVVSgtFCBMkm76OMvuCf3vtaPr35pTx6+FAaBw1mgUuFoiwvrVBxfjgYSQ2aDgvLcv7MObly8oxcOnFaTtSXCZhxzyDo2Bn25MHTx/LRZ5/I472nst84lDZK37odaXZaUiwVGBg4d+4s1yWCemcQcFpap5Ak2lrQV7bGHI3tPdKKb28/kjvYLwCW2eGhK9uHe3IwaEthscrsJq4JGAwBqNx/+PX/OTl14oRsrq5LZWFZ9hit2pOb9+4wiv/gwQPpdrtsIwF6ICYzNhi0oMCjUirLyfUTcuPiFdYoLdQXpFqtMTqJ9xbZMBq4FQM5kKd723L/4QOi4P1uiwunAwQM+gUyRkUsxoqc3jopJ9c3ZW15RdaXVygAotLNRabSAXh29rbl0dPHsr2zzSa9AAhYGHSe2QdW6QzkuFOlUh13B5/KeQd3Z8zJzQeocDBOkqcc9bn1k6RQrCwsSblSJfBAbET5+Ugoe1xKnS8UoDZbTdmBWEejQTB42GzIYbMph+2mHLQbzCRqsapShDApGNVhI13Uf6lBWqrXSftZri/I1tq6bKysyjJEUOr4G6TEscXC2Gp7S0AzpXXgt7GMAJpGI6o9wSgikrHbbkhrhPYGSgcArZUuKWsH1eFWaqACDAUD2hwZRgZpcfY1HFmWyLIP6tZmfuCg5CfSLuExYoNz0AoIBu14MCw4Jsac0RUEGvD7SB0G9pTDfoF2GIiqm0LjAFlJ0FWQtUOEDIARlM2csP6zhGzieCRNZF07LTloN2V7f4+LbrdxII1OixnfvAFCNFhfL9Tkf/yLv5R33nmbdNfDw0O5f+++zgnQcYvIzhS4MeEZkTNGcUB7sKAGiTo5bXVBGWjQK/u4brTw0J6IKEBeri7IxtKqrKyuSq2+wIxxbziUR9tP5fb9e9YwfsTIkKsSJhlKRudxHqCJ6n4KsAWjp9RAo1ZiPbFOVhvEY2xXV9dkdWWF9WeoGwRAw9oGaNY5AP8MBWslGlMYiVhQBg5u3FZN7ziyUhOBo9U7aEoOstfVBVlZWZH1tTWtISwvUOwHdYs7uztkHjSbDUY0EUEtLdVUFcwA4TSH0eeWzlE4YqB+jLqoP9XxBkUWwRPYjNMnTslqbVlVSb3lglFFk9YLMSiMBJVmzORkjcxCAvOAYuIbeZsJkz1nJNcyhOYiyOGwyU1g/7ApjYOBNJsjqZRXVbCpVicg1GwMxh8wcprjGWcGY4CYrM1ZOPclIDw2uHuxNyqDwinefE7ow3BbVYgFs1rVJ1XIINSX6lxBvUxr2JHdxqE8aB7I/cNduYfa5u1tridQi1HbS9ttokyayWeUiHIJUE2EOuQKqKSYT+Wy0SmNDm7ZC58v3UFfDgZQ3TxkGyHYO9hLPGhz+wPpNVvMZpxZWZeLm1tyYX1LziNqvbCmdW3FmlQhgATnLxcEnrQXsMmtJhlCkTYVlpU+jV3MAeF+qyG/++Rj+fLWTVL+9gcdCkd082BQDGSAOsZc3wDhSIN0CN4xcK3PyAzC8cwPtCchM3lQQc5rDSOCde++8Za89533ZXFlWUol1CmN5IvHd+TDLz5mPefj7SequAy7hT1yPLK9CwYJRdyWNQTFslyTOnQJyotydmFTzi+flO++8Z5cuXJZCihhmYylMemw5+Dj7p78zS9+KL+59Yk8QnuhXC/pg6YBcwBaBYN4ro9Kgk7DW7U11mujNvP0itbfT0o57ku7oBcf7tFHgq8E/wO9BhHYbnba0gaND4qUtSp9i2tQeTx/UU6vb8lpiHtUwMYCLVJ7wfmDKsCsnTRFaPhYVAcG+wqbtZunMZ1d7FtQzobXg3YTtw6eyN998Rv5mw9/JnuFvozgd0EFEva7pH35LqydkL/89vfkzTMQ+1iUymgsfdTHw/8CoyjxNtSoURV3PGbQDB4KVhAySY93npJG+Mvff8jMDrQluqDhToaaAUOGrVSgUB37KYKBg8w3MmIjbbiO+jUow7//2ltydm2TPaTb3Ybcu3Vbfvrzn8rO4R6VVtuDLgEa2ndB5AWZXQib4IFjhx9kq1UnA8/Yu0wDh8AYLCJQvE+urMuZk6fklRuvyOXLl9luCEJ3tx8/lE+//ko+v/kVfUkkF+AXsX3VZCSFSklqpTLZVqgNHbe6UuwPqQ5awTqoVWRheUlee/MNee2dN+Xp/g5p6R98/Fu5v/2E35GvV6VYK7N/Iq4NmWeuGyRLXBYJdbOlMmmjoEZurqzJ6a0tOX3yFM8b14SM1K9+91vrSX5Ifx/iWBgn2LwKtTOE6xGAsE6l8IrUijWpl+ryzmtvyxtoMbe5JYuFMqmfv/nwQ5aedfo9+rKoUz3otuSw25RcpcgyMeh74N4iQwsgCiAIO4CkBcRvQBmFT+RtThAgQpkS2uNgHdy4cFmuX75CXwkaKmzThTYWDNKBITiRp7Iv93efyidffSG3bt+WBw8fMpA2hO+KNlA5iAgNpFAoSrlckfW1DTm3uimXTpySE7VlUliRHBpNJvIQ+h5PH8uj7SeqUTGEoNdI26eNhgzenYYey8ktObN5kq3FAF7X2DO9wgw+kAlyja1WQ57ceyBf3r8rH9/+Sm4/fcQsaRcKyah3HfXZug7iWGBP5iolBk568AE/fPLbCQDGQrkmwrR0TvalI3d3UMP2mLQyOIwQCEENIZzKiqmIgiNcKVVkc31DLp6/QESsog1GJkPKHRMTzSutwLcz6cnO3p7cf/KI/FiAQUxoOLP4Qa0Mjru+ukpRDPCT+SioAhAdPxPP7aFvDLI+7ZZ0e11GqSrgVOe19QBJAyzip6qCs6vMlASJZBikMZzppHGzBuARxQFXHIXiALhwogtF9KnTzTv0DotdBURNu1TYhJoiWmLA8MIA7zUPCUZABwQQwyIm9xubFzZAAMKiUkRR9wEBFCw2RGQgq8+NHEIxxTIza4gHYIIOOEGVv4+zw12wrkJ0CAAWGgNIULcZ5W0OOpxsGCOAUXdoY1AYao+8UFu9FY3o2vWaM+n1SXC9qWYYcdNAS+mg3gUNXyFri2iqRRKVuqvqj9hctKWA5zu9lbkZfPta3E+CQxJC9FmV+9RBruTzHCcsDmQMkTEG9RIRQQgjQMoXzV23G/tSWqgz2g2a1Vq+KlvVJQLCb73zjlTzFRkMe9LYO2A0DFnkcrGofThB9y2gaUteDnstGibFFtq5C3Q+bXKvwYbxYMwMIdozkPqTL7Kej5npkkY+vR6s0W7L3uFB0qdOWxTgWm0OI0tEUKp1g9gA8YMMJuZxgE26KWNMScG1OkP22clrRmwwGJIqiux/IlFs41kol7hxuLq3AxBX+rRd2OCgAkIEVKAyhlYk1UqF9a4MEBW08w7qP9jmotfjukUmGjRqOCmVhTrpuAEQhnuaXFOEgTBP0FZk2OuxwB33g498gVlm1IrWTCRC60g1I62VSCHXyPmc/DsI9DwP8OPnbc7HMM39IqWEBlVR7f2oNQFwFGBHoJQMivlhoy3DflEK+UWpVlY16FYuc56UkBnklAJ4nz7DLAg8FoB5CQiPNUx/yJtIFDW0btPNMoWhA6VajkApVbEhnRv+Gn5HDd3OsC0PGvvy4GCP2YlHT5/I9u4uHX7You4QtHnNAPkDGR1Q/qFQBxpZasey+m+fx7ArCH7hGBDOQr0gVOjybHVSYckD7KAyOPKsSbywtimX1k/IhdVNOb28TiCIMhJk4dCzrwBmDkADM0kWkskAQtRbdUAbTQCh0UYnOdk93Jd/+PBX8skXn8uXD26zFRCaxY9Zz000wvGCEw4HkL1a0R7HGBPIPsWAEHXrzO4howahD8j6Dkby/lvvyJ99//uyuXVC6pVFrtEHjW0KVUCI5P6D+6Sr9QeqzM1qRyM2TEZDGYJJQpZIQQo5NBgvSHlclDOLJ+TS+ln5szffkytXrzDij8vv5PvSyg3YP/lvfv4D+fXXn8jD7q4c5Losg2G/Qu5tKEHIS3GE54LURiXWYy7mqlRJhyO7XluSlcUlMkmcboYylFa7SXvb7/fomCLI1O50WDeOINPGxoZcOHuOlDawsdAOa7WyJNAUheVWVxMVidi77Z4wM6o2msF3p/d6VMNVdcEWQrlOEaUIY/bNgzrjT25+JP/xw5/K3e6+tJstHgD2G9k4CBFd3Torf/7mt+S1ExfYi7iEXrjo/1guixRmA0KAWwLCnLY4wt724PFD+f1Xn8lPP/wH2e82E3+LoibQHUB2hIJ1JnRizxS5Q61ptS5XzpxnTeWN8xdls77M2rCDxp58/eVX8qOf/B0zLsKyJBUIY7AAIBl/Q2kJSst4DzVQi9+gL4CaUwYobAfC+kertlxvIKvlOoWgTp84KW+/+Za8euMVAotGv8M2NF/fvye3UAL05InsNQ7oz4Gei0epXmFN7EKtJpPhWPqNpkxaXcl1+gTs2G9LtYq8/a135FvffZ8A5OHTJyy/QgYVAlbCwE+BezITFmR2ebkVllyeGXGUdIFmDTC4tb4pZ7ZOyebauqxXV2m59vtNglfUQN9D8qZ5ILuwU8M+ownwqeF/oP4ZWgCoF1ytL8vGyppsrm3KtUtX5PKZc7JZhuqqSKfTIqsJgLDVRdauR3DDdl1IjUDAB9l963nIlhwJPRXJDgWEoOkiQ4uaX+kMyDJiG4dSjff61YtX5fXrN2RtZYX7L7OLaGxPn9vqjKXHGsaboHiCDfjgPhM/PK9uV9q9nnT6yMXnyC6DsB7qfNG7cbWg2iIoW8JceQTGFHqoDlCahCmuwnFIFCD5AL2RC+cvUMQHYw0GJbRKUeuINYpzh8+PRFnj4EAe3X0gX9y7LR9+/rHcevKQVGhqUBjeYEYwN+YchUgles1DvC73ZPhoArGLYg6y8Cp53sSm09/nggKYcNEFiHDAgcKFUL0LD2S0ilrjgr+pqTfRBkS1IPuc1wyhb3/tYVcOWg2N9oBS2NMMBRYKopaQgEakE8dCP5gKNha6lOrMqeoPoqEjirUgakA6JpYcIpfsYWbGymkjrLOKigqM0qiOrVLhtDpJf6cjTaNQZEofCwAiGjCH6uCFDTxJmVh/RpwTxg1UHr6P2asJ08LdYZ8KlnpjFJCx9xrO3/QzMI4Qt8GCAzcbNY6MZIKjjb8h4mANxnG/EGsBwRNECYw0QCHGyt1eVTNC/0RtaA/6ArOHSJ/jDJ2pZ15CkmHKZv2S0Pa0N+rfpiIgwd1g3yjI2qLRKeuHdFPhswNCAiVrR2H3mDF1eBAGBBO5ds+2AIBE98GphqgTqZKSodlEROsQGYFyGCTcf/zrf5CbD+6yHgaSxNgQ0MAe9aJnl9flv/vev5V33nhT6rmKjPHZRpOCMGxCjLmMsS+g8lFhBWYtHBGfD1rwrtFSNf5jGYFWPLZACYwqotF0GAL1GmOO+0BHDtlXdwR5/RDLQQR0xCiol4W5KEQiihKrwkbpomQm2K3heVmmL35WKlcIoOD4xhAl0PdsMesVk/mlGTieL859OORcJjugiHUDQ6XNpvWuex+kPuuUID2NQI7SgfRM44ykziSfUHZ+/NuY9VPI3qqjCZuk44nxhSOmjqd+WuXQ42CDAcFvEBA6GPTnmCKqfR/14Vmg9qTH2lTYPzSe3z88lE6nL6Xikmyun5NycVn7g9kBMTxcElD0S+xZWGup2sHjIpiXgPC4I/XC75sHCHUX8V3RK2o0kOk5RVcOdLCI+XMwQfPiBtsjoAwCeykUSEEpfby3zVoUtIvAg7LvyGKh7dEQgmOa3fEEs1IqtS5YNwLQkgtKZ8IxsEdBJRJ0tNGQde8oz1heWmILJThPW1SFXpTNck1W82WpoWFyDtH+EkGY6o6EPmnJmuZFhiwhare6aCTOgJ9mCMGowD6xc7AvP/vVP8jnN7+Q208eSq+Eptl5OttQDwSdCgs9AEJsLtoqi3XiESAsDBAAHkkb7VxabWb42KZJ8vLWK6/Ju+++Q5X0+kKdCoXYO9BC4at7t+X2nTsUxILYHnwfACqMFX4vWHAOgWComqLnHB7jzoi91d6+8pq8eeU1OXv+LJ093HsoJKL1xJPBnvynn/1Afn3rY7nf3jFAiBZDuo9lAWF5VJTKsChL+RrLONh/cDiRfhsdbMdSBhUf+wbq6snAGjILB0ZXvVqnTYGje+rkSbl08aLcuHad7IqFSp0CGd4OBDud9ofUfStpDsL9OvRUdUCIukJkuZKWK9avGj6AP6Ad8aunN+WHn/9GPnzwlTx+9FiZQfD3RiJvnL8ib1+5IW9fus62WshTVkYj6ULXAEC6oD6Ye2w6hVXDAD8MZoxGFDHb3tuRz259Kb/4zS/ZKop+l7FgWIZiYJCZQQbo9RnXiTowtDF67co1inicXFmjQi1C8fugUt+6Lb/89a+oy0A6JOixSGpUKgwaT0pFZmHojDsgNIGjIii3g7HgGVeOtdofD6UDcSZkq1CDX1+ioOJbr78hr157heABQYKDTotr/NGTJ/LFl1/Io8ePTfwEbQxGUqxVmFSATw7m3aDRIsjM9waaKChqOdWb774t33r/PbKonu7vytcANg8fyL0nD6XR7TCRgUwVAtJYP1X45qUygSFYfKsLSyxdAggE5Rp01xNr67LMZmcLrJE9lJY8ae7J3UcP5Yu7t+XuEyjd7zALCy0HtOFgnfwkr0GNhRXZWF6VKxcvy2s3XmFwF4I2SAeBTorEDUrOPv/8cyrxP23sExCCzVRbrFPfgSDWRFIACJXlxFmiivqguNox0Xczh4A9RWAQkKiyi8GVk+fkyvkLZBthLBHIGkO0jyrI6vd570A0kkeXgyc722RwoG0QADBU6hGcw6zAZ5A1RD1nHfoSvRHV9fMQKYTo0mAgk9yYJUy1elXqi8qwWlxGHWldTqD8ZuukLJIduCDLeeTuNXMPniDrsRlIG9Km7Tx+ykzyB598RAElZDehTu+AULU4oEismiZtsEABCNuTfTD56TwhFYoHJlVrBJCmbi6dtUmOmUIKhiCCiGg8itYLRWuGqbSX5D9zvuDQoDl1cN5BqxxJb9DnpKR6D78rAELAP6g24eahKBOXrfUHagJQEA3hEHNXk5utt91zHennRHDD3uMTxHd5zXykmek4O1JJjHbmIg7J95i6ZvI5o+gACHodHeNCRY0GYkNVKhCUIs0AWQYocQEMqAaApL0eUR8FkIgMCJ8tB6jZwZAhxBgBEOKc4ZhD6h9jQulasHwSVUN1V9NjOE2WS2UKI5qGOqlWl5SkRfTdDiI0k6ry36jhxLOCJaOM8tnFA/RvMDZKETV6qEWL3UEKzyFyHrtQJdTNUThAVWZBHcI1Y5v8eu+B/Ox3v6ZqHKK9oIqQK98fyMnFVbm0dUb+m/e/J29de411E6xEGPRokEBngBEBvRWbJMc3yRSra+fnEVaBgjmEL3zzYkAloTESqoSp6H6aPXvVkVLATMwlUUlQYJDM2lSLkITtm2TF47ltd87UO2MQptfgGyxVav3MDYDotTkJM/xLHdbwX3otxZ/Ry+UqYK0pAiFGcwVATmaQT6oQXXBykK9ZP/MQjND1H+X/zB7Z6Fvgg3PMVnsyj49JGXVwltgNOz0C+gyU9WC5u/xKFVU1XNDND0FzQf9H0H66HdaDYbnWKmtyYuO8lPKLGlQgNU0FCQDMoSL3EhD6Hfjn//wsQOh2Ix1Q8NkUwCH+gjkEW9YA7Wo0IMMG9dTNfpeOCEoC9pARogJzj7V3rUGXLAi0oxi3u6TC6Y8FhlgDrhaM9hmBnGKRAR7Q8kERLVQrpBZCjKK+tEAaM1QYoR0AJ3kFYjK5kixS/AR7kAYxUUutAkiRufFl6hsFevVOTDDMhMOwHSPJh70PmbxWryt3Ht5jJgO1fKNKXkbVIqlh8DEgIIYfUKJI/0NvWIovAQwqMER2FKDJASHWG9gKFOYZTKQ4GrMX2vnz59lDFUATzjKyW1IpycO9JxTGQ79WZNvc/uAXrkt+T07HDT1hB+izBtXBiazVVuTUygm5cPKcbJxAH1jIzqtoEHpPKiD8W/n11wCEu7Kf69D5h2ML4AIHAtT/olFGFwsLcm7jtGwtbVJRFnT9cacv+9u70u22DZwqI0fbL6mKN5gTGyvrslity9LiIgVAwPDaQC85sF8YwIN/gT0OD4BAf1ZAqLWCtk/Dj7EgLf0lgEHMQ2hs/wAAIABJREFUL6iHe5CB5R0Qr1DnvFmcyKftx/LB46/lh59+KF/fvKk1hLk8KYPfvv66fPvG63Jl87ScW1wTNCpZQAKX2Uawv6J9z30Stj8y6hLLKLRf7mGrIY/Rz/fBbUEiIgGDVrrqmUIvRSEDCSwcONq5giyWa3L57AXZWlmjYBLKiDAerW6Lomg3b99i6RP8CNwrBkLpH6O5djHKENqKs8AvgCDq8ZAhxCVQSAoBnOGAfUQXc8hWVVn7e+YkWlGcIEuEStSTgTQ6bWaq7z94IPt7+zrvTa0SyqPKKiky8DFsd0j3REYSviOuDwD17IXzcuHSJRVM6XVke29X7j1+yDZu+81DZrtIK56MOL+RqMEDjByUMp1gRvAkASHmExhtK3lUm6pCJyqh0VuvPekTHKGn8v0dlC7t630Y6z1iIEAKsg7a6aJlwDZPUDwRgV30vGRgqR96GGMd7h7skfGGYA3qHAEGq+iHXS4ZIFS/18uiFBAiQziiT8eu3zhmb0BwhjuLmmIwHEC/Pr1+QpZqNTLysNaVUad0djZAsPGGjQWAboCB127KbqtJkZvt5iGpsS20Yuv3pDcYSKk7lIVxgWqtUGSlzc3n2MUB4nGgpwIALi4tyur6moJCtMGrL1C5tVRCYgitX4AAsB6R/AmAENeIOvLmwaE82dtlxhd1nACAKAXSBJQ+s46TgLDC/uGwh7nRpJnwVNRxhzKTpr4RuQd6hQuME2+0Dpn14kmVK1Ip4LSwdHRwYACC8KG1l2UWxCR3vd7YWYeWvQOndYBoP4BMGRWHyvtFhBITAheuUtX6gz5DyCzQCAcCijqyUa7GnVt3KRMDbu9MXHhzfL3Ww2upvH9dkvWM6umSrGIMJN2Rp/NuaqxEOaDCIUuo1wgKhe+JgVYWu//WvgE1CVAxQ42U0f5KMDZQRbXmtiCuBECoYBCgEDE0UHzRW47GEWl01AxikzSQ632e3D0OrlWC8Pin0Mw6caNjkl3KIwufDA6ybxiYUxwOr+nyKHDy98ijppGE5LIuvhgIBgdKAxYBECIKro8KAWGeUWQcAy3P7/d25Le3Ppefffwb+eCT32kTWtCLBgM5s74lr1y4LN9799vy+rkbLKBnPxcZkxrl9ChdfDoflQYYNkS/gw4IYemV9qX3PQGFpDDau7BBcBJYTWbEMwx5Qp0tzMwxO4R1yVSRZeasgXt0J2hoEpq0p4DDnQ6wVEGp3tn0bExyFgnj2qFXOkPoNJgAB3G93qZCgUwKuFqtKo9vARCt89GHZyod+6bDFBgHVdjUiDVMoq760InJXdt47lp20JkAnhnkcwQQORABhAbXObwrC0H0ECG04q68zntVj9RMstpV0NBQ3I1oIug+yA5yhjA7A7rPuqytnJZiTiP5YziVVPPVnpBwOp3eHZ+LB7Wy53fkv19mCJ9ruF7kzUcBwtiypY8dpPPjv4dMc47Zq0a/qwIoEDvIjaWbB610TNEAZBIAEFFf02u2pb27L939hgpOuD2y+689hlXOHwrNAIQarAGtqcxa582tLVndWJOlRdC3sAdpkBb2EI0UFiCYBfVf1OrhdQQuIZiBGqSUbXJLqRlCJV6q0q5aIUjYWysqAkKUfqiYDWpddjoNkYWyTMplQUdYrI0iUCd631K4YkyRBFyN+wewFbDnVMiERUaZiLGIQPOcdAci3b46/dWqijjlhMqmoKWWqjWqig8HA5aPwG6BmQQl7wGyKAAjyCwh+0KqKqj5qPGGhSrIpD+RUWcoqwsrpNKDhonw8N7kUFq5vlJGf/YD+YCAcEf2QBnF7oFMCtT/IFIGuqiBwo2FdfnOW9+Wy2cuy8biKuu2B62ubD98JI39fRl2ewSB1CODTwChs1xBtlY35Pyps7K5sk4BkMXKAj049O3VAK8G79y2agDX/w1hLgVL3AFgm+AkMzCq7bzKAIRMiTggNAYWetrhvhTG0iyL3B435Mvujvw/H/y9fPzR75W+WizKemVBvvfGO/KdV9+Uk7Ul2SotyEa+JksqnUqmVaigDh6dzzBkuqnmab4lShJQuw51WFAKKdJmbaq0b3HQJdD5oNfEtl3wJaQgW9UN1mnBI8H80X19xGDCfqvJAASCyxCPwZwHvZKZOLSbsDYmmu7QPYR+LuehAUL4cAhcY3xQ9jOAMFte6uhhbEwxMMPAyEOWysEIkiLQAehDJA/tVtgPcSSFhQoBIcWiICLU6zETyZq5QpHgoDPoS7lek3p5kfMTJgHtFR42n1C8CfXsB81DivEhS8j2XOUyM8yY/xBgAmADpfVkbZNXBXtQJ3lRy2UACEFxn0iRDdcfonci9rxOU3oAZgj6QKgPwZpJXtZBFV1c5tyk/UF/42KFqvlMBvUGFLFym4n7iLVOgDzosm/64vIyxQQB9OH3aSIihNrgI2CCwp8jIETmuQ2aZYPWB8VGa+W6rJfrslJZ0LUONW+680oz0jIeDVBAp4LCX6QfizQHPdmHAvSgJ41Rj6JUAIhoXbZ7eCCTw7Ysg+I5mBCIUvchl6PWAoAgQPxCvcZWfwhKLa8sy0IZa1SFknQOmaySd2WArQU+IDMKzwXOTZSpeW2gZr9t7nPOqz+CZFW5WmFAGtna3GTUZNtud4KgwghxC7wRSlVa38SyV148bpKLj9B0eFQ/oVwaaDDVqcS/gk9jbAI6THBsdI1LZzhmoTb+jhoFgJoQXQ9UGt9TPBtDN86ycnRrjToWu7ieVQhZhFS1lEroE2DaJmX8Sc3/GDGO1xIoc9xqMA6cH7bQIwzl15fEeLk5Yd8y3pr5nJRs9t+j/EI4VyfmBRfV659glPFZnfSaIdRogQFC2mNtr8Bm4mjoboqYtFWmSurtiX2cAu3MaLRRQ+vIbQ6ZYLfE3Nh1rfJqSdudhuK63aijrmMcT4pkrStyLCrYxf4S53s1gmHgJWr8jHtRguEbqkANKEPgkncLY6rZovbmYXtf/u63v5If/fLnFCWAzDJEkyDh+/q1G/Kdt74lr56+yiJdCjEIBBnQMwtRLFVyRdSaFsH2Iy+rdKpXICZqNggbkY5NGA8Cwkj8xW+/brS62SoIpApSspkkIM/AHjdA7wNpn0mmItGDL+0syAmbqRMx4xyXfywEeKJ7a45bUtiP4eA6VOpsOO90Pam+x7NbNqejKDKnjQPEZCLGcygYdowD6pMVmsPoj+jUUFTDxTEcODngi8Agj2qg3DdqPs8szvMS5GmgyMMwwBNGLwaEShdRYIhgGyoKQB0/7ICms0OHAsYY2ZdqrSblEgSRFqSQQyx6gU4ARbAAFh3gu1hIys22xTf1t2f84SUgfN4Re+73zweEyQ4RRcLcrHhw1eZ8tL9oRASMHmQVUDMHp2iotX5UB0QdnoIjlAggGw01wFEbGcIelQeDrdavZgDT4ihKGdXNGeuhiLKJUplzFHQ4L+CAQ6UMGtStAxgiEDdmOwICS6PEc2OObLhabg/lafiHtoTr3+rII0CIvZb19qCEDgfsMVZYrCF6LC3pUvCClMMRnGodD9LE2ApBWQdwqFQhc8w2EWQksX+e+hBUIEXWBnvHZEKnDOwnLfHoU4ESAhsAnuxfawBag10JH53OLb4Xz1B6DkTLnEALChk40O9QmQeJBwDCJgBhb0/+5qd/Kx8YZXQ/BxmhUQL2AQhRQwhAiBrCreUT8m+/82/k+vlr7FmnNUTCEodhV8cE14meuDkoLIJtJXlmvJari3wmrbCEjI/2sPWdOd6/PLjprBbWYts7cdlsBWWUOIwvACHaLM0ChKCsKSCcyO1hQ77q7sqPPv1Qvvj8czk8OGTdOdqivHf9VXnr0jVZL9bYCgqAEFkVgXI27TuCjNFear4ZXYmx+jwIwiNoqvX32IMJB7UmNxFq09KiyJtIvDCFNKoOjt7B0LaHPzAcq79QLMFLFTZdBwhDJgqK6gjco9UUGUTFgo0PAKQvYD1vAEICdssQUtmTrWh0LVUhaDMQQe3vQqnCvY4bvdWfk0YMv64/YJACrDucB8BpoV5hthdXTp8dmSloYiAoAqCVVwVdOOAa8jbWGtgHkx5BILQv+mAg9LrU58AD2h6oacc+BKBUr2AOVaWeh2ekbWQUEGpBTW8CpfQBxwHU9kMo67POEXugBlFU6AVtayayVKrKcqXOGkLMRQTTPZCDcWCGkJ9DWcqEwkxIcoD62BkPKSzp7c6wroEo4B+nAaHm99S3A3hHFl/b7ADL6K6r1E5QSIMDFfw9VVtnSloBIfxs6B9ATRbsyslIGmNQwUcyLBV4bgjc7TUbMj5sS7k3IuBHpo9lM+MxNVPYGxb+O2o8UZ6EjCHasOUVf2mIK6QV6HEgs57SilBGJXwhUKYpTsNOBqpFgZpf1eFAreuYXRjKpYp00N6CGcJRe6KtAzRt1Wq1CQjBdwUYJF2UtYEmkmFbF/t5GKWUTj4WoIMHUysMLmdgD3jfbExtfC3e04PULIAL6M1IYUYxehbpJlmioGxpe5f1vdPYIp0mCLNYBMuwljnT03F/XV4BDCZ1FLZ9JQ6iZzSSDKFuGu7AhkyG+QqGgrPHVx/UDEPk58Z7PeknFtnUikyPKhFSJpPCv5MbpYEmw1CJaIu7iMwQQtUQqkW2FbPpbyorozQLpwm61+OgWKOHniVxoBpJ2QMQmn+jINdfU65Q+ERqienXpJTJbIJRJTa+9/bWRHpBpdZjWXeMVRH1IFggeBktbXIwkmNpoY4wP5J2fiw//PDn8p9//CON5PS7jLBd3joj71x7lUpi189dYVQKpg1GA5FlGGlvqEx1PEsA048xkRt37wKMV6EDayxiCWu78Uk9m99hna1JNtqnUjKO+gePMCb31meFgQSblmGyZz4fr4Lgjjrg9Gd9l+cBk3VE+6PvSb7HzlNrEY12ZnVurN9xSiyjyPq6H0/HyVaJ9bP0etwEegV0m3Ka8TkIWqkToxTUIWtj1WFIZVPjZemZWV2MyZgm8z0GhFFtrS7paUAYaltnA0Knl8CGdYeIzI5I9wG15OnBLqlwMMygiKBeAIJdyGWM+tiq1VmDXSNDAE4HTpsJQ5/7fuZHP8/sQWiTiA5tyggd75jP+64/xT6EidXyAAdxTwhs+OvJ/NPVFXLUswpDeTMVsGlkf8goOSiiAEJjKCBb1kZrXtyJ8FxOWIe6lpWS7hlC0iyN+eNkb7c3aoEAaEBbUsVp5PcAtBLJBdvkaT8siBE+n86JWvhIsagZJAZaTbSE9G4IeHqm3eoiQYvL50rSAfwbay9GOEdUimTfVo0Quz3VJvdaxQyla9gJBi3xHji41hIDEvqoAaQKax6aCmOqRza6bdZOooYcGUFtv6UUUV6jBYXCmtA8m3VrS4CpMgYwVnAeB7Inh4KugGg78V+gMgpRmdau7I/b7JE3RMussrbnoMrosMD2E2eXtuR/+P5/K29efEVOVzZkSarsQ6YhSNxn5U1w5EZo9zRi1kuVQjWLABBNNU1mn5Qv5PY03ifi3duF99wSDuBYUsFdQRCBBwXUojvOgDSy1wpYWvmxPOofyp3Gjvzqy4/l5s2bcnB4IMsrK/LapSty4+xFubJ1WlbQFzFXkfVcVWrovQQaJvxOgvGwYmKGk/dD5r23NlETivYF/khEwkkAoM9DP2v1vJR3gpWGukFQIQejDn1kBO9wfCifIsiHcaCqre14/DyCB9ZCJeYI4bu0eQYAu14H6xktMKIlP1pjiNrfGkVNSrx2BvmtdhPz1/1w1iACmOKYVRcctHIVy1gii8QMpoXkVbBKezWq0rGGgTWzrioIeA2hCYgQgZZdzVVt4GOdVw1eYY+qMu+mQZjBBNnZIcWdVAUVV04oTJvlGS+UVyEbiyxoDRl6fodmYfFDIRwENxDI4v1XNiLrcKHWa5Rb9bNCoClgh2Bv1QcZ8iwBYMmCYBA6R+o5/w7hLVBUmeV2t8ML+H3TVFVb6iYgEA5WQAVtJJTVhkAcnrmXG4OyCcje64h0B1KbFMhEICAcjUnfrhRVzTQQomPvO4RpgsdoDCvNCKhwoJWTMQgy0QwmzzMR2LQsuM1uYD/YcmSHYddyo0kvcpFyMmLjaW90bV+d9YMMIHNrczpYhP54GQktLJjIqb3NQLd3OHCfK+OThUXrtcqJbHc8eEnCJgFRaVdbz2PqUpwykzxHnlFyTbFQSvS6A6gMxot9K3Of1YDxyyNnwC902s+ccshj50s3Tj0OqTQcDzWLWocX2pSps+cUYI0M6Dj7+90pjjfqyOBmhiOAu8xYOkcjGeG471nIFPmQRtNlOgWM77R+e07J9Ou3q070+BIxHr5BU+kqVqPqUt7gGZsrouZ9ycsPfv9T+U8//FtSF5DSB4Xq2okz8vbl61q7cP6iRVydEgVDoXxtrZ2IAKFJbgdwlaUO+gyI76Bn24LQiUNtBd7hnuh4z/rRETQ4pYbQMoX6cb/ROi4BiKmR8bNKu4ZhlIMTECJS/I2e26yV5HN7PrLwc0zW+dwrS19xegSyroC6Pqn/Igc3jKtfm8e8M6NKmxf9LQsG/aQzt8JpRm6JnCaKs9SqanWWOn0o/4kcNLusz0BPIDTtRS0HC8kX6lKr16RSgSOKwn20X1G3JKZZJxniRAQktikzJ4r98WUfwqNG5x//tTBvpwGh3sPZ69zOLN487Y06xzToRCYCItYeAU44FAkPQ8FQYjXCFcfuNfZzF3cK56OOEZe+CT/B5QtwJ10Xzu/wPdFF3aKry+6PsXIxGEgJjdxtbeIAa7NeOteIyFsWwfdUBGkZ/c6EjtxaxTmwmM2B172WXRlHY9bg4T+UeVDoC8I8aHFEUZAIPqQiLcEZ1bFL8moGo/XE4Bzj3JG53ZMmm10/bG3LD3/1E/n9rc/kcWtX9vqHsoc+efWSDCoKH6DYij6E1WFBLixsyV//2V/Jexdfk4sLp9h7GC1FkBFEzRTuNClhvGs6IkrstDp9y+Iqw8uD+VFQPzljt5dJ7C4o5k7EBFPA5NHdCGJuShlGOyi1f/h2ZK+a0ucDIj3oGYd+kr/++Hdy89bXHOfzFy/I9997X04ur7Kn5VKuJCuTkqxOymy3wWJUY6HoHEp5EeoBkDKq2WHW2NtkhGAHFVGTnS+OgaX3bD2y7pL+DT7XQQfV9hbIqlqrGAaFlfbs+67vsT7qIRjqgZewZnz1+91SNX0LnLO20laiZQiTADSu1RIaLk9FdX2bu2HHC5oNcbA69h18NOLd1XeWWAchDkjHx9dx0vCHB5EUburM81mosoKmDh8ZXbxDx1iPod9ttsAVwm3PS+467i/vsc51/y+cd8j+upOpYYEhqcB48AzJwFFatOtD8ATY33VWsFRnUaLtgHO1cXcKsvut3ltWwSkgPwQGxyqWxXpSvUYqxoOaGmEJLwthECZJxgR/jLMC9soDcJbgcRuFwEE8P1KlLQlm8NHUa8oNJ8hZx06fnlSyGcz37+ym6Y1L2jvYxNB7HYONeLlY+wK7c/FGeNSmiLHz4l8aVaupic2CDpJdT+RMhzOZvjZ3pN2g+DzV6L9RHxM1CR+Q4IA/X3g9mCT1q+c4/B50TBZNdAWOPiLfnEdJ3augUKK+hHryScQ2RenUMdE4WsZdyaB4dwiitWy/Okp3k5OJbtiN9fub7KPz5le0sWffov+2Okv2wkjuWDLr8Cet19LIGQAhqUSSlx9/9gv5rz/+O3l6uC+NXodRoRubp+Xdi9fk/Wuvy+ULF0gXYkSZvRfzrL/A7zq/HBjpTXLqbxyeCHc5Pns/Uevll9SfhrHSLFQIQMyDg2HL0mtXsDXdGzIJu0fzyI8ZG9Dp+xmGNUCo6VWU3M/EGvhcMxOcmj+hh2EWtIaNJr3Jp48/6yzje28bvgHjAEDTIBJ0u/hKZl67G2b/qC7W2Kwl00AbYHsfOa9nxAzV7xmMRHb3RXYOhYXw4PVDdrs7HjCqDJUv9GOq1CoUskAWwmP1MDuBv2FhH6uz9DsfnufbEl37M670JWX0qEn1j/Ba2D+e7+C+dtITU027rWRXDk5s+FGrxwFoDAdjJBXbqmj9JPbJ7LyJxWRthBriyPZFFL/4utXpC+6oZysT38FLEViKr4CFO1m8Hi0YltoqZ0z2YFmO9DIC4OEe430kwzYXvnp68wp1vPptdOoihWNcKWqNUObRkQHBYEM68qi7I//lZz+Uj776WJ42d6U5asthfiS9WkE6FdUgqAwKUgUgHBTkan1L/v37fynfvfC6XFk9LSvjMoGiDNjYToYV9GJzW+yuv4X/EnYTzjAhgAZ+itURhsCAWUuygMI14zdQJbVkRb0HiteA3od7ykiW0jYhn9FC7TQ7pQ1le++p3L97Vz799BO5+/A+6ciXr1+V77//HVlHr2XUUktRUK26NC5IAdFdOinma0aB59Q6YtLAS1bUZAMM5owuN+2rRXtv2o1I4vfJvEn8YvuMrQX1qTy75gDI5qkd03NXvl71XTE8i5Ioimft5M3Zc/qVeTgEvga43Omn2+Drgx+3VenuxKwgJ/82xyZFIEQBp+dMMzbDzskDxjF4mQ4ep8c7eIu+4j0rZ+vOfNd4Z1Pmga9HvTiOkokJOQDwUph4xhLcjtCkXmt7ySYCzdkyhKj5dW+YVBwPvMbxEBsvlX7QQU1GMOvgJq+FYIS6SgFopt3XYJvYwi3yVOKRo9ZClMxKbkHihwVfXsvhPKBngQu/t4lLYzB+MBkFUx0LLMwDhTNsqZZUZS54zm6XjFfmuxJ36wgAipeU/6oqORrNjB3X8KWKqsM0mvWb30VF6R6RCMfQHmzewsKNa3hOsqOzaD1H7vbRRc4BhPbVCZDTw3ltWeaa43tl3xuolL6/uQGyAbPIip6Jjo6amKMAYaijnL68GBDGy9zBufkHfr/0C2f/xAss87ZguiJAaA6CvhYOCkCodVtaS6OAMCe/+PJD+fHPfyr3nz5lpgZtRW6cOCPvXLwm37n+ulwCIET6HbFT9Ecymg0yjynr4/ODMRTP1ukM93OZfYkRIEwyU74ydWOg0xPdm1njHUCULfhU1ihaqBlpzOznZt2ErCvpDl+YLbPXnR4rdgSju5KIy4SAjQ9pvC0lyqsBgh2dPcmOuK9Hr43KXKBTY448aFJvaB8OC1K/zeaogkHNBnrPOCNqkWyEj3W6Ivcfijze2ZGdvV02Doa6F5sVF3PCno+mMIZWHZx7VjPIZ1JvWSCTjGzKH/bYdLSBpy7Z3vwSEB5plP+JXpzjfD3j24Mj6W80lJHE/WZZmvQqDoHBeI0+63OZ801azmSPEZcGRK+x3iZAsexlZq9LqdD+rrARJNHyaBJ7Rn+WmNLMWuAkwzl/sH3fTGoDZ1J2oxhkdCgHtx58TbFpkj1a2y84rexQOtybHo935f/6wX+UDz/9LQEhau369aI0SxNpQcMGdewEg3mpDQtyuXZC/v37fyXfvfAaAeHypCw1Siqi+FJkBDE1629s7nISNEw7o1YYYDwxZCm4e2fKPGLfI7k7qNOCejoDr7CBSkAc94dsD4CsNTJWqOUflEJ7LFixB7t35bOPP5bbX92kTVzbXJer16/Jt996h2qT6IAIQAg5jTruG77EHXELwOl5TDukCTiwl48ChGlPJdq6UuApmofJd0ZMHoBBA4Q005YVi2ax/U3rdH2e6JZitbNmu8NKia/LKXkRtPHsjwM1AyYxcNI1495dtF/bYYJ1sD9kTUHy2TQYVJZrDAoz3kJmH0qvxWlPPAY9eosjMBitv+xYhdvvoDDCIHZK6UtSMUoom0IFFjW+rJ02QAixxkTYhKehgDC2L74DK8AyPy7jr3LaZdl/PJ9pW5uavZEOh8+NMLIheKDr0w8X/KvY56c3n8wRv1sWvYsC2+75eyux3GCC8lyDBUlNTciy2b0PZm8mIFT1mnnOb2x+U06uizrEE3QeSLDrZ5EwHxq9CxM+/cGjsxrp2RJvArGRcaeP4ijJ9YUN0jfYqVM+4hrCWJjLP9OJM6pCaqxt5OJ7xCCs3bvMHvevCRDOcl8Y/1B5zlQkOp6FDgjheEPtSrOFY/nt15/IP/zmQ7n14B77dwEQXts6I29fvErK6OXzF01c2utj0AtL+2HpJGfY0VCNZ5EDKAzgJuQJpxyhVIQoBm/PAwijyJQb0WQX8mNm10W8ic5bs9PLPQ0I9RhZ0Kifir6P4xX/O3xfEuH3pRipdCYD+1yAMPvdcUYlsyDNQY39zuz9SVgGKeNlYD+KSMYqswoIldIGeshgXJZeV6RxKPLoSUP2kJFuNanqBVAIRwnUN9SioECeAl5QdU4eCgYdHCqus3GfkSVMRWanjO7LDOHUPf6j/CEDsI4R6kjcr2TCpo8RgMisCwouZup9U4yXxHDYMs4GlGy/SsWs3WvW1+J8h4OQeD+d7bwn9SdqPSzLmf6c/cva0wQTZ+txBmj7wwChRf6zNtVM5wwXyCxfll5mFNPEv1JRB7Y6sjqjQ4EoyUAeT/YCIGzsyqCogLBdEgJCjB3AIEBhbZCXS/UT8j+9/5fyHQeEUpKFYYH91MCuhAy/UlMjfyVxtPU8EzCUBOe1npL/Rb1m+e0ZEMF7BTDIsgy0QjFpkgl6PKI3NDtFyxhg0Bg6jTHoon2KlTy6c0+++vQz2Xn8mCrfly9flmvXr1HYba24IEtsuJ0XyGxUkTHDgNmPMzJmzRHfBeIKlm8SECZhWs+U+1gREPqsDzk3mzJTgFBX5SxwFALB4YrTa8QWigUgXVnC/MAZAZMU4Jq6l6EzwEzrYcdLKKkOhOzCpkwSD5IWk0tn87MANeNH/EGA0Oe7cSxT3oieKQAh5mbB2uVphtAo47iHoCX7D320OEBl2efkPgcwpvc+9m/c7npkedbozrCIkX+fnR+zyvAcQCeBBssFagZZNUs8k0lUEUeFI7X3DCBMA0AHs4nhi/2pNKTVuWl1C7Pdy2mgZlMmZZTcAZs/9hGzAAAgAElEQVQ9bPZXUkaVC25lkrNVAZPFFoY0FTnhJuyeqEcA3NtPx00CKMze8umMYjKP3DIceTH24vNkCJP+adloz3T9yfMBwnDm/1wyhMG4psxitL05iWGGc2QLVnnbcM6huAdACAW6kXx29yv53aefyOdf35THuzvsN3R16zSVzd678bpcOnuRXHIl04DbrnWZCght7iT+kWeQZ2UI0xtyPB0yTMrgFprT44ePgVd2OqUzfVlK2Wy3xQMyeqznBYT6qakNZt48nwEIU2+No2hWj+Hf4O+bDTr1LI62FYEy7dfqUTUde3Mm5x0qm3W3wM10ZtDabllLCa/nghPU6xVlb28o+3sD2T9oS6fXYf9VKqFVSlKslCQPpZiolQjOSkEh1B0h+KB91JgltDZApIvMAYTxuCQjpEgyPWJRvOBoQHEcI3a89/zpisqkVn7YzGw1Zef8rNEMUeosoLQ1PJOlEu1zM29REuGKXp214qb3xmR9zghapi32USvZz92UNTLxo3Cc8CUx0PvHyxAGQHi8mW0WxpzZ8BnPtjmaUhqXthdQ4QkAwrb05dF4V/7fH/1n+c3nH8nTxq7080PpVvLSKeekXdb7CCAYA8K//s6/k29feE0ur5ymlH0d1MoBmk9DqhDNNdLzTjMaDgZDcJM18WYhPEPooDD2y9IwR8FPt6B9MdFLEYqGbIGA/o4DaKiOWM8Ianxz1JODfkcOBx22B9h58Ejuf32LqqhoZ/Du2+/I9WvX5crZ87IidVlk2ydtowXl0iK7Yuh5pjNw0/uAb9Nu5r85QBjWRiidCT10PRCcXVX4lJ6zZwgt5Bln7yLAnd6jccXZvUzva4rGacmRFJy08Uqt6Bm00Wxv3XjW+BpLA8JAlPL3ZrP0s9ap27kw29KWz3FHnCGcuruZerqEkhrpisRmNY0+tB1cDAiZVEINoQk5uiIyj2GMq3kZQrsz+taZgNBGJzHD6bPRNZexjzEgzDAcvdAls6xtfsSZTCsh8FK+oMmf9psSdqW1NIOPMBjHAr52g7LRoCMBofflmOVcZjev2JnULEsy+SOwM9cIs2H5WB+uuGnOTvYzeg+CTmK8yFKuUZISzl6kOfjxREtF3I4DCJ/htNqMyLhqNp+9uN8pN26yo0UU8b+njHXM9fdNIOENp2vfkkVtAMHjHlP7G09h1tnahZi3HGLFYdQtycoVkNyy6fWRshDTrk+cEXNzGJaj/ob/VKI3ZGuUNoraBQDCm/fvyGdffSkff/GZPHjyhD1cLp88I29cvibfeuV1uXQ6AEI6sVOA0IAhJ1mgFKdrCP1ssmYjClslZO1o9lodQDAT8+eQAsJwt2LDNS9Cnp5FzwaEjsBn0a9nuY7JlSQ3L7rJWaf1nwQQzh7/UEF1BLaMNk8vyMbRAk1UN3rtMegtRuDsjaQHye5OXu7c2ZX93YEUijUVWcjlCAyhrLawtCilMvocaTNrr1fCuCoIRINjAEIFhaS5IJtotVRhN9ExnjaF0VrNOO5JoPBlDeHc7eYf54XYqh25gtL7fjaCxFdt7c8tWZh3/Ol9OX2t8eey703boxBwzn7X8a5TgxHBhU7RRWfcgH9aQPh8MyDlFOOSLNuWMGZZF4+gJDKEAFIKCEEbfdDflh/84sfy8defERAe9ltyAOW/Wkn6VVVYczCITOHFxRPy19/9S/n2xdfk8tJpWQQghNDPUP2xXAFCNPG9svxFxExxtosCAt21kwyhC80kvuD0nFFAqAreu72W7B7uy9PtbXm6s83+qmjUrc3S0SNvSPl9tEdh/8ZGS7r7hyL9oawtLcu/+f6fyyvXrsvZ1ZPMDtakmPRULoNZzz4LOuM1fDB/7XwzgDCbucp8X0ypRTbVMoY+k7Pe5DcDCKP5aBkgbathQpDmn6X3gukM3DyAOGu263Xp8ROlSntjcF8ywejnyhBm7qQ5nanARXxixwaEYb7ox/WOaIZwnIi4KCB04TZtGZP8uIhPcjN1HHg0e1tYFQ7C9PUQMHieDKFzTy13n6H7Hg0IFcCqR6ePpJ2KZwlT60aXkI9SyBA+CxBmnfZkvKKh+EYyhPOARrwIAiCkapTxpmcl2d3ApbMZDlDCc6CLhiilxW90WMM9ilxvn2JzEE2S4X82IEzX9YT3K6D1iRz/PYAsV2NTAxA73tH52QJzI+H1aarOFACWgwudSuZozLAQ8++SceEzKe/wvRGzM6r7nGWEkuStG57oOV6ATpaIF3xYEgEQetaGgHAylEc7T+XOg/vy248+knuPHlLE49Kps/L61evy6uWrcnbjTNJcVdWvMhlCPwkrYFXhoUAX8WtKw630XFEfaHp+TNEr5kyh9Fav8yQdpYveMTXe05+eeR+m4lfR3HtBymjyPTF64WRXUZbwE3/XrHzgM9aWz/to/qcO70HXrBbT7IGwxHBQS3NjC3oogg2YV8hEo+dPd9CXdq8rrVZOnjxuSaddkIXFVUF9IH6azQYlnpeWFqWMBsLxJoTLsl5aNiy8C2ypUyywYS+a17KlR1xAnTnvaUc9GsN47N3GzDFlc4bjhf78MkMYLEN2nh9nQNPrO9ywZ1NG5x39qJs+z0ak1910Xaq/PuvYs9Zs2m4dVY6fDXLF/z52MGxmIW16fDwwc5x7kn1POA/dwfH/3BusLUWfMv7a/gnAEEBpV1pyv/9EfvjLn8jvv/pUHh1uS2vYYZukfiUvvZIGtitWQ1gd5uR8fVP++/f+jbx36VW5sn4mqblD2yUCOwSNzDVMB8DVDgSH2+xs1BfXz3yaCZIGhbgutJJA/8t7e0/k5r3bcvvhfbn/5JEcdtvSHHZJEe3lRjIAVRaZUXazH0uuOxBp99h77uyJU/LvvvcXcuPyVTlZX2cfOLR70jZPwr6/6BOpXo4GfPUncs4yW0fw3VzRR5llqZKG5A5lvBpPTtjlegY1BV2SwLiyNZBZjYOM/k3p1RCRChNWozn//l2J35dZKzMWBmvEEmc/cUp8ZMzhN92H6PhJkFfdhimuTeqbbb1ogD2ADH40eWMQi/PbkA7c2L0Kdy35Tedacjf1Fw9azDEGIeHg5+A1hBHnKTnvYHM1Qz5mqzoVqMpzHbBlqbeqS9g3RI/hfGZkAePZFNNF/Qa4rx1uyLRFiYYwenE2IIwppMmbs36O/dsTImT8aUeesFyIBG222gkkY/rMDOGRgFAXG97y3KIyRtvUxRZnC482w1jUbC8KQJh5q7uQYYKF6TbLlTVzbUW+8cakn+PxeWqxDlNmI55xusEHfYbTOvXZdJ3PrFR+cm3xAvdFlfpbTCXSFxKKjW9Sdm16mW5sn0UknFq+yVWESGPa0CSObXzDbLeauT/bV6S3n7Qp18UYCK56OP0vVvRSIwahYa3r6oG+0mnL3uGB/PKDD+Tug/ukrFw6e15eu/6KnN06JRu1taDy6IAQtfrZsBCu3IG1FbrPd7HSF5/EMo6e7ulXjwDSRzqF88RGnvnds+fvsymjbkgzXzDP28ussfhT2TUdXjvG2soayzBTUyc2K1HLfcneFZyLEKH27DP8FCgCokExqcnDobS6HTlsNaXRGMtkXJdicVWWFte5GYFO1em0ZTQcsvl1uVRiL7MSgV6JfVRHw5G00RwYPdFG6K2Ib5kwO4i5Wq1WVSUNMvgxmJxzPzlS2cx+PHzzJ+0zZ8jzvOElIIxHy3bo5xnAyAtIC8QcdZCj1slRN/6oCTLvtex3ZQ3+vPOM9tRnzMWjmA/zjv4in3Fg9zyCNVMZQnN1ySgw4bE2GlZP+hSWAfcEHRx3pSF3Rg/l//vZj0gZvbfzSEbo37BQpTJnByqZBggrQ80Unq6uyV+88b68e/EVuXbqgqxb3R3KDdlvEFkr9OsDQGS/RASQQn1UaO8RWFQxn2rKz+AeEt8cdTS7uaEcDrvy+b2v5Re/+7V8ce+23N95IpNaSXr5sTRGXT6DxoqWKHhGm6d8ZyCTVk8ubJ6UG+cvy5+/9125dvaibJZX2RwcbZ60Y13OyjUygnqJ0Z6e37G9VswIefDjAkLb3aJoufs1Or/cg47dc6+ZS7PK/P1+hjp6nqn1DE2UwUslk56xv8WCIQCFidMZebrGNkrt19GeyHdmAKHvFdm15D5+wsuKiWtTnng0Trr1zKThqJedyWAmG29QG/VzmSkqMzNbF74u7OHqMSognFj/UAeEThnFgPkawcSZNkYpUZlIJM/7i5unnb7mufoqERhPfdUMQBj59jGW0bHJ1i7rm2OaL/tHuyNuAzrL956mjGY5xtkxSeapDjABoaWtj+NXBDhh0+EFACFbfc8BhHGsx4Y1WsZp99Lfq9zu4wLCsFSOItw9i/ryrM1rHq97LiCMBl/f48qpIe/iiz0xmKaNEhs6WzZHeBjhDqbeNGPexO9MKKOZI/9hgNDjIOl7EgBhAIcKCpHBGbKZbLffk5tffy07u7t0xNdX1+Tk1kk+LxcXrfebds1hC4C5gDBqO3HMbJPfnlkZwrkDn4noTBnsI0LrL+IQHUXJyYK0sHXFECpzhilwFr1mH46DLvEnfdOYHpdjAEKLhB9VI8GVMuNQyZUkmd9pMKhBBlC/+tLp99hkvtFpyX7jUJrdjnS7BalWNqVa3ZRadUkmo5H0Oh3pdjoUXgAgrJRKrBVE1g+gECAPTa97/T4B4WA0MFCosxq0UczXIh5FA4WmJnfUGGWZCMcbvSPMwAu89BIQvsCgzfnILKDyzR39j3eko67rxexYpr/oMS/tDwaEkWEBIEQtndsLtGiAuBlEzhBGujt+LF88vi0//d0v5bPbX8ijg20ZV3KSX6hIazKUrnU0RQ9CAEJkCjdLS/Lm+Wvy+pmrcuPsJTm5tC4nFlbYoL5CSbQxm8Q72ym5bHcsuV+oO+5+kALCaXcTNVaBjJAcgDCgkxvKQb8ln9z+Un7y4S/l8we35e7eE5HFqvRLIs1JT7p5VRslqyKntfil7liKnYFcP31BXoe69xvvypWT52SjiCtwQOieiYJB9lfGWdPtTHkXWVckUProjD8vIIyMfmqDiHa+VJD1KEDoeeKE4J2ojCplL4y3XpdBCqOgzp2uBggdqMVMYL/rPH6mdQFfs7ZMzwUISXc2gRJT15wXSM2e83MDQo75HwAIo81tFiBUMUoT70tlCDE42j4kHfuIRWoiUmYKEOpV+/elrvkIv9DvwdSYGZBO5sdzAUIdv6RNiAcM1JlKfo4HCG3CJJMqdZV+LAODFl74lwcI9ep8bDS74j16wpXzHiADlMkWhFGYB4HRr8ff9Xyul296xweEZkCmAKFOijB9Z2cICRczERw91KxrmwMG7VKzSmTh3yZ/POOQLw4IPR/odyfOcGpDVI/GOUAkdRTZFmZ8J7J/cCDtboe1WqDuVStVqdfqUpOK0vS80T161CCqmc0Q2gJL+hA+LyCcImsc5a2kU/xT74yM07RBfr456Ntw+jkyJPx1RmQvlVPLnMUfExBOTefMRJxx3zxogo96o2vE6ePMINRrXbCoO+zLXuOQmWfU0nSHAxmParK8fFrqtRNSLNRkNBgYIGzLZDiSxXpNqqWygTwDhKZyBlrLcDgktRQy2UNkCkdQVtB1rKBQP5O32sT4fnnwZ9aMUufuRebEUfPz2a+9BITPHqPjvuMlIDzuSP3zAIQUNJuguX2R7alRP9iQLrODAIOf3v9KfnfzU7n95J7sdg4VENYq0k4AoRAIltmcPicruaqcX96Sq1vnCQjPb5yUM2snZGthjYIshfGYtMtSvmR1dxMyD7AnEva5mqhZAg+8zQeEscUwDyGnwbDdXoO1jz/69S/ks4d35O7BU5HlmgzKeWnmBhSe8bprbKHFsUi1L1IdTOTNC9fkzUs35FvXXpUL66dkLb/AvsDIEGrTnmCrsP8mwHAW2LUpEdtuTfQZIJzh07jjHsNgXmnk4k7vg87ksk8l4E1LR7LbTUg8BJ+Ex58BCN1x1HukVz/zJwUITZ03eqPb/9jWJ97bkYBwNg3Jh8OzTj788zzg+JznKv5Gcy91pQmKi8V0bDyyNYRTGULNXPvPNCAM/qJzqrWG0JtRxagpkyVkWUtIAykFNY0fv1FA6HMgk2yZ2rvdt4oHPQaEzp3z+TQrEmCf1bYTEfrkjcn82ydvephtYJllSjc0P8pUB0hhJuiPkiH0JY5z8BR+DIPCjFKDMqt157xKO/3stFTP8TawFwaE+qVmQMNyiNVGZ1FG2Wsxw+KOQWT6rDMhhswlzZ5Hnv4OlI+0sZgxLhmjGhZ1dF1msWPuts7IMBfDHXL+u/LHPToEZ3uEf0O0w/rSILaq+qIKwNhGKQaEsQV8YUBoG8lxrGlqsLJbTXbsjgLxx5t/4V3zwX96m463rOk7lbbMWWpDRO1ItZ1In8Vs8PIcgCY1LDMkvM3ohbfpphI2QZ0NXjcIWOb9LSEg0+x1Qmaw05EewCB0m/KLsrh4SirldRmP8tLv9qTbbhEUIlu4XF+QWrlCQFgmuCtpXaBlNsfjEecnBd3HI4JDFMQjg0gaWCHPzCIyhfl8IZnXyYqeUy/1EhA+71r45/f+f62A0Od+dsRfNDvItXCMusEpS5oVZbM3HHWsqXtiniloklDabA377A2INhO73aZst/blcWtXbj69J189uSu3tu9TUKY17sm4nJNctUwRFmQTsbeWAAZHOYLChVFRVgt1ObO0KRdPnJbTK5tyenWDzxu1JVnKl2WjuiRLC0usxoPtavfb3NNgZ8JOng7sBcXRyAbPcMK50+ZE2tKT3e6+fHTzY/nbD34mnz66I3cOtmWyUpNhtSjtwlg6xWBL8cWoB1wcFWR5UpJvX39dvnXlVXn1zCU5u7guSwzH5qVsgNA9GjyDCst6LwOG81gsaUBoHgIZZdP740xAGKO6mXu01eXhwwQEnllN6zL4CE4DQn0l3sFisGbb0TMBIX0dY3kFymj0rebbZXdyzRDObiXiQHKWxUvAYIYCmQzRPPdjTrbTEMCMGkL79iTtqRlq3RiVgpoKTyT+ovnwcwFhPAeCD4ZjaV4w8lEdlzgdkyc7DQiDRxrN8SxN1jDErDE9KvGTBAWmAGHmSFPjrjfYM4TuE3P44smQjFNYGbMBoQ/8zH0wdvr0TB0Qpqv6jnbjnM75IjWEfzhlNL0grQrSJlwYsdgpVAZ92qTMp4x6hvBoADVzgtjMf+4MYcQjjuCs9eqz6zUDkVyXGZMZMPIID2j+NfHwM6mjFpGcYTCOnyFMA/BAXkgH8wIojC/BQCKywHCmyQxQZTC8H/xq1Fdg48S3mEvOZ4JBPI/NWHxDgNBB1fFdzSPA1vEP8hzv/FcECG1eJjtKpGqYDEi8qXDDC8ZfM4P6gIgMBCEoJAPl2slItvd2ZWd/Vzo9NDeZSKFclDxaSxSWpV49wedBfyK9dkfaraZ0222R4UhWl5akXqlKiYCwxGxf4jwYhZ3qo6R8aMYQ2ULUH7KhLgQXKDSDB2oR86yNSLbLl4DwOeb7v6y3/msGhN/0nfhDAeFxz+coQNge9aUx6MpeB0DwQO7vPZaH+9vyoLEtD5s78qi1K0/b+9IYtKWXHxEQTkoFgkEFhBBW0QdAYXVYYJuJtdKCnFhYlbXqIhu6n17ekJMLq7JZWZILa1ty8uQpqdcX6PI2mg0qFNdq6O5nPkES/A8OMl5JgRU64YFOGpzgibSlI9vdXfndV7+X//rBT+WTx3fldmNbxsgQ1krSKYl0irrP+jHLI5FVKct6vip/8cZ78v611+Xy+kk5WVy2dhN5KRkg9BYTBIQs3dB+wNNCL+EupQGhBolJeJzhVNHeJkkxE8bzM/WIYAQk1aE2K+2+mnIzkyvMujlZQDhvPgX/SZUv9dziO5H2aZKAJU87LeySBrppf/doQDhfqCApxYkYNQbBdITmxqPzMxOdAUZH55dyc6IeiX7vHBAmYDzZ1fkL7nHsl4fDuWfof3EPzLLOfveywQa/MKLQ4BOkLpWJxHQaZZoyOvs+zvfzHSFN3zubgukJn5pUARCGBImfX1Somvg8YQxzXVYXZ39m08HcUdYlEcMI729jkNDQtGfW/Fb4rIg/GS47kBXmLQEnb6rIe7jx4QLSZ+hDmT5TPQtjCkfOvzWD54ciMBsZQ0XcSkdUExOfhQOTGE6k3f4YSmXBkxvhOIsXDG960k/PhJTuVoj+GWU05qX72ILmiB+nVoY7On1N0XSZT2GYyjMa398jL1ELkHkG0Q1cehG7QXeLE78a7nxiuzP3JCwnXRroQZOMRz7PjGG/32PUtF6uJ1bNo0ZOJUAN4SyDp4GkWGV03tXFf59FzIlen6H8laTt1ewd50ue853TNiBtimz1cmdPB3vS63UOcHXDOnPTCFSb7JzXTWOeRTj2MERDpvRw9VCik6HBT9uUhIMveRkK+nqhyTKyg6KAEPWoo6HcuntH7j98KMVySaoLNVlcWZZSpSyFwqIUC0siUpFBX6TTaku72ZRm41Amg6Fsrq3LYq1GQIj5p4DQVhsEIVAAT0Bome/JhPMX1FGAQ1JIc9qOApRnqJCC/qy+yfxx89efY/S+kbfmJ2Mp0N9AM+CRFHITtEuTWqUs9XJRKqW8oOUapDbwUMo27pHLXXwD8+AbuZI//kFeAsLj34M/NiAc5kXQlP1w2JEvH9yVm/dvy5f3bsm97UfypLkrnfxIeoUhM4P93EhGRTSXhwBLTkaoPcS0Ry++cU5K45wUmSnMS2WUl+qkIJVJUYojWJmCbNSW5VR9VU7X1+T1s5flytWrsrG+IeVKRZrNJu3E8tLyDEBo1t5M4vEAoUhL2vKktS2/vfmR/OCDn8vnT+7J3caODBcqMkTLjFJeuqW0HA0A7Xq+IlvFBfmr974n33nlTTm9sCbrUpOalARWEIAQPpoG5vTzQWDmOWoI6VhZZohIKL2reRYmLYgXX30AWvyoveRAUv80DQizsCPsa9MboH+b+oShT6T6ixlQiD/aXuq7FbOEcUY7ylDFHmjyPZGjlbzu4xI7qWmXJBHt83FI/Po57gjHNKLTztrGj8C7EeMt7VOwNcrMD8Y9xW0fTW5lRs2YL6dmOf/COtUEFPpmjD+iJYX2HIaAZuKFRaBqttJx6u4mI5pm003XrNgWrr58PGfTE8suMmsL/c4EZVidK54t93baMV4yl2hn0k5uJ35RNRpkRYpcgPiBqiec6HIOy1T/DSiBEy3k8lLEM5R7xpaJyedkTPVFRNTxfkA45PX0d/etkyxh4vTFQDRGyOH3vIxFH3raDsqC8xZ60HmUH+YA34voPT6FjA+uDtRAGB9mgMwI4RlHcOND8ACPjOp/A2n3u1JA77BiQQZocmnpYG1hrmcVzkVvTAIq3KglgFQpEOkpEyR0w7VFBaIR4EkWpME6fA+uSR+4irEMR306iaUcyJA6jl5hh3PWfo5qeGK6pUeDdOwwepo1gZn2/o5Z9yy+Dvwe3Dj/nE/Aefdu1gT2pRcAe3xsnQOqJOqRIQcRfq6hWF6vMKmtJDYYy2gwlFK+ILVSmbQUp5Qia8g1wIHWqItzxoNBiCSPI+MQggrTTmxspLNLOa1olrG0Ud+Y8LnIOB3fR7J3znOw5zves8DZ9Luj805dwpydw0K081+dfz7Pdcm+aVp2LeUdRF+BWaJ2yu0GIvUl6YtIbyIyGIl0eqom2my35bDZkFanTUBYqVWktlDn74VCja2Vx+OiDPojZgZbzab0e10qAK4vr0i9WtUawmKRz+oUWMTRsoQa9fQoMJQDxzIYDLS+cDCwbCGUBHOkPkOFlACxoG0uEPTwQnr8zec3QGVcYP9cY/kCb4ZrBxn5l4DwBQYv85GXgPB4Y/giYNCP/CJjPKv1zyAvsj1oycPWvnx856Z8dedruXX/jmwf7Elz0JZBHg3cx9KbDGSYG4kU4T+ZEAvEPAwEgKWC/YkqouO8lCYFKY3zSqUcKYtlsViVzeKCnKwsy7cuvyZvvvmmbGxsSLVWo5gV2tagTj4FDjLB3NmvzckQ5nuy1z+UT+58Ln//21/KZ/dvy+3dxzKqlmRYLkivAFqp1u5zB8/nqCJ6bnFNrqydku+/9ra8fvk66a2LUqEgThm1j1ZB6P4ibLHu+0bto6OcRi8875QivFt4R0B6Z90LcWfb2w6oXfRUgXoWCMjBJ07wln6JHiMCJUkW0F6ft5clcysT1NWMoJ1fDADsfBMAmgJCYI5MZET9C90j1I8Lp5atFfVzn8pMZU847ZQmi81HUjOS9q3oJGJj5HeEAXVrx8EhtQ9C4RP7Ed/PG6pzImnRYD5O1pcM23Oqg/A0xkxuVKY8Jeo3rpfqs0BFAZV6GxRtMSfSt2hCX59YxsUYcd4h/TJlkGKvJfndjuv7PO9HauzdO9Qjx7NxrsUbItExVFyiEVcykOAf5AoKZLULhN0GL/GbwRDM3RnvRtIjOVKSJrm8VApgcisk7I/77B2zWETr05wMJvpvvFbOF6Q6RrRKaJRwdQCDo4LIqICIulKsQK9C3Y0KMSjA8UsOcCG4mzHscCOAZ5D6wIgvWYoWN1KbQ+txAwDVvyvFC03J9YG/AQTC6OgD9AT9d13KFpnSCDWKn+G4KSAsyrDXlt3DAykt1iVfKZHfj+if0PGCqwNtLwUoDoJVXNqphzl+N98Jw27cZXLi/W7bL+G63ClVAYsANvXaFAppng9AEPE1GFM88Iluvy3VYlnqebR6xTswHgN+H6rl9NMqa63nHb6DIiyTkQxG/s1wOItSyOE4Ojf0zNPWRCey8rL9PuL9Wpln2Q4bJxzZ+wTq/dNzUGDtZk4/pT0Bdbb4GeC7tMZqSIltfBBArpgv8qHgWKsCw5ZmsRKjkEIwBve6DFoOju4S3RD4cGtmBs9Bp1NHdBAyNaZ2DxU4z/qZ/Vec+zTgCmMbuPP+t/BaljKSfKvx7WdvUHOsfuaUj/euOebqWTtjsIwhnx0AACAASURBVM08wBGQMfUFuvm9wA+BvSvv+i4cp2R1Hei81LnYl4J0xhXpjFELJNLriTRaPTk4OJC9g306W/V6nca3UCrwkS+imXxZxpOcIJHX7w8ICEEZxXmXCkVZrNeTGkKAQSiMJtwbC0LEK8BwMy98MOhLv9+XDmoWez3+jg0ax1hZXpGFhQVmBeDJsA4RvZdyuVTfQ5wTMo4OEl9gNJ/rIwg/safnywzhc43bn9Kb/zFURv8px2/W+fdyIve6+/LV3iP56M5N+frOLXn89DEFzSbIAE6GMhgP+IDVyeki4YNmgArT+p8GqnU39eAv/q27Yp51hivjsmzka/JnN96Wb7/3nqytrUm1VpVBv697o9UQ6n4T3GPdypw2aeDEjPIsW4tPdgsDaUtfvnx6S3718W/l01s35etH92VYzAmAMBRSUTvZ6ffpdENUB70HX906J+9evC5vnb8qF8+clcVyXapSZqC+IiX6Yzi+JhI0mcAkROQ1+g6QTiP4HhJnJZNdO3Hf1XdBD7oJEoj0yzQLlL5SNDInS4PDFF7jOKXeGgCGA8X5W1+G1Jiw+LLgwIr97EAEWPRJwheP4YMawIpwjnpmpjKKex5mzzP2zfikj9hg6Z8lyEGstl0/zMQEkkr5QhrRYNsdaOkDQCwDHdjzCFoADH2Ig+/oPmYMjOK0gb5uP1m3yIL4yZ5K/zCMva4tZOFFMQsCqpgLFnRxJhlDmJOAXfB+fA77fZ6LNfYtgxeTZlHaerJsGEGgJZv0/IOXFcPM6TDMtHM26fSlN+hJdaEuUrYx7w2l02tr+UoRfr7pIphaLH0b62OpX2/W5ffDB4TccHDHQMpwYHCzR5pJwQ9451g0/U6XWcBysSjlYlkqeJaCLIzzUh+r+hUQKmgOkFaGpHJnMqKiVjeHepuxPiz67tEBpzf5kGBuAJCW6J7rUCnIQLx9IiWcw0jPDTcHiN0lndHrhv1uaEz8oaDUASnpSOOxFEYTKQ5FCoOxVMZ52VhYluVSncCQshGdvlQBfnJFZgTH/a7stpoEu/0CjN1IurkJm60OrOnqAPVoxYJUKsgOaN5Q69ByzKSWGN3T3/l3RPcsLUzlwDwgr6Wm7RnnjeJtRBBH1ohUwa6DKxisMWklALC5kT4jyoHjL1SqsljCVWmWcCgDfif+heWBltpowwAlwyEm/njEZ0YbkOm1xYromdfepaGLR23C1NY9zRc2oph5FoN7lMLBJ+8bxs4UG/G7Z2ccPDKLwYcqf+J/zIzAmUUWzyJRNEK5AscQGdFioSjFHOCgZrsdnoWFqueN+4GARmWckzKtlCM67fMWN573l5Jt1ABhCszgb1Gj32M7JBEgVLpF1tLFAglp60czN2MHwrpOopdTJ3I8qHe8d825yucEhKlxtEO+EPCbeTq+wfostIXHsXMAGLKDmPdwQYYC+feCHA5EDrsirdZEDqFQ22pz3SzUF6S+UGefQADBogNCtJBARnEwlHYb7Sba7EEI8FcplWVpYVEBIURhOIfjjc3bxuiIJMNotCcEQKAamCiRokXFAIqkQymXylKuqGpuuawtKhg5xgaAbKEdTZvz6t/nIvFjT95nv5GAECZl8pIy+uzR+tN8x79kQMg1OkPtGYDw8bgld9v78tXOQ3ny9IkcHh4yqg9bMcZaHiM4M+A+Tj+asUg41VoXrJlOAx3qyRppBc/22iTPvWx5VJK1XE1eP31Jrl65IjX2Lc2zlQ3AgYrKqILiHwQIcxP2GESw/17niXx++yu5efeO3Hl0X/ZbTWkP+6S7tgcKCOGn5YoKCF8/fVHev/qqXN86K1ubW1Ito9mEhm5pn+DHmKMKoKaQ2FlHwU32jFjs5qt1j3ct9yQC5jC8zXpE+LQsCcGnzNCqP2w1ackeGqh9CgindybFjWmKbHYlx3BQ6SDu4wIQRldigEbLA0bcN7BX4P75XECyBveVn4JTbzXkGjx0UKg9KL0PZaKoaSA3zqIT6CXM1dBuIfbBU9tUBovx8iPBmuTa/cDwLUca8memDXskNoVCWs0/9vvDfVcQPwsQ8vyshURIhdnNNCCo2UkbXwPL8O2GTGApIAQYRGIAzzEghKibYhckltRXqNQggFTN3N50EiOEJxzDBH6dw0iOZ8ZPmuH6zd2jJ52B9Po9spNyzBICHIzJaAQI0Lms162JJhUjop+tiyzI6vzfO7+GooamTZFpQw+s4ZBRZ4BC3NxapcoFs/d0m88ri0uyurQiK4vLslSuykquJIvjAh8ohIa8cmc0lMagI/vdlux2GtKZDKQ7Gkp7hOcR+8GBVoUHmrbGSwsTFBF3NGFOJpiDJnDpRxMqVeHHL9ApoXFaF7+z/40BRgAdPHKDkUz6Q8kNhpLvjwkIwcU/u7Elp9Y2ZWthnfIRo3ZX6oWy1PJFZgEhLX/YbUuj15GDflt2201pDAHUhtIdD6U3VmnpYqXMOqIcHL0I+DGPyOiDPruCpdNGK5WqVCqAvHZduGnkLU+kAWdy0NPrTYyVTiSm4JHZxULrD1mfNBmMpJTLS71UlbXFZVlbXpGlWl2qBbRUAEhFNrFAMNjqtuXJ9lNptpvSG+E6hjKARDbOH85tGdef1/Sz18sljS7NkAKMwSHG5uUyvtY7CBFMZvQMEPKcLbPXx5iNBpaRMafcark8AkVA6CsGBnM8oWMNB5h0WNLtilqLVShJMVeUMv5dLEmlVKHzTXCYLxBAYpPF53wDwvZYn+SlZplumh1boAmNhPSAiItBwBakoYPD7hYySHvPc+1mAp04W5yyplm1vGMAwuQLzJH4kweEZnk9cug7MQzjRIMgsA8edMFGhSDZSCrSHJbkoCOy25xIo9GQw8OGDEHJMJEGCDUAEBaQGSzlrZ5PKeTIxDUOG5yzvV6XAjKwqUuLi3wuFZXaqT9R/yV3TnzuM9Bgzo3TSQ3kQZG02+3RbgMUYvOvVCpSq9dIEcPaxDrCxsFgHyobKwpGyQqZVUo+b+K+4N9fAsIXHLg/oY/9SwWEwRqn3X3cOtQc70ONc9iRx60DaTYbXKfYUErlIm0PwOBwhHdC9VoBIZkqyEIkgNDp5EYpR8ze4/ZwouhbIDhfkqV8Rc4sb8qJjU3uW2DRDPqDBBCqG2gZQu6vESgxO5RAqjlBPTiaAITgG23Lgdx/+kge7WzLk51t0mFb/R4d/g4BIXyXHH0KAMKrG6fl9TMX5dzKpqyurEixAG9EKfMjjMdwqCAYgwG/Iyor8nN3rzEwiYxWn1jSNHTBZTjQSNTDydYCKFRAATvowVh+v419nIV0F3qu4MuLAELHXonNxz3WJur9QZ+BP4B6tBpikM/I941JW7oDZF8NMltU0fz8hMPFQH6k45CG1CH/HHah0MMZMxrjU0R2GeF1ltLoWPpP7Msk6pZR5tIhOUEIM1OayNH+lDHDSn09BYHpZJDP0VhHPoRJwnvjUADPD0AQ30mFbl07iV+He+VB/3xeSmCKwTeGH8Y9UW8IWDYUeMrpMxIZSPoAECZiO1GdnsJCfcXPJ8uWU85cNrs429hPXVP0NuzpmCPwI8j24RzQIHeyxmNFWiaBhP4O7kFc55n73376f0ywULG4kXRrtFvS7LTpXEwiQIhU6u7jp8wInljbkAtnzsnFs+fl3IlTchL871FeVnNlUilbw4E0em3ZaR7IrccP5It7t+Sw35FGtyP7AFHdtrR6HVleX5Xl1RVVBrIr5gACEC7UpVyu8LIdQXMRjyf2sHtlggtIf8Y1inTqEuCUk96gL+1el86P9MHhGrIYCGAQyl2LhYpcO3dRbly8Iq9evSYLxYoUhxOp5otSxY3L56UzHjDa9XBvW24/fiC/v/m5PDncIwgEIHRQWKiWZGF1mVlF1lka/taMoGcG07RKXGe1UmFkn3PYs7aWCcQ9gWEl2tcAoY6ZTXSAQvCGAXQdEJZzBVkq1+T05kk5f+qMnDt1WrbWN2ShouRYLO7msEn6ym9+/zu5/+iBHLQajISgkS4UH3IEhAW9lkKeC1jPQReKKneBqlYgiIcMvkeIaDQICkOGUF3eAFBavbYcNBsJzZaKiji+0RG4qFJpfq2hanc6CggRNQPYAyhE9AyZQTjDxYrUqzVZXoD09qLUqjX+G89wwvlcrUklB3pKThalKMtSIv051BwafYZshhClDZzvTK+g2CoekSHUt82EgyGuScB5lCeYBoTz3hnv5dP7+lFmZtrYH3k6xzmBee/JHDh7ni/0vUcOnXlRNIY6f7VH5Zh1wTCUgYI+kcGkJI1uQfabIjv7PTlsNmUwHHLOAXAVrP4vAYQAhaCPsl4PgHAoe/t70mm3KGCEdQ6QRkCIGsKiba2ewDRBmWzUUDeXKPZtxfUe4e12u9LpdqTVbGlEuaT1QgyuVSq0qy8B4VET4+VrL0fg+UYga1+TfTE6DPwSUCfBmGpN+ty33M9BAImkSASrR6B9I0OoAlfcK0lv13otz/ioXTCX3rKDDC+ThZPnnrZQrMliASRMFcIago46HDMY6pRR9avcpgAIxbBHvz9kSabHRQEhyoFEDqUrB/0mRbbwgK8FWwq1ZbTh6fSUMgr21GK5ypYTS5OCbFYXqXo6DTG8htsZQy7op39XP0J/HGzM+l030QDSnY1FXxKZIAbG8wp2TDNAtRaiXWeqsiAWNcnsTobE5mBoO9/wKkFoJPxIP94OCVolMlPsQWv9k5k1RnCeFEcR6FprKZQfU+mNPmd0TFQUhdnUJKsZztuIyIGCzBSTApoh0hG4jyypyUsZIkYoG0JwPSkb0qQUfjDXmUUb9FX8DH6pUUKZDWRf79DP15l9WkSm36oaHhqsiAG87pJ+tz1nHEIFgQsVQJbeR58vOta+lihO43ln+x1AsILSIaJaLy3RI2gZHATmYgaflpf4rNRRC9fiMy98Uyhhck/Ti6/iFRbyjOHcw5yP5g/x7pjJIOz5TAwh6YVgExId5YpUQDkwyqhiIvg0E2n3ezKArwEAaTWUuf/5P/yvEy2qVEn1Q6T6e90kUgIjwazKcEIKJQDhYrUul85ekCsXLstrl67KheVNWRkXZb1QlWKpIs1xV/ZaDQKnj776nNxyyC6DQtAadAmqkG2rLdWlulgLBY8ODHPC+hc4Wmr69IdRA8xtNgmPJGlp14wTG4u6WIaf1OWhplURcQFVVIGlSGkoUp0UZbFYkbMbJ+WVy1fl/bfelY2lZWYHAQYRMYAz1R2PCAq/vn9XPrt9U375+9/Iw/0d9hYCTZXUUUwHZAhqFU4gnFdcT+flAU6p9GQtrk9BjV4zp72BP0y3br8vfdzs1GtKrQBAwjOpD7w2Bc6giNYLFTl/8oxcPnteLp+/IOe2TsvqwrJU9KqkMTiUOw/uy09+9vdy884t2WsdyqSUFykXdQEgglPAI8cHsiZ8WBW0TlwkmXN0OrUOyhay9QxCZtAzhKRSRoAQ3GeIc4QoS6zeqn9VcOjKSDo2cQ9BF8nAMww8gC6MFrKDAH9VLIpSmQBwqb4oy8srzHAjMrlYX5R6riRr+QplsBfGqtSIh1ZlxHWQeuYsZidgs39H1JEEx70AIDwePHOz8RIQTrsox/gLhy1SGXUqhdUfw1b0QaEeDRiAQYP53jAnjVZO9g7H0mhNGJGFbSpXkYGDMq3+IKJfKOQ0S8jIvtoNOID7+/tJVhssADhBK0vLUq1izeh8SkoeWNs6g8ZpzaNoB1lPYll5o5j1emPpdrrSarWU4QFVT2TQSyVZXFwk+4CiYTZ1fN3MoxsfYzSf6y0vM4TPNVwv3/wvYATSoMTr3vXE49fUZdSauNhh1GCU/jeIKKPT5QKexfNwYpzjyUvO6gix0xZy0BHQ/R3vpgIAAuFeX29iU549YDmGU/08a/gMMMjrIyAEKBFpylDa0lV2E/ZnFE7nc1LKVaQnA+kOld2EoNmiVKUC+ni7L8vFqpRAc4tyGdQEAKgYDmhrkV1EQB9As1yrSKFUVKVHy8QlvdUy8yX+u/9O9pL5JQjOg1E1aHeps1CFj1CpSKVYlnIRGUv1ADwT5sIvqrvo4x+AleH0Z0VyI/E7Y3xE6JEVAbYnMclhbYdw/sMxAJY6/vgdYLA9HkgXKhmRMokCHsheaCmCxgyc3WX/tqyYwym/UsIZiI2NMGfGMkSdOQIJw4ksFaq8X/Vihey9EoTLqCehJVG4jL70WUbR6XZ5/zqoHx30WbLFpIIlGcbwE4s5/luFGUNdv2Zv9ZFQey2pEm6xelohuK7fD32MIRJZhhg86JE0Edb0ZeLH4dxx75dqSAlAU8S0JMyf9kwi/E2MdXvc5zNYbcxw4r4gk2sH1Vq9Cf2DnNFgHbzgbDFemF8Kp2dnCOlRk0Xnvm9ossb92/COYgthf+N+TxN41AmgcFRVlis1qeH7jP6KNeOJJrAZ9xoN6Q6GKgDqdZGv/O//ywT8BFUEnUir0yGqh/Ncws2e5LhgMCE2FlekMsnLqDOQs1un5er5S/Le/8/emza3cWZZgwdIJHaA+05qpVZrty257HItb23dM/NhIiZifth8mIjunvkX8+GNmLeru3qqXIsX2ZK1S6QWkuIOEjuQAHLi3Ps8mQmKlGh3V0V3FemAQZEgidyevOeec8+5eAXzY9PCDo66ZIgyqPTq2Czv4MX6a/zpzlf41z/+ToaMe+yG8ZmdgoQxgpGZMQ6Yis4weMMChgxyDaV5Rp9saP3oIsYCygIHW0tZ8CQImsBJdpgCvIzjIiXsX0IAQTaWRM5JYn7uBH548yNMj45jKJOX13KH8j0IE+h38GDhKe4+eYA/3f0aa7tb6PEkTyZELksQRRkFDWfYEZQgdMEOphcRmZ3l1w6yHbELrsz9mC5SqO3Wy0JODs4EcbuMS6owmvEEUjHdNnZ15samcWrumGwbmcLR4pAwhHxflWYFz5de4n/85l/w5PkCduoVuIUs3EJGtlWZT15mPjpOF34yhp4bUw8dAUKakSYsns13M/p/Aqdg8TWSUWvpGwWFgq+isxcRWZydyTCzuMLUinyVrArPI+l+cpaKbovaJLCdPpGoikxAgTMBYjFfwOjIGMbHxjExNo7hoWEMJrMYY55TMo+C78rNIEnpqZk+tK6tgfZeBvt5BIxGfw+Vp4vQwZJRvRHvz3sFXw0bfgeURYcDhNHCpP8XfTf4uf+7PUTF9rZWqf3xPb98749877+939uTRcEsqqYBFZxb5ubfZIHjN4Qtp1S71uxit9LD9i47tWlhyrP5vBg18KZoJdvs2ipIU5mXZgJyhtATmanIOTuesOh0AmVDQpoo2kPhKWqcbFW61Dc0IG9Z37cFhGQg3WQMrira0W4DzWYPzVZTgaEwkm25sdNYolAoyN/jJcSPVssTKRKbUP8eN8ZDnAXykiNAeNg9dfS6/yp7ILpWKRgya0tkA8LXhCuZBT0s7DkPLPP7PTtDqLNgvL3KGEYQ8xO9a0RZLCupVKsZO2nHPjGbxbZJSQ8Ayds1C4Ctn1SzY7PvjIz0bYDQGm+zGI2zCI+hAXpFtNUsRApkH47UV2kQDjR9wkZiRAWENAb0m01k466whjK2ZPZfmyDHa6PaqAlBsVMti3KNZMLg2CgyxZw0qs2iEkTsBHE7WnDp9/dk5mk9EoLCamkXm2sbKKSzKGRzGCwURVHEf2eEEGAdYC30wrlu0wo2byJyh3rrzL49KcwZYUx9gvEUs8YHc14GJsXjtLyJo4k26l5DHK0brSbKnRp22lVUek1xpY1Kiig1zmYzSjAY91TWTuKHIABA2brACdQ407fqdVR3K6Iy63pdeC1PXNjjrR7GswMYzw+hmMoGyhOyzcJYGqaq1W6KeosPAkOOjK3ubgshRMWZwzimVFKAYCKdRDqfhS85lb5iVvGXIXBiHWcSAOTfEWBuGNz+60rN4Cr1ChpNnmtmBlDmGemroRJQeTZdC9scIEEyNzEjJIkLEikEhWa2VMaMEqg2K9iulUURuFUrY7dRNeq5hHEdJdhSMMj9msplkEjxt1kVnR77RNxFPpPTOV4Baqwl36xwrHusnfjvc5M17vjC7veA3VIJ1Z2ygPJcOo3hwUGMj45hKjGCODwNzOJMoQBCbaRwpO/1xjqqVIJGAeGx/+N/1yNhaFyheGMxGfKVMG6PbjJdmdkruhmkKUvwfNmB83Mnce3cezgxMolizMUIAWEigzIICEt4ubaCLx/cxWdf/QmeowwaAQbZtB4BYaxnHtyJqidWIGiMYSKI1jpu6SJmFi/BkHqiSGclkDzYxcCU3r4PN+4ilXDRabTRa3kyfJ2OO8g5KRTcjJjJFJMZnJieE4aQgHAkO4CCWCE70nmgmxZZzmdLL3B/8Qm++JYM4aY4jRIIcrtq3TbaCR9+Noma7wl1LpQ79cms3IwNfMx2dN5wqwrWsTdXM1vL2ia/yE/jyCSTap7S9RGXbg6QjiWQkYwiB8fGpnF6TuWwxyenMZxnLCwBoY/NnQ1hPL+48zUWXr0QVtfjsXHjaNOghyxhIo5uAvASXbQSHtpuB12dwtbtiQBCa1BhLzbpishJr/bYKicNmbbA6MKAfJkHNLN+4Q1Lb1nq92IiTWQI2NgAi8zPuIEFYDSUGhtVoJjNpJJkDTPIUUrHmcpUGlm4mCuM4NTIFGYLIxgZGsZQdlDczniLt460Kv21DwV19lYcLWDeDQj3h4NvgMH9qqI3XnQ4xLX/qw4HtQ73qreUcO8Et2/+7Pf4kXfXkOF92Bp8aeOw38FHOt6Udm3tllAq72K32kKj5aDluUA8KyYtjJaQDqnjmGzAroJANnwMGOQ1zxsy5T40kWg2GyIZlWiIVBpDg4NI8+ao/g5q+hKwg3uOmHmRPRbWcU7Bp9Y/nY4vBjbsIBOEEgyKAynnC1xXzn0CQkZS8N8iMeH1skd6+u4duaewOeQPHAHCQ+6oo5f9l9oDe0Hh3jdvIWLYzrG6GttMtU6W6hsu5ZjI/My1+cbe0LrGSkfD6T+jZxEwpIZW+tB7tbhNykNXEfNb9HMDTmx9pX8yMrtv3oNtU9lC1xN/hhhaYtqnwV62iFXmSJ3MOReo70Ed3R2yG/Q54B2VoyhmBIZF6+rWOpbXXmNpdQVbuzsS9SWyUzbY0wn46QSclGuiCsxcdK8nTTaOjdiN0/eqjWqNOujpXJRpELOEoaKKJnziuRBPYGRwCNMTkzgxOYvpgVGMJQfEgVT3mL2BRE1+vltjNTyUxkwm0uizf0FNP6zxhxIn0pBHT0DyRmkbq+treLG9jNXaBkpeWUd8Ih92hIdjA7o/DF9MIMj9zfrJKpO76qbPX9FtttFptGScyu/05EEdaKobw0iqgIncME7PHMfM9DTGxyeQjJMyUUBIdrBc3cXq2iqWlpewvrmJtdoOalTcMFdTaD828x1Rmck4UiqhpjI8/sZMQ6SiJo82kIyaSAgjzQqOhh2gUIWnL/c8joUpG0e3eeXiiGW6rQ56rQ66bU9mbfm9bDKNqZFxnDt1BhPDYxjNDIAuGw4l3I2m3CdzyRzWSmt4sbYs429rO1sot2qiImr3OgAVdQklKbqCaXw5PyVkV7YtdKQlQ0jTN4JMOSIGFBqvuMCUiuetuIAaPllMeDjHSCkuPUKocIzHkIwn0G166DRbwnbTN4TZxiMDg5gaHMHJiWlMD40in87I++N5xRGtte0tPHv+Alu7u4HMm9sSG/8//zel5szlzxOH0QIEhAQTEnjqJ5ChVDSWlGcBGeMzODl1DOePn8bMwAhySGDIzcCNpwUQbtV28GpjFQ+eK5vWiumcXbXdQIOgiQ6dvbZhnxQYSmeEYDCuYNGLh6iWbKEOzkZmCk10g8oRbYFuiFhD6UvR7hP8uUJ184QQgGtYQoLBwVQeQ+k8isksZscncfH0OUwMjWA4XcCgpONwwWujhiaqXguv1lfwbPkl7jx5iPXytkhGyaKRHi81a6g7XSCXxK7fEpkYu2bs2KTSKTm8NNSRy1c6CjYQO7yaDYwNTxg5cQyrZLobtqJl7EeOw600UCGj1YEcM7KdObhg2MTc8IQscKdnj2NubBIDmYLISXnhrW/yRF/Bk5fP8XJ1BUvb66h026j5HVmACQo9B7KNDbeNpttCw20JW2g/2IVUFtPk9QgoC8FfELFhuiE2/JPHpdflsG9XFmoCrgxNYISho+STTrZJBftieqQaeF5wvBjJYNL8hg8ZkDW5QdoVtREUVk9ujbl1YbQxGPycQbmUPZ8dn8OZiTnMTc/I3CXnMOQ9gee9et5aUNjvotoPmQ4LCPcFWofBd3Y51D/UdyN48x/f94b1jl/7X+3bUTCoc+YGDJqcr0BqznkfoNpqYHN7C9u7OwIIe0ghniggnsiLxImSdsqf+KHAik0f03E1AI3/JvjidUFAqBERTQMIU8LapUQupR9qImDUDJHjKuVI2PA20i/DIkSYZn0fkv2jXfpuT0EhZwXaZB/8wH2U7KYWiNZAyTKah4H/9px717nXf5IcAcL/ahfN0fv9D9sDcjsKr5ew4RXc0IN5Zju/ZQ2k7E9GGRFxFtUiwjhwGgMWecM2msA4NxoKKnDGFPVKf71hypHIjLIBg3sucQV8oY8AXUS54nCuKpTCBiuaVpVmRk7v+1GGTitPkgEqv/Olyfv05SIePnuCB08fY3VzHS3OP1Ka6gK73RYaCR9uLi1Ndq6Z9XpNlA65PJmXhJnBM2Mm3OvMGhappaqp+GC9wRGbjJtGMZNDvVKD3+libHgEJ+aO4/Kpc7hAl9aBaZnD1D2t/7fsYMgSRqF1/3E+6PzRW/eesScDYGU/GDd5nT+lWSG94SFs6avXy3i6uIB7S4+wXFvFpldCh3NCtoY3yQAEyDJ2FZxsvGc4otCjqyaPHcEwBPTpKFW8w0dXiAUe1LhkX9Jwz8Ggk8VUbgjvX7yKM2fP4tjccamK+AcIu9poYbO0iYXFBTx8tfdHVgAAIABJREFU+BAvXr3Aq91NdHIumqm4gFYB/ob84SiSOHmL9TR3ranbpM5nM4T7xyjszDmkKjQzYmHHp+R+Z4C/XGd6HyZJQpUjHwSEvYZnAG9bvkapaDGbx4mpY7h64TJOzZ7AseFJpHmEex00KlW5Xw6ki3i++gIPnz/F1w+/xfLWquAYsoR8jqddAbaxpCMJC5JywHNa8uU0UoPbzLetHD5Zf5V5W1CoitmwhrZTibK/5LTTGoDMKyWinBnU7OyUqAE5+0glZ6zTFeXjQC6PyeIwfnDlBi6dnMfwwKBEUPDPrG6u4vnSMu7cv4+V9XUZEWyYpkts6B/+V8vXyJFigU5as5gpYDhTlCiG4WwRI6k8Bt0MBpy0sGrjhWGMF0cwlh9EMZkWM45CgpAkiSqaQmWv7Wyi1Kyi7DVQ7TSlyKJLJ+fUNislbJS3sFnZRs1rqLOliR6gkw+ZqY5DcMhcQ2XgtJO/FxByZkwBoc6qhcW+5vtpd8BveujW2uIiOjE0irHBEQxkcmIeM5TKYyCVk+0aLQ7i2MQ0cm5aIicGwHychDCENb8psoWN8jbWdktY3d1CpdOU91hu1sQwZ6texnqzjI12BRutqnR0WJxRT+ymk4L4CQiVXtaLw2rG7eIh/T1xITVA126X6SbYalYWWq4YXhfFTB5Tw2MYKwxiND+IkUwBg25W3MZGM0WM5gcwXhgSGWzaceWC4H4rV8rYqOwIM7hR2cVWo4KK7wkoXK/uCN2/sr2JnWYVJb+MXhHo5HvoytSt6ZsZVkPdfcPOlwWFNkxXmcJQRhojAy1ZjzqlS4jKiIx0whUAPzM6gcnhMVmUejF2NxQUtmNdvN7eFNOieoczqS1xYFVXSGq6bZqi6YKa5oBNa5KzwgyQ83O3E8NgLI2heBanx2cxNzmD6fFJjA0Oi0x6MJVDQcJIuM/0HAtnQfXf0Y/vDQj3tprfWpubF0dmB/a/+fztAkJz6zBgS/eOlV2bUYLQeMq4ATY6Oke9Uy4LO0gzpy4DoFNFZHLDQFzNWfi7bb6fZdiErTPOszYDil9jw6Naq4nOn7MI/BqNZcgQEjDq/KDKrqNsuxw5Kxezz+awy98JgnHNDDXDn41bqL4n7ZoSKFarVZGS8m/xb0p4fSopBhPirMf/xIlub77WQSWN5QoOXzIfAcLD76ujV/4X3gMH9UmsNrBv0/o4N8MMBtahQclrC+GwAgobOfo109yxxaMBhcFb2WMmst+txQI3GwAQOnuHbzgKCG1It96+rQ1G+FpRchnlT1SqGW3qc7lRABSSAS9eL+HJy0V89e0dvHy9hLrXhJ+Iw8skxK21lvARSyVUki+mXW2J7rAOixqlaPhB/rGII7N2AfV98fMkR4jiLpqVGnqdLoaKg5iZnMKF6ZO4efoyrs2dQbanBXzAsAa0hIWIlseKHti3N8ssIOzv5+q7JhiUh7CCrHko/IuhjAZWt9fx5PkiHj17grvLD1BCGbtOFR4b9IGLu975JLMw+DC1GkfDJHtPH2RJxXNC4hbiErvFZ5Z38W5MssX5/aQXB50nxjNDuHXlfZw9exZTU9PSwGSTkzPq3OubmxsCCB89IiB8iee7G2ikYvJgPS8GJpytE28Kqr3Uo0IwHgGhkV2yKFQVnTnjTTMhvIRM7IppTggDallQS0YYsCu+Gt2YmEcmZJt8pBwliArpHE5MH8ONy9flebowKqQXee02I6JoHOemsbj8HPcXHuPzu7fxanMVtU4Du80Kql4d8YwFhAnJAaSHCL1GOGImoNe4qfKSDAChnSDk7K9t7lgjRdM8snPH3AMkk7K5nNQRrVpdWE5eU+mYKziGxFbXMLskLnJuCqPZAn7y4ce4On8OxVw+yCPc2NnC86Ul/OGLL/B8eUnqHc7nsmqODf7j/+LbjJtEj7mCKeSTBUwMjmFmeFyMVkZzA+IGNeikMUCJJYdLKbF0ObSo48uMUUg7CdpIyZArAWCpXhH5YSyTVJdRAsJWHTu1CjYrW1jaXMLS5jI2ypvYrdfUbIbDsrEuesk4uq6Gm3ZJN8sJHDrsyYC0cYmygEMAoTEw0Xw/jTqQ3L9ODAkPmJ85gRPTs5gem0AhlZPMETKBQ5mC6Nmpjx5OD8g2UdbA+ULuYAaAkgWsd1uyDeV2HdVuW/IVCVbpqsr5u43qDl6WN7FYWpPnrZ0tlUsw4yTtyoXeloFUAl0jld3D9CirqXJQWUilS2PArtjhKpDigsbR55ybwdjQKI5PzGB2eAJTQ6MCAgcTGeT8BArxJPIOHylk6cLJi1+cOV2hmiseHcIa8lzutrDbbaPUaeB1eRtLm+tYXF3CSmkLK401tHIemtmOAkJzk5H5zGDW0XS9DKPJa1qPjwG59vOeAYd87nH4nB0bF4O5glDeA04GZ6aO49T4rITtyvE3ixlzj15uvMbr0oacYzyfdusVsQNmJ43fZy6kLIu2+WSdQu2EhZnf5K53uw7SXgJpz8VkYQzjg8MYHxrB5MiYgNJZxpFkR6QxII5kzJSMOsfumQj83oBQm0SH/DgChG/bUfvtRunFh4oh1f6b8Gd2X+ttoFyrybD1ToVzK3UZjHdoTpQbRKE4AsR0LoDSTIK7jtcxLqMsUFg06LsKJOFswFLuxNlsmXPtCSCkfDMEhFYqqky7FjC2KahFTxAYrShR/05gbNAvN41KQG3OIAFhva5RLVbKqqAw1Sclsz/77pMwWsi++9VasvpHOYSH21VHr/pr2wNyuRy0KplrKSiAzb/tLP0bc4kGqhk2RHdVNLBc2UJbLdn67l27VJYUyyYaQNUHHINCNWQIo7nIduss2LGh72J2Z+oAVXJZuGbzrw2jIuowH6/WX+PZqxe4ff+uZBpWvYYY3bWyCezEPJTjVC4p6ycZjt2ONNTEREVAYgQM2n1nQ9RNA1oy66R+IiBMoFmri+Qun82Ji/6p4Wn8+PyHuHXqMoo9jeehck6afoGnpoW2+twPsr8bIJQjajqY3Kccr1IHTn45Kc/r2MWLlSU8ePoEDxee4N7rR6ilm6ilWjLOEyi05FQzai3zbN+N3ANl/Eab5yRLWA9KTcjYLcQlgo1eIa7kWmr9liIgjGUxkR3BB5ffx5n5eUxNTYkihQqUYrEgp9fW9haeExA+foSXSy/xYncTjXQctSSzydUsSGSV5JNZ/4p81eY9KiDsUS0otbHO5MkdTy31DWmu+zv0R9NmpjUClOamIUokXq7Tk/qfajnilTTVc24auWRaaue5qVncuHIdMxMzmEgPCSCUYaGeJ/ddMo1Lq0tiJPn5t99gaYuAsI6yVxGXftbCrE+ppqOXCNIJGR2jjwgxiwbfa60hUtWopYzNEDUTWPa4RaXX3H6OemSzOTGMa9cacq4yy5yAkKNujHJxmafNUbGEbt9IJo8fffAR3jt5RvKOyVbyz5Rqu3j5egWf/fGPWFx6hUq9KnUOj0ls4J/+zgBC6oRTGMuNYXpA5aAnJ+dwcmIGg4ksBpFGHg4KSIgUkScOOwmMbVCXKiNZSNCWlXLQrgyS+ikO5WZQZWcHLXEgJaNT69XxYm0BC6+fYXFlESubG9iqVlCjqxT7ItkkeilHACE7C0Jx79FJE0gIY8P3YUCTPbklCF1AHbsCcdEGTw2M4uzcKZkTHB8cEfMVOqeO5gYxmiIXSImlK4W/uhz1xK2TA5k0b/FiXWGnaBZD0ErLZb4/7mSC4FqvidXyNhZKq3i4toQHay/xauWVAECe4G4mKVJYSkt5oohO3DCgQSKqgAITT2Hm7iSqgttntpfzeNx2VrQEtWdOzOP41BxmR6cwMziGydQIBpCRKAWKVPlwOz6SHX2WDombBFIZvUnJe6B9tI86etjq1bDRrGKjWcHrnW0xB1qkfnp7Eeu9EkrxCrqcujUf1lCGbITSHeHyGO0MstMkoN2AQacXHjeewKS5J0ZGMTo4iInUAC5OnsTZkTkkOwoIGSDaicUFhPOiXN5ex+rOJtZKW1gtbWK3WcWu15AB96aji4vWzZQfhI5VwsAKIFQGMdFNINlJwe0kkfUzMkxeSGWETebM5aXTZ3Bu+oScHykBhea8C577bwfvBoSh8OSNm/QRIHxX3XKo70dvgNEbtcib7CgJfxNvRgSDHWC31sbGdgm7tZqYydDZl69PpTPIFQZQLA4h5rjyA03O5rXb8KjbT7pwXSsssgoGbZLQLMLzOMtnnJvFC0kzAgcHLEOogFDlosoU6nlrCg0DAhVoqhxG75LmvNN7ZSCTju4g63QqkRSNhgGmanZFQMgH80/ZXZffZuYJ376TI2DwnQx1+JtYIGowPTv0XTgxX8YsMqkksklKxONImtkRRyzH9WFNMgLd7KHOgKMXHe2B/0R7YI9kNHxn0RCmvU2Wvebz0Z/aiy8jDKFcNRGwEpjSvH1/GA7JlCLh/GCwfu4DCG3IdfS2pcBS5/NCMGioHAuMI29P2DApnA0g3FjFwvJL3H/2GCtba6j12ugkgHoqhh2ngy2/hd1WHY1GDY1mXXIciQMZASQzhCbHWFZEfh7ICQ1jGWEtqZaiNX+71kTX88RMjuYys+lR/OziR/h0/gMMcmgkyRlsKiqYwyeOepa7MlVEPyB8ezR9UDiZyAltotvBLY7nWEDYluOYRBvAK28dT18+x91HD/D4+QIerD9Be6CHZs5Dm3NC1o3dICU7lx4FGfot3fmsW0ksCmFCcNyNIdWLI91zkOZoWCwuPhscmUp1kxhODmAqP4mr56/g9OlTmJmZlhqbMC+HrNx/tltbePHiOZ48eYyXy6/wqrKFds5FxfVR77TQ9Jpoei1xnSUwpMzSAkICQR4v+lPI+SAu90aJFtzQzVlqgFRgyMNcaUpDDQlEZpN542gxb7wnKjCSO4xhG0wXUEznUEgyl9vF9MQMrly6gvGRcYw4RQGETBcQObOJkaAUdnF1Gd88vo/l7Q1Uu1XUehV5VDpVVGjy02zAF0Doom5MJUXpaBWOHDUk0BYCLRJvRmbXHjPTN1KTxVBkLrnZTgLNegPdRltALvWYHA3jyBNBPNV/w/kiRqjazOQwki3i5qVrODNzXMCyhtFDGiyvN9bw+y8+x6uVFYkADCSjA//Xz+X84Omc6WQwlZ3EqdFTuHr6koDB6eKYnBAEgiMGZCQZaUB9sbQvzJVtL3BTZetJTXaPsMoVkEcgJWAKnE+rY6P+Gis7jHB4iIXlJbxYXcN2TYv6eD4NP+OqGY3IR1VS0PchnQ3NuBOwRKaJGSImoNUya8meg1Pjc7h86gJOjM5geoyGMTQNSQDdDnJk0GIpFMQOmULKnphoukIFUEutCbC+o/l87RgBYU+ACZ9l1lEkZ12UujW8qu1gYWcN375+jqcvFrBT3UXDa8JJJ4TBosyRbqu+2SaCRImOMDphifqIPKRLYy5cMUMWQBgXSn8kP4QPr36IU7MnMUEZb2oIIyiKGU5GCqo20p6PFGdB2UFQCyv6PwMsbk1RTAqPXYx6zEeJkt9uC3Wnh512A6vlEh4vPcc3Kw/wpLSIpfYGOkn2mcwwsGUHTTFralXT2THBr2Z2QIGtAnX5nJKEDjBSGMT4yChOHzuO2clJnCxO4kRqBHOJQaQ9R8CgZx7c5yWvho3aDla2N7C8tYblzTWRva5Ut4XdrMa70mkSIBjXIWXNtYnkLllb454Lt5tFspeF33SkyZGJJzCUzWNyYAg3r1zDjQvvYdjNISfnCC9qzZO0bGG//5teF6E1df9pa/uJ/R1Fe5M4bBFzxBDqnurrSwc77yD+SizRNaXFyLV1/mW3zozBMta2ttFkpo9PabdOxdAFj6CQHTrJ8IrH0e3o3KAyeVqMsSEi17HYu6tkU0JjOehOcymTscqvc7B8WGYIdcbQmh5osoTpihqAFgA/AwgDR1DJTTbd0j3Usr02rbtxO2oy09K5QhtJkcvlZXg+Cgjf7jp6BAgPe5Ueve5oD9g9oLLPvR/R1pVdz8Lgu8C5e8+PWWt6LRn7TU5swa+BV2pqse+9Zp93E8Acw07an9MmZzDdGGQRq81+QG4F84ISDWaivUTNJEuGtSc16McgR9Z1AgDMqBBHQejNsLK1gZ12DR0XqPsetuMeSk4Ha526mPltlzZRKm2J8oJOraLKsGCw71k3VFzIDVvJNZaNds5gFTJZmb9ixALv6fQwGI8V8asLP8RPz9zCSKyANB0x0zTk4rgNVSIhyxkEvgemhm+a8QS7Ojq8GWQQKoNq130SIGRAqVohEGzDQR1dPK+o18P9p4+xsPQKT3cW0Sx2UBdAqIY+On5gmLQouLDnnpxuOkoldSaBIOtmProxjGUHMD04hoKTQt5NophOI8/YolgOA+4gRlIjmB6dwcjIEAbyBQFgemqwBu5IdMpueQfb25solXew1q4Jo7vZbWKnQeVNCTuVHZTrFTUL8o1aTlhB+ohojd1JmLo/qPktEDRDp4Yh1P2q55UlG1hfkhji9lDIxmeqGqcGRzHJMbfiEIayRQyk83B9B4V8EZMTUyjkBjAoI2IOsnToD3IVPXFM3apXBBRuN6poxOuo9nZQ9raxVlnD2k4Jq9t0U+2iGe+JerABD22DXcSc0dF9LZJcAwjDsSvT4DFEcXgMbT6oNoK77Y6YelLNyDzPoVQOo9kBjFHFmRuQEafh3IDIYfOJNE5OzmAsNyRHSHPaIW7Au7UqXr1ewW69KtLkirj57iI29E8/F4aQuzvfzmI2O42Lk+fw8ZWbmBufwpBTAHwP6Q4w5haRZUudMiqibhb0ccpEbbCydmTEAEZ0wo5ooFlwkS7mKau66B5awhhWUeps4+GLh7i3+BR3Fx5Lrt9WqyKAsJdNiJmJdgqUeo2uK8L0BEwgmR7tdHCHEz0zKsPtxZFDCtdOXsSPrn6E6fwYhotDKMZyYqyiAKErjGBBSOU4ur4nhb44YHldxDmILBS36p0J4MgdcO6R8sS235EAVhaGdXSw4dewXC/h/uvnePTiGV6sLonJDpLUFrdFd8zP44zg4MlPR6OOJ9pqiVUItktllQkCqI4vz3S+5DaRAs/GU5gemsBPb36KMzMnpfMxAM67ZeSkpt1st9MU8C5SAGaSiF2rRe9mmRJKW9lO2khXxVGVTk1JYQ2pXX+8voivXnyLz5/fxdOdF2hRosD3SkbY78o8lWTm2GI2kkVoO4Z6vFQiareLMl7HA+bGpnByag6X5s9jfvY4zrizYDhG0XRreA7Zc0kXSh8VNLBW38TyxjqWN15j8fUSFrZeY6W2g5LflO6SOj5SQaNDyppBp3eocHCZ+yoNJ5ZBo9qBX2/LOcTuSzGRwcfX3sdHV25gbmQSw3F2kFQmzRKabCEf0fiQ8CZqB9D3AkJrdHNAsfRWljD6TVs4mN+zXyBTUAkctiT4z17AHcT9mRuDnRMMpm/6t4dHvmMMZbi7PF+aiNgsNbCxs4PN0g6Y45BMp3W+UGYFmSvEPD9156R0SG6pzKqMO5qByswmz5NnokQybmQCaSpFZ1HKmuQdytyfAsKhoUF5DgChiaix71jOEtskspYGlsEzTTwL3ARsRub/9GfDbZf312E8SwdkCykf5ef8+WKxiGSScRSanWhZRb1ZGR1T324015G9ng55yihDyGv/iCE85C47etlf0R7YHxBaEBh9tp9HYUf/jjgcIDT3n0MBQtuEss+KJvYDhLYGi+YD6yph1UGGIQzA157sh2CB079FICiyOsokaV5nDPrIKJFdcTIual4Lm50aduMdrLYreLGxguXVZXlUm1XUmnU0vIbUYgoswhgAWXeNk7Nl4gx2RDaVRiGTg8dIoLbHxV4K70EvhZ+f/wF+euZDTKeGkc/lNNPYTUlLOGhDyi3YWNT13bfDf/TfgkNwbo+hNKoDQEhndwJClVjS4Iy12A5rsI0XePxyUYwalzbXxFCmme2ikfZkhjDAfH2AMIzKsHfI4P3G4sII0oiQctGsn8D85DFcPXVB/CcYxzWczauHQjKPXCKHrJND0jESWhHPKtNV69LYx9OZeIJxKup6HZTRxma7hrUGfUO2ZQZybXsDm+VtbFVL2KrumBzFnoyG8dhZtliMWbhjDIhVctnY0QbGMgYoipKPJBVzuBku7yBPoieexABHqnKDODtzAsdGpzAxOIKh3IDMDwppRD8NphC4dJxnhR2XuJGM9RXosXlKHxEfpVYFTc7buR1UvF3stLawsv1aDDSfr61go7qLzWYZpXYdFb+FNo+lAbc0mSEQ1IeCcvkIZj+tK7Ded6NxJDT/kWZGDyJ7Hc0VMVoYxER+ECfGpnF8ZFJAIf1eCHSpciQozjoZ2SJNOlVDKCo42eymESNlpHTG2G2WxUQvNvpPv/BtDMBAO4vThWO4NnMJP77xCaaGxo2VBq33YyKZ47N0fsywKUsjM9CiA7HcEBN6yWeLSvkcWqiSTWOQaR3lbgUvt5Zx9/ljfHb3S6xUt7DbbaCd9NFy9eKwF7fIK00YpLrv2MLazNqx9d/0JFC+SIObVlc6HXPFCbx/8jI+uXATE6khyQFh7IJGatoQTBb29isc41Vmi45UIhmV7TIOSQS2weCvZu5oSGpMLuISGnjd3sGr8gZebr3GFw/u4Pn6EnqpeDCMGs8kkKBeih0ROmZ6LbXkdRx1Ho2EGnCGjqCJs26ige46MuR7amIO52dO4f0zl3BieArFJKEvp0DlqICyKwJdgmSR0pLRktlKU+hZNl5cXRVw86QXVys5gWLSpSKju9HaxpPtV/jXO7/H10sPsdutCz2eyKVR9ZpoibzOBHQSDErHht2NYBhKxV8mgoLnnHRwvBgS7RguHJvHe8fP4L3jZ3F8ZAqTiUEwHKPIc452yEJ36/lktfXswDDzkvEA66UtiTl5tLGE+6sv8bq1K4wtx1oZ/E0rbxla9nXegK0JuYHJrGEcvTgjBZKo1VuItXpiMsRFxWn2hFU+N3MSN9+7gdNTxzGMomY8CmQm2FZRW1jI62cHwb6QITwApB0ICL8jGAww0l8TGDwIEIbbKDMSEddQWXPN7CDvJyYHXl3bagSDFbxeX0e5XkOPcs5cDtkCh7DVsa7dUYklCzoFepwlMTMlBIWc16GMtNGUxg5nahkxQ8c7AkLKRenyKUtlXPOhspmMRE+QpVN3Ud4AwiiX4PyJykNtPETACIRxWyFsM/KTPYW0MJDGcMYCQmYjcqaQ8SuZbFaNZtwkaFWuElI1pXnzwwJC2/o/XNV+BAgPt5+OXvW3tAf2v77kq30zhLYwtjWkkUKaXRXOCWodovDMgI/IrPH+13IIRkMAGIK74DZi3mpUyGpqdW3U2+gK8zoLuvbNWtYNVEmeNZUxNRVrEFYTnskzZCwFm87VmCemMtudOrYbZbxaW8azpUW8WHmJldK6AIt2vKMMk6PAQowIrQQ/mEUz92aO4jAOjHI6k+dsjXWK7QQ+mDqHH8y9h/dPXBQ5IRVZmWRG5JHS3JZaOHQvl9xjrfD7a4EDb79mVlzqIlMrEYQ4PcmyZtOb4y+MbdhEFZ8vfoM7Tx/gwctn2G3XUYu3UU+00Uhwm8N7hzltgncSbUTo+45L7AFzmXPxlAzPM6JsMj+C9+cv4cfXbiHXc5H1XeRiHKNxkYy5cOSREAAlmbuRyUmyg7xXsAFvN5fVIAmSKtrY6dax06wIABRDyco2Xmws4+HLpyh36jKOxYxrgiYhXoRxtCSDOQPlUFoyw5gqRZrgPD6xdlcAIamdiewAZoqjODd9HPOTc9LQH00XkE2kxVSGGCD0nCcpwFExNanU7GlqBTUyhWQPjyobDh0qeuJd7DRL2G3swnM6YqK5vLOOJ8vP8XB5EUuVDWwQPDo9AYRtF+KJYuWirMN1LjK4uhQYBoDXnkXqJ+IzLqPZknGmkVwBZ+dO4tTULE6OTWOcppGpAgYSnCXMoBBjy0LtNRPG7cKgFNkGNnK0PjK1OXELIzTabcTG//GXGv/hA8OtHM4VT+LD2Sv4bx98ivHBUc2MIagwzopiphGxDtYILz3NpICwx0621YSNmmoluvQRgNT9FqqdOtarJdx59RD//NXvsFTbwG6vjnq8g7o50a3zkGRzGItiYQulWaCzi9L5aXfh11vIJ1IYdjNINDryfHHyNG6dvIZPzn4ockp2MaSvYd0ng4D4iGmNefciAbOzcXIuGvTOzYuYOFm1r8jP0MSGV8ZGa1ckjL+5/Qc8WHqGltOV7d1pVeBkEnCZX8JTzgBCOmnJkK1SWobDioupiuMxHiGBnJ9EliYo7ThuzL+HGycv4MrsPOZyI8i6aiUvJ5awDTG4DLYNjJIVkAXrE7crANh6khDQE0iRxeVDnMTgS+TG61YJ//2P/4o/Pb2L1cYOuikH7kAOO9Tze01hCNnt4/6SnCFZiK2bqg4xh7krul0cVk61Y7h2+j1hcS/NnsVcYRzDiSwKMVfmVpmBKYuEsWLmPlZgSKa5I4Y+u5UyVjbX8WDjFT5ffIDF6gYa3ZYwg2Ri+SwjzT5vN6ZXImCwq0CYNx0njmq7LeB7KF2U2UW/6glLPlOcwI9u/ACX5i9gNjMprDN15hnEkDbyUXsX6GcI37wFW6B4oJDnXYBw79yWvSsfJAz6a8GDWnZEHnsWVLvemMYBzxFdAA0gJHkX19gggsFaG9jYbGBtcxNbpRJavS7S+RwyhTyy+RycpCvrC7N/CJzIqKmhS1z0/HwoQOTiGxPmja/jjZHuZG7Cka+1mk1hCfnB15ORY8c54ejPqWV2yK6H55ExlInM9gUZYpFsoz1q0YCljxYCxqtGvsf3wnnCarUmOYV8r5xpzGQyQU6hOPaZfNr9i0gJr7Ir/qEqeDGWkBlC/ujRDOGhdtrRi/4m94DK/8K1bi+7aCeM9peM2torCggP2o32b/SVpnoniQhQgluIBXJ7aroo2xX+XCQuxxrQmYk7iyCta6m9t0sbWXhOAAAgAElEQVS9EbnXR1lKjuiU0ZQg9qrfxMuNFTx+tYBvnz3Es9WXaDgeGomuACo+2o4yhbotrEdsKzZahIegLLqHCq04LhancX3iFH703geYm5iD6yeQTeSQF0GhMQcx4y+iVDMFflSoE6o07M7UY2IBv+xG00BXyagPL9ET2SHDjsgOllDDCjbx228/x9dP7+PxynPU4134aQcNji/FadQStgSjymQ7mxbdNmHEaOKXTKMQTyNWawuIOD06g48v3sDPTv5QlIBUmbHxnerqfUqjv7Tu1mb6fueUpWl0G0mQtNFR/xA0UGpXUWqUsV4r4fHKIj5/+DU2Gjto+B56qZiAJpnrl9gkm89pWcEIIBTwFDmOJDt4w2/3xFG0EEvixOA4zk7O4frJczg/ewpTqSEMyFaFFZjym1ohMwZC8Zn+20pw5UsBSaMvIcDabZRRa9WQyKdQj7ex3tjGo6VnuPPyEe6tLODl7hpqTgfNBMmtHjouSRmdHyTZpIDQPlQKGwW89oqkrDfW7khSwkA6i+nBUVw7ewHnjp3E/PiszLjSBpPeLiTt1OtC8QOpLUN9BKVTiNl0f4aTikBs4h9+JUY+vEkPt7K4UDyJmzNX8NMPPxWnRQJC7p6o3X7Q+bEHRE4QRdB6kkRGaoPGVv/ZI9KAblvcSLdaZdxdeox/vv1bvCivYsuroOaEnQ91GtKBU8m9EcdRYyEvbKQCQodDpA1PHDWHnDTcRgfj6TyuzZ3HD06/jx+euYmilzF2vCrHEnmUedvRHWPE2EY4Hx3vjCyc9sKIXBcEumW0xJhly6titV4SQHjnxWPsduhMWket2wBScbgEKgQnNJ6gW5ZQ5JTaxmWb5EFpYtdBIgIIc50Esp6Djy5cw835S7g8fRqzmSEkY+x0qXxNTnCRS1q75BB+WDwRdHIM0LLZJwqXqGEnS6igkOBrG3X8P3/6NT57cFvYzxbVwsUMKhwW7vKy164Os2OEDTASOHFYkkD5NwFhppMAH9dOX8T1ExdxefYsjuUnMESHVGq5mYXZC4NapZtoylDLPregGu+N3W083FrGbx9+jcfbK2ILTGhLZjBGppn/4sLDLWJHSjIvujKf2mLOkUO5Slf2dcHJ6H5vAPleCqOpIXxw/houz1/A+Zl5FMF5Qkffo3Ee/fMCwkjbde86vLfTtPf7f1WAcC8r1Q8KFaLQ2EqbBnSeFnZQR/vU6Yuy6BawtlETILhb5nkCCZMlGExm0nDTzB3k/DOE9aOrKAGhONpJKKwyhK6j7qK8uug4ylBczSSk9DImURN8EBRyoeHPDA4MIEdAyDleqVW02x/tLEfLM2lcScZh2IGyUlL9Bdpr7/u8r6mgc0TMJSRTaQEu36cNsRc3NccR11FpmMXjMi9JiazcHKO/TxaQ7wMIrWT0CBAeVJ4fff1oD9g1IVwP7PoQ7pt+QKj1V+D6bSr1ACK8VTLa333sW03fBQjN21EDSLMCRWSmYSB3GM5t/5qAHzvvJiyhkecTCNgmtc0wNCOHbKhXei1U/RbqaGNpew1PV57jmyf38GhlEZUYfQ84T6dgkKCQdaY2ppX00Coo3Mpw7e0/7wrtOE5lRnBxcAYfn7+GUzMnMZQdQi6elSkzjhvxIeM8MrOmgFBWcfPrLVfSl/kY+UcA8oPmuS7mfP8Ev00DCJewgWc7r/CHh7dx78UTPN9cRl0CwhOaEy0SWVt8q0IkOKoRszG71eTB3FhCDHRyZP9awEgyj/NTJ3Hr7FV8euxDyRUXQNij+7qa6Oicp3pN2D+3r3mOOd/0LqH1I6tDHrMK6tjp1LBR38HD5Wf47O4XWKmsY9ero+P6CghduvpTOadjFnL0oiYywefRwkbjw0gKUf7KeLwzozO4QuXZzEnMT8xhPFmU6AxLkdhzQYGgIVLMQVOVnu7TUKRj88DVFbXRaqDltYTcaZAl7FWxvLuKp1tL+LdvP8f9lQVU4p58r+F00UqQKAnTD/QvWOmoYfZtFp35Hp8ICFNdusDGMJ4fxLHRSVw9d0HMYo6lJjAA+p9Q4kqpq47LiapO0IU+BKabEsM2LgKcFlkCYuP/8CthCLlLhpsEhCdwc/YKfkqGcEgZwj5AaBaJILNG2wXG9tielLY2MQGS/WuOfJMnV73XRr3XEqB07/Uz/PPt3+HZ9hLWGiW5sOsJT6lwySZRwakyhHSctJbF2rkg2k54PcRbHY2PoLSy1cNUbhC35q/i1onruDl3DfkuLXK0WNPcEnvY7UUUsoRhkWZRrd0QW5z3QV95nzyFK/BENkoAtd7cxa+//Ay3n97HWm0bDb+FDrsFDg+Titv4kKwSI9vUTowFhGTIHCQ7+kzwlO+6yPdc/PjqLfzg/FWcG53DRCIv+mIWq0rd988DBb2I8K2HBaSA65BGVumngkB+bplCms3896//TQDhs41l1GId+LkUakxpJKAVyYe6zjoGFFqG0C7ydpiZFyEZwlw3ibyfxLVT7xlAeEYYQpr/ygluHLBULmxmAwIGSDtWfI8Er7vNGhbL6/jjs3u4t/ocS5uv0fQa8HptAYA6W0CzGc4/6uf8Om8adIxtOpA5SjKDSe5ziaNwkGonwMnB87PzuHzmIj64eA3DCRr3uOSbxc1VRbr2XAqWkn2baGF/6i3Fzz7XTF/LNvqjfxFAuO8b2mcD/pzoUxtDbwInXXd4JelNiHPLOrscAEIukMYfquUBu5UG1je3UG80RRLqEghRypnPIUYpN1l6aTaZjL8uwRMdQz0xlOEfIkATJo1HOXD/1GEV6xrqtdsBKORrKCMdKBYFEBJUyg2PaNUAQ70P9O/DYK2K5A5G7hdBYWUPRrSzab/GNYEzhASEtGuXFdvMK1tmk+CQbKGwm64rc4WUkQpTuC8gtK2Zt5zHkW+JDN8oTI4YwsPts6NX/e3ugWiTaO81bd0zbSsoKhmVtaRvCTlQi/LGWvp9AKHU6/sa5hhmJVAz9EsqLXsVGtP4YuZlw7j59aB5zVlvp4u6+Bt4qKGNld0NLK69wlcP7uD+0lOU/YbIKBUQduVZosoM4aFMYX8DsW/djZxquXYMs4kCTmVH8eH8JZw9fgYnxo8jC85kESwlZc6MgFAextiQtZsFhQEg1NuTWdrDAxMFhDpHqB4cLQJCmR9UyeXj1gvcW3mKL599K+zgSnlTmFDfddRfQzK6DXAy0t0QEGozwf5VggHOsCUZP0ZPik5cQOF0YQTXT17E+6few/sTl6TRTXaQ9U+aHXNTc1tQGODP/SoAE5Okd2sj/aTXhshf25JTvtUu48nr5/jj/S/xbOMVXu9syPEiKGTECOt8iaawf8iwdwGDFjCEYdWVZLRcqyfyVyrMLs2ewq2zlzA/Oo25wQkMO2R3XQFlOianuVN6zCgP1b2kLptRQGihW5Q174l7OMe9Ym5MZLsVv4GNJmPn1vHrrz/DnVePhRyiZLYaa6NJVpfnIhVFBrPYwSJBEpYxtEyluckT+3O+k+99ZmgMJyZncO3cRZwen8M0RgW8U6lGZMMxJj7TTKfnM6pNt0sBoYHAkZnFvYcvNv4Pf6eSUQAjrSzOF47j1uzlCCAkyRlhCM3FFZ7jdrExbYM9F5ycmPK//iJHGEKfgLCNeqyNB2vP8evbv8PDjRdYLq8LIBRtNIdlIwwhZ8noOKkMoRZszFThS9wOBBTSgjXvO8h4wLGBUXz63k18cOwKro5eQL7LoVea4ZhCzpwCRuy6511GZRvBhoTd/ChDaFYuzreRb9hFW9w6N1DBP3/+W3z+6A5ebb1GK+4hnnfR9FvodRg32qMvi7ARASg0LEfIECaQYkZkJwG3FUOh52IglsYvb/4IP7x4A8eLYxj2U2qfaFYCFqpqehEBvRbMm02xR0RnNC0oJDC0oko+E2zpRc3t+fX9P+CzB1/j/vIiyt0mOhlX5A0EguIWFtNLSxhCX8GhBYPSO5CLUTsybieOgp9GMZYRyej1ExdwefYMjmXGxO2Js3l0tOUMpEZ0RAGhhdIhROAMwbK3i2+WnuKbV0/xYPERyvVd1FtcVj30nB7oGM1nBYXav2rHGSECYTx7riMSCdS7SHbj4Hiu2wDSbQczAxMiGf3xzU8wnme0RwpDSAso5JCwXUQiS8kBgDBcBg4sd/bir7fhrD87IIy+mbcBwzdvtv+x5dzBgFC/YxsEZAgVENJAxsol2x2A2a3bO7so7VYkfJ7yEIfhszQNyGWRyeekKGFQq6KmGOIyT6dOoBo1YUAhbyMyP6i9eMouCaa42BM4UppJoxlh5Vot+TqBlgDCbC6Ij9Aw+WibzjbZzI3IsIN9rGB0x5pOu/3SG8UjWc52yHJyTeD6QCaQv9POFNJohh/8Hucb0xnOOmZlHQlOZNlUIxWVsCcFl4f5UECo895HgPAwe+zoNX/re+Bgl1FZkYwyYJ9193v25b4XIDzoIEkXOpS920WkfwYxdOu08lEx2bKah8BxmSoe9TegYz3Zptf1LbzcXMHn927j2xePsNOtoRqnkQfntrryLAyhYQdDk/oIDXAAkM22YxjzU5hxi7h6/Czem7+IS8cvImeMB3VkxAUd7AmsCLLIFMp9iADDOq/2L+VGeqg7bC8gtJq+pgBCZQhr6OLr0gN8ufAtvn31GM+3VrDe2BXGyadxo2vGjMwmCbjZoxix8g4LjJO+gr1Yuwe35WPQyYpPwsfvvY+rc+dwfvCENLnTXaq36FfBBqkyhPyUNZ5RUO7bnBWoJSBLj6jYmZhcRXpT8PjtoIqFzVf46vEd3Hv5WJjeZpyunD3NIKdZYUJzyANZZQACI2ye7HHd+HQnhlTLR95PYNTN4/3TF/CTqx9itjCCicygsIPZniPHSSWiSpMQNJFkkuMWoYjkl+4zf6s/1YPf6cDvepKXWI97qMZawn5ytIrjb9+8fIRdvyGeKHzUYp40qOlNYH1X5L0znN4CQikDIkogX2NBSD6w5ufM4PzMcVw99x5OFGYwgSGpk+l7Sz8LPrMWTUrPOo6eAYT2d+p2W8nyPpqk8X/4e9ktKhnN4ELxOG7OXNIZQmEICQjDMG7VvupBinIie6l4PeUNQ2g/jxQ9FhA2fU8GLx9vvsA/3/4M914v4MX2MhpuxwBCsmdmBNIMH/cDwnA2jTuBoJC5HNluDPmug5MjE/hv1z7B9Zn3cL54CoVeOpB4hWruvVlAdhtN/0294M2yFy5nffpws20EhGU54TkA3cYmKviXr3+PLx7fxcutFTRjbcSyjshGu15bIy6cmGSZCUvni+jyDYYw3UvC7ThINH0U/RSGnCz+p09+hk/fu4FJt4CBXlJzf2KUiFJeZgZ/zZuUk9iyg3vk3wrYdGG2ctF+UKhsIQHhbx5/gd8//AbfPH+MbVpCpxy0GM1m8hSlI8f8xoAh1IB4Bbt8D5T36oMMIaM+BmJZXJ+/LPOQBIRzyVHRetPFM0lDHAGEakksTKGhwS0AsOU0gesmGlioruObV0/w1b2vsbGzgZ0q58Na6Ma7iKcYhMrfQ8aQ2nsyhNTs+2iQ3Uy7SHUT6NXawsoSrJKVpWwi001gfvoEfnzrU8yNTGEiXcRoIo8hDvEyQySyr+0Vst99WReUt3Vtv2MZ9BcDhO9iCf9ygDC8Deh5a7tgyhgzbIWzsNo06HYBknpNBs9XalhaWUWt0RRH32QqjWQ6JVJOSkVz+by4/lKCLKyf4yBB2STPXzpziVOngjyZcRCJNo2KfGH9CAoJuDibR5kogaEAQs6mxuIBIMxmKTQ2Hcm9RYktpMzsQhg0b2+Ob54fffOCqiENPvi9aq0uLnrcFoJSkYJK8eDre23pXCFZQn6N25FOZ5BJM9uLzqpmJCAAhFYy+l0BoToMHwHC73iNH738b3IPHMS87ZWM7m2479uJfMcejN6r5PNDSkYP/LUHAEIL9sJtMADJgEB1L7Uui+FC1pas5J4YrZAlXGtt49X2Kr58QFDxCOuNkrA0dEC3LOH3BYQkE8ZiWUwlCzg1Mo1zx8/gxsWrGIhLi1ic3Nmy5n2fdQyBIaPAuN9t6HsfQ2iWblWTRAChvMjOkNMm04yuBAxhF79//RV+//ArPNtcwnJ5E1vtCuoEF+KP4IjTu2UIbS0UHSGQOUxzLLn2pujdwPfNWrkdw1AiJ7FsP772Ed6bOo2T+SnkfVfrng79KxQQ+iYCTuYVg/73mzWBVcyISRolwCQGqDij26ZxT2Uu+cvqCr5ZuI+7i/fx4MVTVLoMo2vD4+uSjnhUMLZBd5iqVPoYQnOO2vMv48WQaQNFP4nxVB4/OHcFv7z5Q0ykChiK54X1JMCVDG8DxATaSb41Aa/5et/FYyNd+s9yGjbG2DTudtDpeQL2uE1kAje7Ffz69mf45uVDiaHb9mrYlmPWkSY1OIrCuRUjhVWm0r4n+x4MwvIVzxR9V2ric1PHcfb4KVw+cwGz2QkMiptFhBmUuLwIIBSlYfi7o1XnfmtLzAJCHuORVtoAwsv42Qc/xPjQGElxk7dG1x3Nxws9Leyv3yuCi4R29tcmwV5lJAAZQjpF0lHpSWkJ/3b3T7iz9BhP1l6g6XbQdDkgbKwhJLSyZw6cztrpgKsie6J97jgFhTFhB5mdeHp0Gr94/1NcnbqAM7ljIv2zU4MWEJqyzJLFdnWSf4f9q+jZp5edWBmbctSetjzgZRkEbmEdNax2dvD/3fkcXy88EBeiBoMc0jFxG+16LSlZXYeFqRtmkVmGUA6mSkVTXdcAQggzNZLI43/+9OcCCEfjWQx0lQpn0SnMYOBIaKD5Aewgv/smIOxnCdWqVgHh7xZu4w+P7uD2wkNsNitoUKufjME3ERoEbAJnRRevz7JYmccbgJAMYTyLD85cwY1TnCE8g9kErX9olsvcFjKEPMY6QxqymW8yhDxTCMbXUcWdlSf4w9efY2l9GRs766h3GsI2x9MOuiIloZmMgkJGm/AcZEeOoaLUzXerbZGMEhDmuq4Awliti9mRKXx84xZOTx/HqcFJjCXyGIlpdg3nvKKNkoNA378LEPZrgSKr1Ftawt+zWxyBFEEz5O01xV8GEIbibr0ZaYFhJaPSjpBjyQynrh+H5/lotrviILuzW8HK6hq8ro98oSDZgilGTPg+3ISLbC4rc4AEcNzVBIRs1qjLmC9yS0pGOVfImUECKM4WUvbJgHe6ixJoEiwSPLYaTQFbZAp5XTLHqlgogoAwOCz7AUI7u2CkqGG8RP8htyuwzo2EczmyMskNlFJXX2ImOENI1o/MILfVyloJdAlamy2a36iBDplOOo4yf5HgMJXUzFJ1a9XZ29h3NZU5koz+TYKao43+/nvg3YAw+rvtinKQ4cfhVm9by7wNENrf9K4WYXSOkO/O2Mxpkzj4LwIIDbu1PyCk4zlBIaWHHjY6Jamp/kSGcPGhmHpQNmoBYYtOo466d1rjRFMNmbe/vyMzv5mmsVw8g1Eni+n8MM7OncbNK+9jLDOMAWRFOSQsoa+jJZxbi1O2ZsYMlG0yTJrdWSYqKHpfVXEJpbKM7mK4N0CGkJomAl9GgP3m6R/x23tfYKm6iY3mLnY7lMaSberBcR3EyBSaOi66f4MFOzLmRUKHyqcUmc0OWTUHw24epyeO4ac3PsaFiZOYy4yh0EtKAzzTiSNuJKN0QpFMcKnx3hD9BZulfXHuWxPxJV4SGh8nueLinuphub2Gb58/FFB4b/ERdr0aqr2mbLuXiqObcQ8GhOZeFFUfEhDmOnGpj6cyA/jk4jX8/a2fCIdWQFKsgGR77JyenUUkIIzHBVv0N1b0etovk1cAYa+LWJe1gALBWoy+JxoR8ps7f8DXLx5gtVGSGApG6bFWpsKRxpEh+NQ8yIAiCD63DRnFNQOdBAa6SVw/eR4X58/hwqkzGE8OSwqEzg0yBk0j0AgIWTPzZLKp233g01Zz+7DjBwDCS/iZYQgVEKoVqxjLWHStu8r830QZBPOE0VFTm0Gjy4H+gMmbISD0W5LXsVBawRcL93D7+UM8WHqChtsVUEj74D6G0BivqBOVUrz9gJDDpQBPjoKfwOkxCwjPG0DI3aezO7ZgN6pv8zXzHiO0ewAKzcWrJ4ntxYQzTUL7wsGu2AQ38ay7isdrL/HF42/x6PUitgigOF6b6AoY7nXbYsDCJg9niygdU+t5wxCaOUIygwSFrudIR2cglsFIIodfffQTfHLhOiaTRTnpRce+x0QmOMW/FyAMZaRkDsl4/u75V/jTk29x79UC1mol7HSaBhDqXOheQGjdqPYHhI4YtpAl/PDcNXxAg5zZM5hxhsUxiRQ4LwYyhBYM6rPpwhmJoDJE+qjR/Qlt3N9ZxGe3/4jF5edY3lwRQNh2uAJSimAAoaOgUAEhDYsYYsm5AAdoGMmon0KqzTnCODIdF1ODY7h48hzeO3VO3F1HkMEw0hIHIiHhkQH+/3BA+H3AYORm9O8oS+wS8o5f8ecHhDrpaq9INT9SVtvKPXhtO2iww8pw+a6PWqONSqWBnXINlVodrTZnBtMoFgcEDAo4kpsWGbyELFMEPbYYcwzI0/NMZzKsIYs4jxrgRYaN5jNETRmJlshid2cX9VpdgKPINF1XXEb5vaCoYge37w4bcTs28xiWJeTP9BVhkRpQ3hPnA42E1IJVvkeCUWFBk0mdezRsNs9Zsn/MWmy32mg0GyIhJdjla2gyw+D6XI4OxurY2qb21kS6WKn9Yc4tdRlVl+ojhvAwe+zoNUd7YP89sBdMafEfrWffCdXeumvfzhBGf7S/Za7L2D4dyMj6FmWxou9SQaDdMqvOCv8WGUI2+VRK2cZWbxdrlW38y+e/FelhWdzp2wIIOYfHR7+pTJhpZwrRA2cfmd2c7Tgi1RvPDuL83Dw+uXELxwamMYFhZMg2GeMVKonIuilDqDFsdg6StW50b7wJLtSF3evRh4FhbD0xIWFNXO41UfIbQpT87v6XWG+XA+lh3enIPcpJqB9GoMKKmtpYua0RuPF9sH5nTSVZ1p4yhKOpouQP/vjaDwQQHsuNo9ijm70rgDFOww5uFwFdQiWjb2MI7b4V0SJvGDRZY1Yv4xco5xV3+K4AwruLD3HHMIQ1pg50G9jxGmi6QCeTQJsmM28whFq99/uwkQRSVeCwk8VcYUQA4a+ufiohITQnLMRSyHUTiAUMoQFNwhASpEViA/qujjfPZyU7eogTEHbbAtB5THjOcW7w90+/wu3F+1L/r9VL2PFqaCfplq9gUDPV7fhUKF8NjI8iaQBkaQvNOOh8+5PLN3H90hWcmjuOQaG8YM7DhIBBmwgRAEK5wKwHwF7A++YSEBszklG+dKSZxkUjGbUMISWjZAaDbA7qb6nljVzg/Lfat0aKlciQa9+Es521E0ZGTWXKvQYWSq9x+8VD3H7+QDTFISCUZEPNi5MAU92ZwhDK3yBdHmUI1W1IGELf7QOE87k5SZAjwLVwUHeRYfzM/tHFMFyY9J92GTPaS7nQrVhNV2P+i5JRgsFlv4wHm6/wYHkR95ef4fn2qmynzcphXAJ8TjoxCLUnzB47WZZ9FVOZCCBMeDpzl/IcDAogzOMXt36Ejy9cw3R6CMOxtOjYKRnVOI1AeR3IBfQy6peC8J9vMoRa+NogS/s5gdbvnt/G50+/xf2lRaxWSygxQ8YFegka/rALxG2wM4Rh7ISy4vyeE5GMOmIqk/NTuHX+Oj48c1kA4bQzJN0cocIFEPJ8MzceCwjNImiBIPc9GUICgSo6eFR5ic+//QqP6cq1+hL1XhOteAfdNBc13ii66DqUi5KFplOXgllB510HTtsXyWi2RxeuuMR88H2O5YdxcnIOl+Yv4v0T5zHh5DFG+QgBocSFhKT8fygglAv73Rf0gXf5fe7Rhy+27G37XUXGnxcQhmy8wkJ71dFllplV7L6xT8Z+GbuMda+DetNDuUowWEW90Ua700UiSZloRiSRZMFcR+WTaq4VHj+Z7ZNUm7jJVg3Xt9BshhY2auZUq1XRarUFLIrkMpVGpVxBo96Qr9m5vYIwkwoIowyAFAvBzEy4r9VUxhz7SMbz3uNHAGglnwoGPXEc5t+gQYzrKhgUt9II0EyQ3e8R6HkCBvkQhpSXQ8KVeUcxwaEdOOcRCXq5ZklfrT878W3nVJhDeAQID3/tHb3yaA+8uQdChm2/vROpVb7nzjs8IAx1VPKn3mDBzDod+XoUEEbfnkycWaWDqSWj6yPnyRgXREBIow4CQsYX/I/f/yu+fPSNmJUwesKCQQsIpVVoc/6C+6i+2YMYWEZdJb0Y0r04hlMFzE+dwM1L13Fm6gROujPG4j+hdQoBIZknNpLZNTOu6lq39t8z92ObWNt4fgdt30OrR9MVsk0eNpm1WNnA7x58hc+f3kWp11BzkkQPDXbJST8oKRkAQssUmpuL9giMaaQ48feYZ22jzHyJ/JLtmziOnxAQTp7E8fyEAsKeAYSkBXlCJCCO7MIQ7pmN3G8UU6xaJExdDXOoChQpb0wB4UprXWY/v1m4h3uLj1H326iKyWQDddeHl+E40l5AGFSxBhCGNYcFhCRLjg+M4eOL1/DLS59IwHymF0cxlkauFwWEigPo6s85Qo6i9X/sXzTxuMYJcuWhPhRkBpsO5yOVIfzdky/wxcK3onZcr+9gh9nqrJOFHVRjzCCgwxjc2LlGO+dn1WZpL45iI4ZiPYZfXv8Y71+5juOzxDI5QQmUMHMmVFvhBIWq5AxkeX0jRX3tiTdWh9jYP/69eLYIIKRktHAMt2ZChlABYRjWyAFaybkLAKFKSC0gtPDq4B2rf4xzW2TLyJSVuw0s7Kzgy8UHAgjvvyJDqJJRMZVh0WEkgxYMhgzhXkBI4GQZQgMIb/wQV2fOYz7LnUhylbsshIQhIIx0c/oYwn0AobwnM7CslhNyYtS6bSx7ZSxUN3B37QUerCzgRWlN4id4kbf4gJrlRF1GNZjUZC3tEyUAACAASURBVHT1SUa5PQQodFGNC43fDwivYyY7JEyVTnuGMCQAhdFZgH3mAt40lZGR2SCD0Dp5kiH8bNECwgWs1nakY9VyffScPYDQuGZpMD0fCur2AsJsxxVQ+NHFG7h59ooAwiln0GTgxKXzth8g9I1k2PKz/YDQw0JtReyo7z97gCdLCwIIm04HXpK2znpe2QfBINc8RQSSawKno3Ef7JClCAg9zYAcThcxMzSBS6cv4MOTFzGXHsJkonAECG010Pf8faqRg0FntHfM426Z/rJfRaNNDzMfCco2kRNJUaXWwm6lhtJuFaWdisivE24KhYFBOG5SAQ+jIxKuAEOuCn63K54p0WXTGgRoY1E7wHtjHwj4JG9QXEiNIQ0bFPUG2i0vCLXn3ykU8hIEv+/HQYDQGGgpCA4/ogWGBYS06ybDx3gJjZNgziDlrPQgMyYPwbwr5yQJCH2RiraaOk9ISay6FTvIpNPIZLJqmMPrjlIZztuKS8MRIPw+Z/nRzxztgX/PHvhbAYTRvJu2AMKYzBFyXksYQgGEv8GXj75GLdZC0/EEMFlQyEiGEAyaldMUyGrkEc40Rdd84i1KKgmeim4Gc8OTuHziPC4eP4OLo/OS/SYmJWK+om7kwhAKIFSyIui+H7Be2y+z/urEuhLOXm3XJWex6fawtLOBe0tPpQH/zavHqDLCgIAqyVw7rbRFumi0vYE7q0XzZtNsXSlWfuLJoAY4cc8X0BtIRq+rZPRYjlEGaXEfJRgRUxmqQwhk6GhqCMMoEbw/sDZSXapvfFUFitmPjHP08NrbwL1Xj3H7yV3cefpA5geZTV6hr4jro5WMCSDUFi3N20KDSjmSeyLtMl4cuR4dRnM4NjgmZMkvLn4C3mnJ6PJ45fwEHPGwsHN7ih9ovkKQ1n/nP+gWTdaTSpwuYnwkYiB7rcy1p74hDz7D50/vYHF7BZutimAcAkKCTx4n+7dULqrvh//Z+j2MhuNcZByD9RgG6nH88trHeP/qdRyfmUPB4VSkL8NVdL6VElYDaN4JCPVcDyM17JYGgJBfICC8WJgTU5mQIXSlUOL/RTbKLojVgtuiQhhCO1u4XzJJX3klP08pKNkygkJlCFfw5cI9fPX8Ie6/eoxmsissIYt2zSDUGTKyAEEOobWLDRjCOGg963YjDKGZIbwycw5nsrMiT4wyhEoS9yltg+v4TWlD9CvsvHfFnZ6yWubdtTstbDcqWKht4v72Er5ZXcSDlUVstqvY8ZtiO+vF6X6lzJQawhrq2ejcrePrXobwbYBwNjssIgZyI1E4uBcQhidZtHFlJZgqXTD2PUFIvQ2mZx9kBy0FhARaywtYq+9gl8wbwSD10ZYhjMwQBmeDtJT2B4TZfwcgtEfEMoVkCCto41VjXYDgN4/u4v7iI9R6DXGCYkBoy5xXnE/lgwsVmU1DHAsgjEnsBG2ZHWTaHK5OiIRiwM1hLDeEK/MX8dH8ZZzIjWEmOSCAkExSlCM7yDYmbEZ8h5Lgr54hfDv7aAsg249WYTWvIB81NNDw2mjTEEVapknU6m2Uqy1hBikZpUzUITOYyiBfLCJOmaiYMKkBU5pSSp4ABhCGfciw+2pnYU0bPMz9MjmCIncS2WZPQCGZtJoJf6fWkmxbMkVAWJAQ+CC7K1owBJ9bBYLOMEjxYk6ugwCh5CXSTZRgzjCDZARtniABnd4E3ux8qmGOxmrwoZmL6lpMIEnGk7OUBM9CMEoM0HeMnaDz8JFk9Dtc9EcvPdoDBxSlEYeDN1/xF2QIjY+CXZMOuufpNJGuO29jCKNalMAYxWygGoVZhpCAsCxRXgoIvxG3egWEoWS0TUBo/6IBf1qER/BaRJllV0bxyuj4YPmZjScxnh3CqbFZXD97CR+euoJRFMQJnYCQzpUCCM0MYSAZtcDMvH/lUPZZe2WEqivRWayJmbNY6tYlYuIPD77Gg9eLWNheQV1qF4JBXwATlVgEBCQTWFsFbu7m79l9KX1uSzbIM+fomOvgq6mMm8f8xDH85Dolo6dwPDOugBCcI9SmON+1cEEm7i3YFFtURm5KCtb0C7Lvjc03a36yg1YyutrbwsPlpxJO/9XDO8IQNkiYJHwJc+ejndjDEMrvNudRX8kQQ4rKwJ6DIZeAcFwYwl+cIyCMIQvKf1MS0aBYJXQaFSVen6Zun2suoszRWX3mJLbR8zuIJ+MCBivSpKhgpb6J3977XFxGV2pb2OnU5Xt04xfGVuKmTBX4FkBoT5+sF8dQTR+/uvYxbly9jmMzcyi6eSlZSdoxe1AinQwg1KxByxLasz0cktMtfLPmEkBoh4eVIZzDrZn39gBCMoSOZBIKQ2jm9uwhF4wbmM28ecLv6bcHgJCDpZSNlv0mnpWW8eUzAsIHuL/0RNjBZrIjTOLeGUJ1BLIzhFGGkICQzM5eQPhDEBDOZ2cPYAjDCaRgl5msDjWsMDvOHCEp/HwWTJ5ouNOxFK1xJN5gdXcL90vL+Or1M3y9tognq68kRJQUuOSsJHwBw5xdUykDoR9dOfXCJqUvF98eyeiBgPDidcxmRgKG0IKN4BSIzA6G2ZHhCS9/a89iEpZ6yhLaPEICQprKfEHJ6PIi1uu7KPstsUCmHKAfEGpXiNsWFNAiXzCnLV1GKcnsKkN46+IN3DpzBZfnQoYw5TOHkN2sfsmoANeIZDQKCknZU8O91ipJzMcX927jzuNvUenR9relUuREFx4fEUAo2StynTKwjrJRZQgJCLN0GO24ws4W4mkMpwdw9fQF/ODMVZwuTmA2TYmrSkajN8T9roS9l+ahC56/RkAYrEeWtt4fFO4tEkRaZOb5eK6ScRe3Ys9Ds+Oh1fZRrbdRqbZELkqH0Rjn51JZJBmlkMsrIJT5Bu2qcbaPtwoLCANgz7Xf3AwCc6TInIYw3z1d6DkHLPMczMxqt9BsNFEpV+WZHwRkBFYWEB4kV5IGVUSDYyXg7wKE1i1U5hpNfITNFeT8oMRHGGWErYh0LaNTKh1TFRTSNMeyjQS3/DllGVMCaJNJAku6x/HvHDGEh76Gj154tAf+g/bAfxqG8C0S9uimHgYQRkvUsAEY/hYCQj4sQ7jZKxvJ6G/w5cNvUI+zFrGAkMCpJw34oPAVkxNdvK0sT9bZSJRatG5iRoDYCvgOBhNZTGSHcOvidXx66SYmE8MYBZ0rCQgTMm8Yk1k7LrxxBU97i24LivcUBqy/2rGO5PSx3iJ4WK5v4s7iIzEkfL6zitXGDppUN7lAK8nM5K6wVAnDEvJPkSyxoDC676OAUKM3FNnx/mcB4elxAsKPcHHilISdU6MlgJB5hFSoGWVJdOZov1FROYaRe5edC+XeIFur7GBXjuEatvB4dRF/uPcl/vTtVwIIWw7HehwhGRoxusWaBibzAoMTxMwPhrhTNtea5Qwkczg+NI4fkCE88wnyAgiZ46eMrgbO2f9CYGjNXd52iQb3YMpeOy10em3Eko7OtHYqWCqvY2F7WWJCHq49x5ZXEYKiHmdUiiejJU48oaNd1kDGMJZ7GUKp5X0g145jmICwGsffX/0E1wUQzqKQJiCkw6hjzD8tQ6gsoWQsmvM90EMa8izANHtKrtjIP6lkVGIn2mmcL8zhw9mL+Nn7n2JycEzoSBZKZJ/4mQWEGp5uywtjFLCv6cXeslgvdbH6j9FJSQHhQmkZnz/7NjSVSRpTme8NCGkq44rL6M/fp2T0rABCdgn2MoSq5o32CJTt1Gw+m3MXiaaQ4OkOOp02HDeObCwDTgdWWhW82nyN268X8Ltnd/GwtIKl8ha8dBztdAwdDsrSUpdGOZoibzL77MwdNd76dw4NCC9cx2x2RBhC0/vYd34wCgajLBaPYDBDGNlelYlqDqENpt+hy+gzAkIyhM+w3ijL8DPdk2QmT5g2A67N0G2glDZ/lIBQclckdiIEhCIZJSCkZDShklECwpQEv74JCK1kNOw26nEiINxl8KlXxnq1hD988zm+evC1AELmxEi+passrQBCykd5LERPYYCJdBscJMgQevoeMx5ZQgdFJyvdwssnz+PmqfcwPzCFuQzdnv7MgFC6PfZ29T2qioPQ6aF+VRSSve0H9p5Z7/jlUUBob577vM8Q8EfNZCA3FkaNsFXF234dLZTKu9guVVCttdBoduDRyTuRlHgJPlMqSufMhJsUB1HtqPF85OGnlXRo0S17OwIIpRERYenscmfn9tIZGtToNjebPdRrNZTLFQGEvEl+N0AYlkd78weja3iU7as36mg2GkHOasJNSN4qGxU2kzQ662FHFgkErUmOfN5Vq3AyhPI5za4oTZEoCspHGd1Dx1X2678LIKSpjLnMel04MR+uA2RSSWSTCaRcBiazL6NSKDNFbYQwtlN8qBP26EVHe+Cveg8EgMmsT/0be9j1ev9dFCzBB8ZORH7uLwgI6U5Jl1Fm9LG43vIrWKtu4/8lQ/hQJaONOAPAO+gkAY9zaJI1rP4Fkp9nGu6ah8z1PRzVseu9sfsIAo7ZkM77SQzEM7h58Tp+cvUjHC9MYlJM/10BTVmPrp0KCEUWaBrWctM2RMLbGEIyg8zk9h0HZTRxf+UZ7i48xFfP7mOluoWNdgWtJNA2DGEj3jGAUNdLGVqS2bTwHmWPkgWEYWScutfTfTrZhsRO0GWUpjIXJ0/hRHJSGMK8cbCkJFZAVJCYYWbrDypHpMloCKogLVNN+ywg5PMaSniy8Ryf3f0cf7j7hTCjAnRpJpPQWk4NTk2AfAAAw5twFHwSEPIxkMrh+PCkSEZ/Pv8xCJt4nLg9BIQKAQNxptYAJqx+r2Q0vNeqgs7elQnimSXOuU/u95JfxdLOOp6+fo4HK8/wdPMVlqobciwbcZIQPdA0h02GuABCA0vN3w0loyYDIXCGjQkgVIbQwd9d/QQ3rl7D8ek5FNN5OS4KCG0tY3wQAobQdq8NAJZ9yQ3Zv/keG/y//97nCc+TZbCdwvzALN4nIPzgU0znx6TQVUtTll0JcSdSs5PQ5dOyg0pThjtt/+XGAEIjGaVumHrwZ9vLMjh7+8UjPFh+amYI38UQKtVLCMIDTHaQJ4SayhhAOKaA8EoACFUaZpk0EwkpgNAkg2gPnUQR3Z/EKEZ3ny1S+BfZy6G7EH/IiTko+zVslkt48PIp7iwv4O7yIpZbu0IXU/dNil8AoaMMoQJCDW+38QyWJXw3IMyKy+gvbv0YH1/QGUIDSSLOqXpqW4yzlx2M1t3R4Hg7k2cBIcGgfRAQfvbsa2UIlxaw3tyVAeh6vCsaeMouFRAadtDkz8ip+H0AIe1BOEMobG1oKqPy7zD8dS9DyKHeklfFVqOMz77+I764f1sAYQXNPkBIPbvHjlSgpzBMvqysqrOnVJR5PMIQeg6K8QzGM4O4cvICbs1fxvzgJGbTwyoZZdfHyGLeBY32k9aEx+Rt6O0AxHQYnPadS6ToorH/AtL/K9+11XveQN8keuT3RzYxemwlpzN4MGuQqheeW3G5Tiv1OrZ3diR4vtFqo0NwF08gkSSzlUHcSQggFHMVN4kE3TbtFSNsobL0WijsKbH2DO5b1pBXmXX2pIOnZM7SOrzRRbVaQ6ValdlCbiqz/ziPR4MWAqu3MoR9NVd/dhV/TiNOtBurbF5HTGEoFxWZKGcjmTXIeUeud5F2rv27lh1UQKjOqfZrdtaQ75syVDKeAaDN5+GIlEePxmE//n/23oM9juvK2l3V1RHdyIEIJCJzFkll2eOxZI9n7jf3L97n3p8xM76esZIlRpEASGSQSCSRgc7xe9be51RVNwASlOT0GbD7AQg1uquqq06d96y11/ZDZTSy+wQIj3vkTp53cgQOHoGAd+mQw3Oc8frooxqEwqPm/W+c6zXcppQPzJjlzREPaGh101TfMqp/R3WQMMhAEn7fxB7W9rfw33e/wsPpx9gpp5Gu0XPG+EwHTiSkJTqsXSOMSOCdCVkJAKGsB8sEvH4xUHveASE6ziquZAhcH72Ijy7dwpX+MQxF+0RgIBCy7QTLlSQoxITLBSLIvANdr6rp/pMjCbjpWlHCTQgXD549ESCcfDGLzVJaSnMYXMIAv0o8JNbKCsd6My+16euEXrtoad/U1g4qEOr9AI4rY36kALQRCKUP4ce40jeK4VifpxByYT7BBFWVeD1e0v04or2JSbmWZ3iWYgK5AiGtsVzMfYUdzG48x9fjd/H147vYrXF+VkYtEZF5Mp9Ls1bwjXXKEOhvHphDiEJYctAWTWKE7cEu3cTn5z+RLM6UJAsQCAm3FgZN7Z5RjD3iq7OH2nV4P02XP5Uck4GCkuzL6/wWppbmMLMyj+m1BaxlNrBV2pcyJUlWDdeQq5VQ5hyDaWxmrqht2KxibS2fdrFC95x25Naci5asi9/d/iU+uP4eBk/1y+fGZFESDR9qRA2o355l1P/g9Bo8ZA5p5+fN/8+/1SJV1t0BzeUYRloHcGPwkiiEg+xHwt4dRh2kWhiRGkJt9WDbPvhAqKfgm4UMXyGkOugB4fYqvp95gkfPp/BsdVaa0jNY5s2WUQuEus7PC9IHwpBJGR0wQHgOY00D0o9E1wj04MnFEjjl7OHid044i3DkuwJhVSR62iAJhGwzWaqxELaEjewOlrde4U9PHmDq5RK2yjnkIpCoWcLJXrUgyiBPdIITLYriAWf6oOnZJ1DKyd4bFcLIgVCZ/gRTRtmRxIbl+JeQ7b8j+xVsPRG4F9QDoR+xY9VBtTKYGkKrEC7PYT2/Z4CwLAXRUkcYVAhtutdPAUJjGZXaMTu4yM4cDoRZUQhz2CqmsZnfw7ePvsPdI4GwLEXOVd4RgtcJgdAUXksNIesHCYTlsKTUdoRTuHX2Kj65eBNjrb0YSLRr2wnPwa0H9yisezPu/Zi/+nNMl94VBoN7/KY9bJhGHB5P5u1QfYqsKtb60KtRVOEykM6URR3cT+8jzZ57PPdCIbjShD0qiqB9uOGIwCFtGwJHRpX3JgveIOYfVw8AG8HQftImhIqvGQk7yOWKSKfT0v+vUCzKAEKFjTDYZHoBEsCO+jrKjqPwpi0sCHkEQAbB8H0EBCNhgUE37Eq9n56EtLV6moL8bF/HppBqmYd+5nxdrT0My4NtMwi2tMYSMltaWxCLE355/LSR/XG+tO2EUWJPgPA4h+zkOSdH4K1H4Kirr7EG700vFByxjzN6B19LL3+zFYGU7cO2602/s3hY/xx/kZGAIH2rBSqADexidX8D3z65hx9mJ/AyvY7dUhqlalFs7XxQlcq6VWRCFWTDXKz2y5uYfinJmx4k6txLavKMZ0wAr+ogXmGgn4uRntO4cvo8Pr50C5fbx9AuRkROxmsIl3UiL62/vLu/XdI05YNBlc0cRDZrZzL6vmRqVLGe38Z3j+9jfPaZ1BGyvx3LXBhYUok6cJuZol2UhcaQCTa0CqiWUtUfQRl3q3Y/uYDKpOmw1NBHikCb2yT1kQqEYxhJ9HkKobWMyksGJ8pyozjizDNlg3JWmOfwXCQQqrgQAMLNF/hq/C6+fHIXW7Uc9tlOgz0IRe1U1TM4k/JvNdY26m9DvOQIEHZEkhjt6pf52eeXPkGLUQeJT2oZtSBoug1YNc1Um1ozlr1jWoVZ/i2tl6ooMACIabBUdlHCEm2ikw+xsPYcS1ur2ClxcYKtzjTFvhxmD00yQ01yDhhi4+GbUQnJUbJEHbQ0A1K2lMqH5fFvH/0aH9+4hdPt3WChUhQh6UPI72wLaMUs/W4K4Lz9s1ft4UAoz078v/9Wi1W0IJPhHoPtA7g2dEkgajjSjTYh65D4qGOIIkLLHzSRxwdCv2jVfjyHukc9XFTLqAJhQfy3c9ur+G76MR69IBDOIxemte84QKjRLCRtKxmrQmiAsOs0vrjzKa4PEAj7BQitQqgwqFAYBEH9matRTLRy5DtP6Ig8aFGzqxxFZEoZbBX2MbX2HE9X5vF0eR6v9raRZ3Jl2JG0K/YfpByOeBhV9nGha5IpfbSRGSgUtBUY1EHraMtoAAg/oEJ4E30EwlBCkob84dN3QTaqhPUxhb7v3NqArYHWB0JewocDIZNTs07JA0Kqn7L1Uj9o96leIeRnRdvoWy2jPO+sZdSsRtmCV25r/YWrDo9GIKRCeCgQsvDcJRCWBc7r6I3bRyCs8bpgwbgCIWsdaaVod5O4PXZVjv3IASAMrsa89V5e9wT97Bo1xnd7jZ/v2f6N7PivGTz73vZX5vUPu6eYl+F/skBow414Q1FdKqqJcyVgfx/YS2exl95HngmZ7O/pOlLfS0CKULljjWBYHyzq5k3RG47MyrC9xx01IQosTnp1hfbEkb3h6p8TAts45Nn7MJ0GexNKCwfGQxMIm5ISKEM18c1AePhWsE+p1FCaFhNMFFVbJ3tSqTKoFlHHqxkksElLFNrA7d+Vy9C/ZYS4qqz6dyFPYRQVsgbQikoo5PMJik1NCcQTbKsRU4VQouLf/qUK4QkQvv1InTzj5Aj8+CPgzcHe4SXeZeRufNnGBSHrRniX7fCf2ziS+OMgR1FOvnVi7eA1drC8/RLfPL6Hx3MTWM9uYbeSQbVaQnsyiZamBPKlAracojz2I5xzqU3UqoJefZ1UjeiCPH8ncyApiyIQQpxKsYqLvtYunO06g0+vvI9rgxfQJXmjlEo4XzBtHXgPMC4zH5rsYps9er4NRdwtkn1QxkYtjZWNV7j7w31MP5+XHASmo9MqShssEhFEWuLYKaSxv78n/bA5shMCpWRH8hWOBkJCB9O5aVsUICwArRYIb3wkyudo00CghpAJ6yo0yKKob6M7BhDKX3lQSCCktMD/UWR4iR3MbLzA15P38Mfxe9io5bDjFlGOmsV+773sOWCsqFZpbjhV6AqMF2rojCQx1jUg87NfX/4ErYiaQBm199L5pek4dTvjgadd/BX4s3kFbHtmBAkCYdYpYxcFbFWzWEtvYn5lAT88e4Ll9RW83tsQ5xnnluQcEYHIAwRiZvmw7yFvhBbajEpIFuGcUwQ24W1dYOA8mcGGiUIEv/vk1/js2m0MtnSJK5BinW1MTyedfpmZZCA4JzhP8a5f33jktUvzgJD93jjhHWzrDwBhTwAImWQTETDkKfg2IDx0LJLt1IkgC0ytQqhAuII/Tf+AH15MY2ptHlkCIQ+o13ZCoySYMOqHyqh99SAQhoxlNConBoHwmgeE6ra1yqA1+QWh0HZUpDrISSe/88TQPVdLJIMsmG64ldnB6u467s2M49HcJNazu8iWi6hGXFRcRzzRBELuo9sUAyKOZpY4VYSNZZR1gxq+YpMFuaf1fQj9UJl6IGThbF+8TYFQVCqLFQ1A6HmSG9jH1BAGg1qCQEh5nw9OxMUyOqs1hBPLc9go7MmFwaacbKlKdbAeCM0AHEgYO6ztRFPVtJ0wNYT94TZZdaNVOVblBezL9lYptAqhf0b5QEjLqFUIjwRClwXLetF6A6hd8ZJem5rEpUDoIlGKoLkWk+G/zWnC7bNX8MnF9zDS1gsqtGIZPaZCeNR9+h8PCA+zsvugb2HQty8He2O6qgxmq9jZyWCPalwuK32seAmIUhalbTIsyiCh0A9WMf2HjBpvPw87PB2GYt69xyqEXrCMPwhLmwa2eTBAKAohgbCkPf0UCJs8ILRhNIedD4clgQYIFvmCAU0WqbuuJIDaesHggG9j1QmLvM1IEqlJEmV4DLfZWkwVmsPm365sM59vexPy7/jFY8o6wqZkwrOCH0clPAHCd5ihnzz15Aj8yCPwLiBWN/a9wdXypk050EvVPPldtuPHAOGr6hYWN1bx9Q/fCxBuFznPyqNWLeNUZwc6W1uwn93H63IG65Us9qgQNtQN1geumDYJsuSm9k+xX1YdA4Tak3Ag1Y1Pr76PG8OX0J/qQbNMzKMChFQdY442CQ+O1zq30wPs2S3NMhodaPuSUlnBYv4V5pef4/7jh1hcW8ZmZgcFJqFHgUhz3DwSWN/bwvrGK5nkUWwSIBQoZLXLQSBkGw3OowQ2HBduSFO2w4Wa1EaOiEL4Ea72nxUnnV9DyPmPmRGLfKpgqHvXQGTKf/XhL0cCYRUvWUO4sYRvJu/hy8n7WK9msR0qoBQ2rOYqGHoLDF6LEPPuDW8fL0GBMJzEue7TEirz68sfC9zS2kt1kEkbCoSGbuvUM98WK3MPKYszWdpUKyVXQx1KXJjYqGYk7Gd6bREzL2bxbGEKr3ZeYzu3C6fJRS2m3RSYYi9J9vJwtFOCSQ73LKOmU0M9ECoURpn06gHh5/js2i0MtnRLkCQBl/NkQmHYrlhbLAzYUf1WgYErOdgz1PwsQEgYpEooCmFrH64OXcRv7vwCIxEFQpYuarRpBNFqWFZO6HXWnEyjJBtJ+q0rxTLpVoVQ+o7Io4S5nRV8O/UIPyxNYUoUQmsZrWjKqDQm58HlexMK+WEdBoRuoIYwCIRnMSoKoYbk6LkdiGk1g6EHhjUIeHIlStvHW8WECgX7jRSwkd/B0saqnBA/LDzDs5V5FJi2yW0NOQjHYkBTBBu5XexX8qhGQ8wqkRODJxrrBwmDVAn1MjLf5eQ7BhB++E/4+OJN9Mbb0OnqOpUfLGvssIG4YdnnQz6goGVUavPMYOjL+zTHVrCNAr6deYh7cxOYtEDo0spQRLERCL0EVdt+0656NITKHNaH0AAh/evRmgmVsZldXu+M+hh+++lkUJbGoJvFNDaOZRktq8UiaH8QGFTV2SqEYhetxlUhJBCKQugDYcKhaG+XFxpvBse7s/9jAWEwIiyAYAHg0gFYHzbPkr8jlhQrVezt57G7n5MkUUJLucLeeK7aJQUIaRc1llEqg/Ttm15DcnsOWh3fOnD5syVPO5Vt1ZU+fnlAyIUgWkYzRwNhLBoT68m7ftEuyprFYqEgiaDcH+4j7aj82Ut1s31U7X6Zm7UNj+Fr6ERO+xSqPTQidZUMI+Vh0mb1rE0sam9CMVZ1gwAAIABJREFU046Cr5FoiqGlpRmuGxJV9Dj7cgKE7/ppnzz/5Ai8+xF4FxD7OYDwqC18l+04znM57qtCWJZ7wGpxA3Ovl/Dlgz8JEGZDmlLJljhDA/3o6+7C+tY6VrLbWMvvYZeBJQ39njVcnPd6A4PibDKzMc5zjVLDciQ2n086UXSEm/HBhZu4OXIZZ3uH0RltEyiUMKwKEAuFETEqT10dYV0zd+8uIiVJGdk3B4/3ZjE58wwPnvyAtY2XEjRD22EtFkLrqQ4k25sRbU5g+fUqFpcWTWAorZWcU6vNklAo7Gluq9Yuqt+NZfQwILxhgDBZD4SJsoauWUHNd//5N019L/OGAShsrCFUoKpXCL+ZvG+AMOMDoRgRzRzP7ojnRDE1hAcUQiCWr4pCSCDk/EyBUHtGEgYTNVf6EHoKYTApRmjdlChqO2qUDRAGHUrFWhn7tTyW0xtY2H6JiRczWFx7jrWtl9jKbGO3sI9QkkBIJZDMolCo837uk5a6adKtPkS5DTxUIdQHgTBRjCBOhfDjL/DZ9Vs409KFTjSBnQhFOOF9vG5fuCt+jaSuRFhSbLzq7blCy+j/9281rb1ThfBMS68PhNEetCOKlMCgAiFrCLlDhLLDgPDtw5fuJRVCwqCqhCXM7a7im2cPpAEnFUIBwjqF0PYhVBgkrB0EQu0dFylbhZApo6oQXh0gEPaaGkLNGQ1aRv1aQgsuxDNTK2mAkCcFYZDJhjvI4sXWKp4tz+PxwjPMrS9hafe1QB/tWuSX1tZWJDpaRDXcLqSRrRREbfOAsGpVQguDuo9SIPyOQNjhJsCW3H6c7kGFMGgdtZ+TyuK6GkKIFeXNgD79zloATP2vim3k8O30I9ybY6jMnEAXW2rQS820pTqFUIJljGdfrjGbnuRqDxhrGS1HZCGirjG9TRmVpFFVCGU9yiwm6EJIIGjD7AyflhFwzWLjiFCZDFNGpe2E1g8W6VmnfySw4qUXkj48hbAcQUtVFcJ2J4E7o1fxMYGwvQ/9TdoFslEhPCrJ6ahr5B8PCBuORAMMWiAkDFow5Pd8uYZsLi89Bnf208jnGSBTFeBjfaD0+4syPCaiVlE3ApdpLwGZT348BAIbFtkO/ajqJi+2mS1vIGK/ZLP7EPK5AjKZDLJ5KnmcvtRACLQKIQHuTZbRo86RUolwpqmlHOCpChLmuK+yS8GeiHYHubjFdhJsKC/1vPoIuSGjKrqinoZd2kx1xZlflQpQKlU9RdGCId8/HlcgjEZVVZT3fYtx9AQI3353PHnGyRH4qUfgOHDV+B4H5oo/dSMCw+tx1tqO8xyOojm2GGLPZ9S01/DaIv77/jd4MjeJcoy2Strja7gwNorBgT6svFzB4s5rLKW3sBsqyZgvi/7CY4Q/W7elllGrIHJeJPccaZ+sMMhSJCZuspf19aGL8rgydAG9Ld1oD1Fq4OI1EBeFUCEqCISBW4XnlOMzCgDS5nF3fQI/TD7B48kn2NjdkrwJzpURd9E3NIC27nbEUgnMLS3g2cwz1MJqEVX1yUChWfW3wWACgmxILwomQ29UIeT9ylMIuwbwyxsfqZMuebqh7YQpY7EBld76beBTC9aOBn6tEof+Ty2jFgipEKplVIHwnqcQMoCFCSmcj5Ld/AC+gGW0TonUkzXBLKF8BZ3hJlzoGZT52T9f/kislcx+IBDGZT5pZvuaTuj1NZTbV0AFJRCyvpPptjoH0flwppyT/Ay2l5h+vYTJFzNY3VpDupRFupjGfjmDWtxBNaqfncKgBuQEC9QUBq34oJ0aLBRaIOTvxDJaiCBePAwII4hLsIyDSMP68qFAeFQ4gfn8GoAwgtMEwjMX8Nv3f4GRWK8AIYNlCIOEwjCL4KiahagQKkxIzIxRCN8+jhwGhGXM7S7jm2cPRSGk4qaW0ZImcvJdvMb0jUAord1NDWEjEPoK4ZX+UYwke9HCOkjtOHYkENoBw3YnJCBxpUABielHFWzU9mRl4If5p3gw/QQ75YyAEVOtbIR9f28fugf7sZ7ZlXjkVzubyJULpu8fFUJVCcOMdTf7V5XvCqMEb+4b+/XRMhopsbBZLaMMNvktFcJLqhB2hJqMk93PEbKdFGywzKFAaAtlDRCqQqgrGLx4eQEQY/mdypsAIdtOLGv6FRNU2TeHQCj9FU0NoX4qWiep4T06QMrwewQQfnjebzuhllEfCHWirqtqct0GagjtsMvfp+uAcBffPPoe9yYfmJTRAjKhotd2gnZRtp7QUJnAapd4r3V1pVEhpP2AAT63DwVCteX5X8e5zfnP9qsHDzMtvv3K+vme8WOmFPIBmU045vYH1Cv7Y1Ar588ciBWn9Aadp000l8deOoPdPbaXUJuoKoMRuC4B0PTMi8bE/igtF2RVzoqCR2/fOwOh7wHSvoYEwlAI+bwCYS6fR9FYLWPRqNhFbahMXRjDMT+8XC4rtSNMKY3FY15wDOsIg19BOGNtI7eFCh/BkbAsj1gUkbDcpXydM3BoqBCWyzWBST4IhLlcHplMWhTYVCop9YRROiGMV+hNUHgChMf8kE+ednIEfsIReLe7Tv0bHXPkPtbWvetd5G3brU3pOR8hFFbxPLOGqeUF/OHe1wKESLqoxKUNIG5cuYyxkSEsvljAzPoqnu+8xp6jlndZEGOWmFkgc+1k2EsZtfZAhQDOXSSfgqEllRBS1RjGus/gYv8YboxexumOPnQnO5CocXLuChDS2eQBoZlb+CJa8MiwlQawgwq2UMJ3L57g8dNxTE49xU56D6GYK/kMoXgYw+dH0dXbjXgqgWezz/Bo4rECIXtbG1uiwod+PEEgJKjyIc4n3ivdqCyihvM1SU4fESD8ENcGzuNc8nS9ZZRhOeb2Xl+mFpgzBUHDwprne7NASPulBhQGawgPB0KFwSAQyr3F3KAtawd/J0CYKwsQXuwdwscXg0Co9sp6ILTW0QCfGzCga4wtL2zfS7oELRBu5nfEqjzz6gWmXz7HzOoCtrM7cOKutKLIVBkmw7ml1hAqFFZRC6ubRg2BKt2wLMlXCBXY7Txd5+3GMipAGK1TCLtEISSXOeAdmO3Zgl/B9FJvbhYQUuy1YP9GrgsqhGzkTpUwWYngTPMpXB28IJbRsXgvOsR/GxaMIhS6BEKxjPrtGCx4WCXHTtAPjBqBlQX2rbOWUa76zO2t4OunqhDOvFzwagilsWiDZVRoPWSQw9hGNVSGdlGrEIbQIn0IB/D5nU9BIBxO9oh0rFWEahnVNukWDk0PD8Me4iEXqVyDdLIoY5eFr4W0pFtRGRxnm4znM9L7phIFamEHyXgc7S0tGOwfQOfpXsy/WsHz16tYXn+pQGg83wRCDZVRIFTlsGq8ywpmlJh9IGQEcFhq2AQIP3g7EIqv3aZoWaZq+GA8y6j0ztElEoFgLzxHgZAK4Z9EIZzAxJICYT6iQFhgZHKghlATU21PQtP15UggjIhC+OH5G7h2+iz6wu2mhlChkG1RbO2pnFsN3BGECeZLMrHrVW1PCs6/fvAt7k4oELLWMR9lCxDWD2ofQn63lmQd9bhK6CuEUTamZx/CchjxfEjUwf54Bz44fwOfXrmN06kunIrSSKopowcrNI+6dx689dYrhMe65/4MT3rTbfhtt+jGt/8RQBisyQuEyNj6Qd7CSzVaRIFCqYpMLi8povuZDDLZHPLFAuLxhPQWjMXiohKKDdLaHyVAxrd1yhY3nkBmN4749YFjXD/R8YpCjOLnSMocUz8ZKkOIUvXSERBkU3pbp+fX3phX9G6ktuepUfxMKqhYRdnwPp8TsLRAyCAYueVyHLEtKWTCo43mCYK01DJQxtpLqVCy7lCA8IgvCWCtahBN8HUIlzykBEoqnoRTqo06bTBIeMipw63UUJnqSduJn+HKPXmJkyNw5LX7Iw7NT4HBn/MuctSm817AhFGGynDOOL+7jCeL0/jm8V08fTEjqgxVQgatfPT+HVy9dBHPlxj2tyBtsnbZRFzCtnRxkCFZMtsRWwT/rwvOdgyzggcXGDk/drIVAYqWWhydkRaMdQ/ik+vvY6RnED0pGvgYWhJGUyiCuAVCb6HZryHU/fPfK4caXiGH1dI+vnr6CONPJ/BiZRmFUgHRZBwIO4il4rh49RI6ujtQrJZEHXz8bBwFE+gnQMg0S6MUCg4aSBN18E1A6MSlhlCB8BzOJc+IE4qwIYD7swCh5mYcDwhVZToaCP06Re+8qzFI8nAg5CfTAjro3gaEpkmuqcMshfR8k36IkiVSxR7rBjfXMf/yBSaez2BqeR47hX0BwUqE/k4H1RhQDDExtoBsJQ9aTEXljXBhWtt9SEZig0Koc3WrFPppuNFKWNTBRCGKfwlYRg8CoaF2ncXWWVLllGuYnh2WU+DEaRklENIyWo7gdHMPrp45j9/e+SXGEn3oNEDIhFFCYUiAUKV0vz+fQodv7XvDaGQm3UzcYcIoLaO8uGf3V/CNAOEMpgmEYu1T1UnUQVbxSeEs7aL1llEqaQwrITipZZQhIA6aq1GMdatl9HLfCIaS3aIQauMJHwgV92yqrhF1pfedI31DHFd7l2yjjLXcFpa2X4lFdHxxCjMvF/FifRXVCBBKuIjEo+jt7MTZoWGc6e9Dc3cnHs1M4uniHJZeryFXZvNRR2R+KoNaR8i+hPZiZg2i3+OR+2aBMNyoEAoQvqcKodNkLKO6MsTDrD1quOpgFAC/R6r/ARnFXBYtuGBijoQMmEYip0KoNYQBIDQKIeOQCYRsrFoPhNpfUQZc7+Q/SiG0QGgVwiAQhqVYW89n/7ajPzU0C5UVRF7EDlawhenVOXz18FvcM0BIq2i5KSQ9IdmQnqs4BEI5QPIGdmJue8OoZTRZjQkQOnsldIaSONt5Gh9fvIVPr9xBb6wVnaGUZ9etP/OPuk0eDk7viFM/4pbf+Cfvuob7trc8xh4EDknQ8t6oDAZrB4tVDY9hn0GCYDqXFaWKvfE4uLa3d6C5pQWJRJMqiVTL5Fy3N8XgVOct29iwgnbYHjcCodbusU+wnkdUJRkos7u7h3KlIgomJx3NqWa0d7Rq6aKJ5tYVzsB5bZc+ze8JeFahI9hxVVvsp7EYYjG2fqBlU5vPV0xTeb4//862pMjlcwKHMiaEGccelb+3iaSqth++QMFf83hyP8qlEgoFqoRZgURuu7XAEjQ1ydRA4SGtKE6A8G3Xz8l/PzkCf39H4G3Lhm/778fdY6kdF4eWhnpMby7i4cwE7s88wdzqAkqRKorsn4Yq/vmXv8SdG7ew/JLztBl8//QH7JRzcFjzzPGRr1UuyXDFxSxNL7e2d+3lp6U0DuKRGMJFoLKfF+hrJfZlaxhs68PnH/4S50+Pob+1RxRCBpekQppmKc5NM9/15i8yzloY5E/clwqeF3Yxt7+O/xl/gMmpSWzv7kgNXbIlhWgiiub2Fty4dQMtbS3Y2FrH1OwUJuaeiU0xWyuYdmZAyQNCDukqFQaB0KshDAcUwj87ECpiS33jISmjfg2hhsrUW0YVbcxsz3Pg+gqhOXsOAUKG/v3q8kdSa/dWIJSaKR4sVVBEHXRqAoMUgsoICaewtcnzV6uYX3mOR1PjmH4xh2hLAohy7llEvCWBREcShVAJmUpWQiezZS0Vc6Ka7qqtnhQIgwqhvLUkjQZao1AhZLBhMapA+MkXEirDGsIuJJEU9yZMDaE9y3QBXO3Plgb0ONmUfnnmYfd8C4RUCVPliCQoXT19Hv/y/i8x1tSHLinIjAhGEQgd6UNoCi7Nqc3Tzkbuypu+aanpUCAsYXZ/1QDhNKZfLh4DCG2ojNY0Sk1aOeyphIki204YILz9KS71DWMwxZBgA7YCS6pc1QOhUQlrVCCpTPAUdlALhzViNrODR3NPxS7KGsJX6U3s5PYEmZyIg86uDoycOY2r5y+gPZVCKRLC908eYWJhVpKhCtUyPWUmVMZvO0FA5MUsRai28foBhbDeMsrG9JTFJVTGSZq2E3r5yGdiHwEgNGeFPwab60BrCBuBkHa9slg0gkB4f24cE8uz2CimxX4pCuFhQCiW0cZGsMYySitsxUUTe/xVggrhuYBCqLWrNCnrBN+fivtDqn++cdkgw1UcFDG/u4onC0/xaOoxJhenpGGt1A4mHOTp7WZ/GEIhl86MAu0P1LrAwLODQGh7EEZzQF+iQ+pR3x+7ittnr6LbbRGPOhcZ6k/7N90GT4DQ6+vnRykFWkwcDJJZ3yljY3tLbKL5UlHTRA1oJVMpNDUlEYvTTa/9iWwt7cHJxmGQGHjWjwRCGRMNEBKMCIR7e/seEBLSUqkU2tsVCO3DDtPB7ZT00VpVWksQMgl2tt6Qm8caZVEZw6wFURgUICS0VdTeyQRRKoq2LkLgjyoeawdNuA7/xq6Yy+9Ms3u7LQrUGpZjVUIqnlQbbcAM1UE+qBZawJTbzqEKYfVEITzu7PfkeSdH4O/gCAQv858L/I7abQoQ2htaFcKpzUU8mBnHg5knmDVAyHs6IetXv/gF3n/vNjZ2NjG9vID7T59gPbcrEKjtJGooV1kuopMlmf+I8KAZDho+qa0napWaWEUJfBHaRgsOEkUXvU2duDF2BdfHLuPa6GVRD5uqLprdqIaX1E22dDXenyNoSCIX7rJOBbOZDTzZWMY3008wMzuDre0tCeqKN8XR0dWJvoFeXL52BS2tKWzvbuPps0k8fPYY+2UCYRFl2kZNvaGmjPr3OQuErDGzNYShA0Do1xCqQhiXRu6NCiF3QD7nAOgegIu6PoReVGJAITShMrUdzGzaGkI/ZbTICR/noqISHgRCXxW0BQp6VBNFp84ySiBkDSGBsPlNCqGxcAaBkL0Diw4zKcriONMk2DwWXy1j+sUCns1PY+X1GjZ2N0UV5MOJh9DW24GO/k5kq3nsFPawtvkSO7k0MqWcKoQhV12HDQqhVQY567SuPvs7ck2iGEW8oJbRT69r2wnul+a7sIYQUkMYdPjJKeyFG1mW9lusHQmEYhk1CuFAsksUQgLh2aZ+A4RR6UHISa+pjJQLiSs2toZQFMK3jQjeSaQ9OWyozI9SCHkR09oYsIz6QMhUniAQfoLLfcM4k+oEGxpo1xhVAm3VV2NNIQ8kg3Py1QpyFV0leJ3bw2p6G3+aeIiJhSlsszF7la72Eqq1CsLREAbPnMa50VFcuXABETeE7XwGXz34HhPzM9jJS2tRVMMMq6mJMsjWE+Gq2kXZuF6aWMq+mcEoUEPoKYShBDpcW0P4HnpjVAiTiGv3m3ogDDRebbiGvXFXahZtjxkbZhNQCJkgamsI/zStKaMChKV95CIEMFpGDwmVkX6EtkelXbHwawjDBMJKGE1VBcIPzl3H9dPnPSDk/qjBV6b5sr2ao+g30fZOOdMzhs1d18tpTK4u4N7Th5hZmcOL9WWkkRd4LcR9ICyHebwbgVClUq0hdL1QGfYiTJbDGGnrwwdnr+Hm0EVc7htDJ5KyYsiMUftVP0wddnv7xwXCRk1SlLW6foM+DJZoVzSF/WuvM1jf3MDu/r4oYWw2b/vusYYtGtG6OK0X1L56fjVt3fqH6blzxKrVOwChvqqvrnlA6DhIZzIGCMtyAwgCIW2YR7Vp4FZpEiihzsAd011YI0AAlBRQ1iL44TA60XA8aJPE1bL6Nxiqw9pFHiMCG99Xm9LrKpE0obdQyeKbIBvzVXljrtbbT6nMFguaPGprEuOJuHwG3L4TIPw7mMmfbOLJEfgZjsBfGghVJdT5GBXC+wKE45hbXRSF0ALhLz/7FB/cuo1MPivlOo+mJ7CyvY7d/T2Ua1zkV+izjdw5/5IwP5PlII0naC11HJTyRcSrLtpizQgVqnDTFSmv6gy34Ex7H+5cuoFf3PpEloWp2PDRVNOypOAidl0SpyyacRyuIB0qY2JrFd8vz+D+ixk8f7GI7e1tGaPZ7/XMmdMYHh3B+Qvn0NySQjq9hyfjj/H9+H3slbPI1NiqgfNHv5aQMGuVNc7LKZwSGKT8huN9OOLXEIpC+AYgrJh6SBWe6n1a5jZq6xUtA9sFQW3krov2ByyjtW3MbJq2ExP3sV6zCqHCoEChL7MeuK/U30ONZTSroTLBGsJ6hZCOs4a2E9aeZBVCwqCrtZ0EQso9+yhiM7snMPh0cRbTs1PS+omLtTSUuokwmjqSODXYh57BUwKD6/sbWHy5hM29bexk91GLhOTYy4KEnAx+/SB5wyqDPhBqKmyU5UoChAyV+Q0+vc62EwTCJFJSykeB0obK2LIv/WD4uvU3df+KfSMQegohgfD0OfzLB/+EcwKElFu5UkAcZM8EDSEgENr0P09hs847bwWhccTxdZ2DQBhUCN9mGbXQdBgQhtUy2giEvUMYTHWi3SHaWiD0M3/04rVqocILk0xpP9ytFrCys4Hn26+xuPkSj2afYn51UfzblXBN+o4lohG0pJpwbmwEoyMjGO4eFFB8md3CH+/9CePz09gvUVRmoam2nVAYVCDk76hW8aKmUijBLrKSpUqaW2AtYUAhNED4kbGM8uRQ0NX98BTCOiAMVPvWz/w8ILSBMlpDWJ8yqqEyD3F/dhzjKwTCNLK2hpBaIkNlxJ9q7aL1QKjWVQVC25ieNZFN1TA+ZA3huRsChP1hRhm5YsPkQ9uiNlpG7TKLP0Dx7NpBQeKAH84/xZcPv8Xazkts5LaRCxWRjVSQ94CQPRMrniVZUzXMxSL+f91OKoTRgoNYkTWpcVw6NYxfv/cJrvaNYTTZL+lVzaqdnwBh0KTeuDhkDk+dsusVnSv4BVNFWTOYL0F6DeZLJaxvbYmNho3nnbCLpkSTQCHbJIh6TLAx7RMiYbUvWsuMqsv2S1Uv+5sDWHgMIORfB4ZVz25JJU1q+BxHQlz29nzLqA+EbWaF8PDVM56CVPZKrD00bR5031xErCpIi1NDmij/TVWQCiFVPCqLVPyYbBpU8AQ22bqirJApiqFRGAmaB4DQTgBMUmmwljCXy8nfU61sSjaJDZXH/gQIf4aZ9slLnByBv4Mj8JcHQrWMWoXw/syEACHnY0wYJRRyCP/kow/x/u1bMhdioN/E3BRmV15g5eWqOkxQhRuLyHS2WKvI/KsWYn4DHwqHdsJMIIxVw2iLpQQIQ+kKUpUommtxtLlJfHD1Nn73iy+kHQXnA/SpxMU1p/ZQa3isr2WviYjAMX6nmse9l/P4n5nHmNxcwetXL7G/tyfjcktzCmOjozh77iyGh4eQiiWRq2Tw6OEDfPngW+xVskjX1GbJeaNAoVFm7PbTBHUACN2wlEOF81W0OHEMd/VLH0INlWlQCCucC5lbZt0NM/DpN9oPzX+yi70+EAZSRg8AIdtOFGVfVB00CqF57SAA2kC2oBOFZWLRnAHCU0PSJ9oqhGoZDWtqvcmI0DewxGoS58TqSCCkBbQGCgycU1IIWtp4iacLs5hZXsTy0gvEwmEkIhFUqiXEWuI4NdiLvuEBdJ/pwdr2S7xYX8HcygJebW9gK70j+SI1N4xq2EXVlFdIXoXYO4PKoO0ZqSKbD4RR/O6TL/CpaUzvA2EwZdROtHzRIciEwbKrNwNh1UGqFEF/U6cPhEkFwlaoQhhhpFEACEvGZ+2pa4GJl70I6sc0Xx9gnKsqhCy+DNYQ0jJ6XCC0PT1sGwMW/0YOBcIrBMJkB9pDRNsgOPk6ArdZbZYOnKqDYshBFjWslzKYXnuBZyuLeLqyiIX1VWzsbcKNuXCiITpA0dfRjjOnenB2eBi9fb1ojbZINud6cRdf3v9OgHA3n0GupgEtXJGyMMjvjBcuuFWFQlmt0oTRo2oIO8Mp/CZYQwgqhAq6Zu1B98UDQtNM4rB5qFUIjVXVpqsSCGkVpW1UG9MrEN6bfYLx5VmsEwijNVUIuW7ncj+kWYe0nJA9MO/vpSf5V7q0MDkIhOfQH+6QMBl+UqoQHqiH9futBU4wDuJb1Rzmudo2PY4/3v8KW/lt7FczyLklgddcDMhGCYP6sADrWSBkZY0DoAJhtBQC1UHaRhkdc7V/DL+98wtc7BnEabdbYJCrNNYwqofXqplH3dH/D1cIj/KMNwTIWDi0MFgmDLEGlAEyZSBbrGEnncbW3h6yRZPWGXKkyTzrBQkfVLcUgBRwqFIRTGyyqC6P+ASnLGjXTvXzqbvHHRMI7Sdb14fQQJoAIS2j+w2W0eYU2tsIhAqOh31xWwhdhXxBFEIGxYg1VNJSQ5LuyQehjtDnfae1nRZT1goayLN/x7/lcfIa/MrqdM1TGa29yLOM2k2zjWvNAeIxLhM6y2XkC3kQCAU8HQeJpgTisbiotIfdaLivHA9OQmX+Dmb5J5t4cgSOeQT+OkBoLaPPoUA44QFhOVJDyHXw0Qfv486t99DkNGEHaUwvzePZwizmFhdENaRKGE7ExCGUq5Z0kd4AoVou9SET6Ap7wYUQq4XhGstokziGeO+P4daF6/ji419hoL0XPQ7lE9Z0aZsHFdXMfEDuO7roJg3M6D7LZbG0t4k/LU/hD7OP8Zzzlb09FPN5RFxXarQvXbiISxcvYqC/H0kngRLyuPfoe/zh+y+xU84izdmXQAwVUlUJzWqffCMQRqkQVgyk0j3jugKEkUINzU5MUkYFCE+fx7mmw4DwsD52bwdCPkOq3j2FUFtPSMooLaNsO/H0Pr6cuBdQCA0QEgql5sjeoetLERrvoYkiQ2UIhElcPACETOHnnFIb06soYSe+gRoOV9+bx5N5FITBzWoOz1afY5qtPp7PYXnrNTK7e0i6YaTY5zjkoLWnHSMXR9Fz5hSau1oxt7aA+dUFLK69wKsdAuEuqq6DSjiEcthFSVq8+X0CtZ7Quun8Ejwa2GLSmD6KGC2jn/zmECAMGYVQJ1j+0eIu+iTmLUyYa/stQAikSlH0JTpxdcAohM1qGSUQCkYxOcUAIY9nUayNgYROex56k+JDJj1GhSFs+EBYwezeitfz5NPlAAAgAElEQVSHcHrNpow2hspo4Iq0gBDft98iQUJlKgRCoxCWjGW0awC/uf0JLp8awlCqEx1OHBFH9RxbZ2R/5kWqUKgtxnlCsI3BWm4HT+an8XCWLSYmsVdmqWkFqdYU3EgIoXIZl0ZGcfXsWQwPnEYqkdRGDbUK9ip5fPXDXfn715kdZMp56aPDGFrbdoLfCSbiWzayvyp1rDV8Q9uJdwVC+Th8KPfGfA8INbQn2IdQgVAvYobKfD3zEHepEIpllDWEXEVRyyjjj7XthCaMMmZe9sI0RNVx1pfrIzUFwgQVwivviWX02ulz6Au1q3cdMaNMaypY8Mu4/ev2hu+8gX1MvpqTNNQvH3yDdCWLQqgsD7bIKERqss08/txWr+WERCpq+AfPD5dAWHEQoTKIuBQl83F5YBS/ef8XGO0YwCm0CgzSIkIgDMLgAdAIHuyDGFL3mwOq1TFvzm9/2mEQcjiYvP21Gp8RWEKUl2y0KvgVmkGHhr1hSPN5tjmoAbkiYRDIFPJ4tbmBpbU1hOMxqRFMUImiPTFKdVAXQJjoSQsjgSUejUkCpweEXqS4OfUN5AS37qcBoe6rnNpUCJU3jUL444CQ9Xm5bFabKPP6j4Q1Ga9Wk75/8bgGAlDl43NpW5G6QQPFTSb5M0pwrGi4DP+7wKWxnBIQ+bO1hHrtImxDezM+WjuquEJMaI2okAyXyedQKmp9IyHc1hOqOnvwLD4Bwne/qk7+4uQI/C0fgZ8fCI9YsfZKWBQmGMTybPM57s1NChQurC6KW4tT1GgohE9u38aHN2+hO9aBDIqY3XqO8dkpTM5OYTu7j3y1BDcZQ8GpIF3Jy9xL1EEDheJyMAFeiWgMoZKDwl5OFqjZhzCWD0nQHH++MnwBH1+7g4sDYziTOIUoQ7+YdG1MR56Jjwt1CIs6yXmVzKn2d/HkxSy+ff4U38xPYjNUZNoNGFgZC7mIhyO4fvUarl25ip6ubtEfObf8dvxb/Mc3f5B2ZzL/Mu4yzh8VaM2NyAAh7aLRCsuUtBSJrScIhNEi0OxEMdw1gF+9FQjriiDrfDIHQsnMJvCb7XPt9yF8ByA8tmWUNYRAxADhpd4hfHJBFUKKWs3wgdCRwlFlB1n+F08r6yJq4IdWEBhUINxGHuuVfdx9+gSPp55ibvk5dgtZJFzOW4GmmoPWZBJ9w/24/N5VtPW0S/ur8aUJTC/NYGVjTSyj25k9UW6L7FHs8j30rLDqoAChOV+CYMif6VJjoAx7Ef4rU0av3caZlm4TKkPRxDSmr/gL3cQsbSGn5WD263gKoUjKVAij6It34srAefyOltEWhspQIaR1L4pIJQCELhON9MNWRUodd74bq6FLogeJumkEQqqDTIsiICkQPsQPL4xCKH0Iy2Lrk24w4u0+DAjNByuNzhuBkG0nTgsQXjk1jKGkAcKQD4QWC7lNNhKXNUqcfOWcGl6nd/F8/ZWEwkyvLGJubQnpCtMNK4jHImjvaMNgzylcGh7FxTND6GxuEeVCQKpWwlY5g/95+B0ezT8TIGTNYd7hfklTC5PEqTYF20uGvnYLg/x+WMqoKIQmVKaPKaPHUQg9IGwYxgUI1cYqD8++R4VQBy9+30IBX80+xPdzExhfnsNWkW0namJZ0BpCqxASCM2DUfNSKMsVEK7wcGKr0aZuRRu9NtUiAoTvn7+GK6fHcMphcxAXSTShSYKcNRUs+DC5s7Jddh2OMb/Pcy/xzfQ9PHwxgemVeVn9Yx8fxv6KAmusubZZqHrUFQZRqSLqRhBzIohyNbCsQMjawVYniXOnhnBt5ILYW09F2qWFCYGQyWIc/A8C4ZvQ7uB/O1w3/DmmA2+Cvp8DCAOvodX4ZqP9fbQhMkEYtOcZIbBY1gfVwXSujP1sBnvZjEAhHy575sWiCoOsGYxG4YZUl81lcigZIGRtHWFQGtN71tHgVW7ulcHD6o1bjTe84JOs1bT+8/CWV+QU0roQ1hISUvlgp3cNbwmJgpZMNpkemma9jn9javrUcsq/p6VTI9EJVpooSuBicAxQLJYV8kpaY2gDZ0QJDBtrKUNkAu0o+Bwxopv6Sg/arAoYqMutY3ljx+VeS/1hrSpgyfpBAmEum5PtTTWnZP9sSw1NHK3/OgHCn+NaPnmNkyPwt3MEfj4gfPsraR847QPNhfofXs3iq6cP8WRpVgI+ZHE34qDJCeHzOx/hl+/dQUs0IfD4KrOFe5OP8d2TB2CSQ6bGuWcZebae4ryAi8NiF9UHZ7YChLUaIqy5qzioFZn5wBC8qJSQcDE7VYvjXO8Qboxcxo3RSzjbdUZmLAlBP80+0L5yXNxj0ExYQJBz3nQ1h7XNddyfncS9F9N4uDSLTIQBNkATXHQmkuhu78SNq9dw5eIlNIWpDlaxXdnDdw/v4r/vf4OdalZT3k3+BIGQAYUeEDq0H9ZEHaRKqG5SSSZDxQBhClGcaT8Flh+9N3QJ1zrOmbYTJlRGLKO2WW1Qfwqch0dYRv+SQBgPKoS9Q/j0wnv4tRcqwxR+tjFjHb22c6uIXAGwyIGqrp1H0vG2i6KEyaxmt7C48RL3nj7B7OICsqUCcqUikCugK9aEvlQrhvsHMDB6BkPnhuFGI+KWe7Y8hann05h9MS920Vw5L86/XBjIykPRLAiEwlEmhNG6mvjfJek+H0ayEMH/9dHn+PTaHQOEKVND6Erfy0i13g3lzbkkHMm3LvtweHC+I20nuHrAEyZViikQ9l/A797/J5xt05TR1hpjdOuBkD4+AiEVJQ8I68YpO/U7fPCyQEgoZCyLAOFTNqZvAELpQ0ggVCg8qBCaFQ+bMuophI6mjIpC+CmunhrGcBOBMIGIy1NAT4Cg5YtWTtb4FcollKpVZKslzKwsYXb5hfjPV7fW8XpvSyAD1QqSsRjODPTj+rkLuHRmBGOnBtAkr82Bq4xitSC2yt8/+Bb35yfxKqtAWDCDkKRbUlD3eg8ahU4AzSiEb6khlLYTsTYpMH2rZfQAENqBw8Igj69kX8mDA7AFQv68iSK+nH+EbyVUZg7bxbSspmRqRVUIZXXKKoTazVCjdK0Uzvdjzx8FQg6yVAeTtQjev3wDt85dxqXTI+hBs1y4zWhGyuhv9W0JuG1cVNCVJgus2yz63VnAHya+wuTmLLayvKwJtCwer4myzNpV7qPXr8cCYYVFUlU0uVE0OVGpGQjTk15wpF6gO9qKW+ev4/rYJVw6fR4tsuLkGCDURLF6ILSrNcfX+/48QOghy59pFmGXAnV483ErAIbGWu7dHBpqBwmCVAXzHGeLZezSbplJCxByMY8wGIpFxCpKKAwzJCVirIlViL2mTKWqXJEHF3Ti0mdPawz9kJmAbmlP/Xrm8wrxDxwsE8DS+HtZTjCqmtTxsR6YCl8uJ03pWdfIVg8WUgl2LkNhTC8sqpolkwrKRSZrg5GJhLF+KgzSJgvk88DubtpTBGkZlVVO15WkTx6Xxq9GtU4a0MrqoR4E+beks/p1M/Y1JFzBq4LRGmT+ziqEmXRGtqWltUWAkPslYCrhMidA+Ge66E5e9uQI/E0cgbdj3HE2s/Eeddg9S+/5CoTaa/ju6hR+/+R7PH29hPXN1zJrcVwHLXDxbx98hi9uvo8mx0XerWG/UsB344/wxx++x36ojJ1aHhv5fQHCSjwki8VVp2KAkCDI5C9J0zJWvhBCVbaSYK5AWMPmKhE012IYbO3FhVPDuH3uGi4OjqLN5UK2lpHoHMiOs8RBigVVUS3XS3tYeLWM754+wfjKPKZeL6MQYeP7ENpCEZxp6cTIwBlcv3wFFwfPyTi8gyzW0hv47slDfPXD99ip5bRkR6BWawhVAPNvcJySUR3UUBkDPsynoOOkCBAIB1q6cevsVdwZuYJbvVfqU0Y9IHzDgunfAhCyD2G2go5IEpdO+UAYVAg5r2QxUxEOSlrc5Cm6DAbkObZJVRAZrBf3pYf4s6UFjM/PYHXtJaLxmLhzqvsZjHT04GLvAC6PnUX/8Gl0tnUJP+xgD7NLs5hanMbE7FPsZHZVlHCqSFNACQPpiDocFQj9NFArqpkzRu7QPNea82F5/K8PP8dnASBkEizFk1gtJI3pA20vNetFAmyM9VYuRf+KPdoyGgDC3lgnrvZfwL+8/084126AsKoKYTSgEHpAqD09vYde/nbqd/RgQMDQ+kELhDZUJtCHMEJrZRAIKw1AqEqaSOAChOxDGEakZPoQChBSIfwU104NYbipSyyjtJpZGLT2SAtABAz21OMqwHY+i28e3sPE/Cy2c2mkCzmki3nkywWR8wd7+zBy+gwunhnG2VMDGGo7JatDBJRsLYtcpSCJl79/8A3uzU9iLbOF/Vpe5P0C+9+J6mnUTyPtiq1ZPNemhjAAhGETKsPm6EwZpUL4ybsAoc7mAlqb+ZkQSA+9wJOqlfzZAiG/c1VrA0X8cf4RvpknEM5ju5CWQYixxwqEDBtSZVgVQoVCKm+1cpltdaQPCyV112UrE6qAUSSdGK6PXcS1kbO40D+EXqdVYoLZZYUqIfW3xiRKLijoZ1XEbnEfmzs7WFl/iWfbc3i0Oo4X+VVkqVrSu84ERpNCyn3jvhAOxVrBk5cDf5mLIjUFwlpUfNtuEQhnq9KKZaTzNK6PXsb5wVEMdpwWHCQQ0i4qPYcOmFpPgFAOrm1rEkgS5Sno9Rm09YIF9hpUZXA3vYdMLociGwdHw2IXDRuFkAMygZDqn7RWYDgKlTU5x1RZY0KnBqW4olgRCsUe6dnE690udpSyYTOHIvwbgZDKmQ60BDQqdxYICYjcllgsDlo5+XBdP72zUCyLPdTaPQUYQyFxIHC7uf0Cb4TNSkVaPmRzWa99hACYqIK8pg4HMYU+MxHw5gOBuLg6S0nDTT/I+YH7iW0/QRWUQEibrth4ebwjPObSLKbu60QhPM7k+OQ5J0fg7+cI/PmA8CAkBoFwX4BwGv81/j2eri9hY2MdtVpFWvK01lz8+/uf4bc3P0AKLooRR1o7jC/M4PuZJ1jObGMlt41XuR1kQ2WUBQgJgzoX48xHct4lDpp5CDWZX7IsiSUv7AtHKIxXI0hVY+hv6sBQay9ujl7CxTNjGGjvQVuIM0EbUsi/5yDMUiRX5lVplLCUXcf06gvcmxrH3PoqVva3RM1MlYCeaBJjHadw/swwLoydxUj/oNy9mOOwsreBb8cf4MvHBMI89hyjENL9xBo4O68xY31IFMIgEBq3ldgRHVmQJxCyjdadkau41Xv5EIXQ3EQOKQWQs/UYQEjllfPLd6ohPNQyapbevbmsXi/xkuNZRllD+JlRCBuBkMogwyIJhfykI6gJFPJ7DpBU0bXaLp4ts2ZwAU+fz2E9vQtd/ORfc97n4ubQWdwaOY/zg4NoO9WJSCgmzeh3KruYXZ7D1OIMJmYnPSAUezJLrCJAJqpzUguE8pOtOTWprMImjgJhS44PAuGvDRD2oEvkEs5DFQgjtBYG7tEKhPZRfz0dNdc5oBASCK/00TL6q3ogrEURDdQQHg8Ig8NF/SDHCT1lc4EvVDC3t4qvPYXQ9CGMsNhX1UFVCTWNU0DF1oQalY9rMVI/WNEG9cGU0d/cIhD6CiGBUEFQH9q5Rl+X27NfyGInvYfV3S388f5dTL6Yl1Up1gRWCDqug46mFC6PnsPowAAGO07hTGsX+ppY+xaWnny71QyyVAgFCL/GvfkJrKa3pJcJYZBQaGFQwJDb4DWJ17AcCZX52YFQNA3zYQQUwjogVBjkhavf9fgQCP9n4SG+nWMNoQHCcA2ZaglFW0MofWNoTTBAKG9XRa1SMUoN65b0Ea65MhgRCC+cGcWl08PyGGzuRjd4LFlDyFAZ1wCh9oa0MMHPareyj5ev17G0toqV1y8xt/cci+klrGNHCsYVBH0glOJmu19Sh1qDw7QtAmEZaGJT2VoEbPERYaBM2cW53mFcPn0OlwbPYbC7H52JdlHMqcUkxU7Ngb7xXP9LAOHR11f91Xbc5/2YiUjgXPLCZGwrBlNbF0gQ9WyipmawJOExCoN7VAbTaWTyOekXxTTRUDQiMEgrhiiE8ai0UiD8VMtqr+TRVyg0CqE0gzcLE6GQwElELJSmVUNQBwwcGm+QPIIID7sXqkLoAyGtmVIDmMshm8vJz7SLsldiKplCKpXwZEo6kpiams1ktHm9ExJgZHsJgq2ALH+miljU1+Tr8d/SciPMgJmIwCB/ftNX3WpgwCba+DdHBcI0Po/bQdsow2UIwARTgiBTTSP8rCRt9AQIf8wVdfI3J0fg7+UI/KWBkPMwPvZQxr3VKfzXk7t4trGMzY11GfMFCKsu/v2Dz/Av730oE/dKNCSpkYuv1zCxuoDx1XnMbCxjLbONrNsIhDo7aARC2gwlctATHlzEKhGkalF0RVpwKtGGq2c4RxjDhdMj6I6w0EpDCm3Fmu0Rx1enXXV2a0nmlg9mJrG8s4GNYgaZShGpkoOh5g5c6R/G9fMXMXCqFz2tnUYhtED4EH80QLgbKiAXqkg5TMn07vPSRbgIbyyjEdaQS686vWfxe7wcqgPC2yNXcFsUQi7I0zIakrIetYz6LZYOnJ82jK1halnn7AodDYR/nLiHDdt2IkKo9fsQmlV7ZZ1AGFtjqIwFwo6wrxB+fvkjdEu/Pq0hZK8EzhgIg4RCbZtHGFRfH9tLbFdy0lHgh5mnmF5axMLaMopcKChXUS4UkYgnMNDSgVtjF/He6HkMsLazKSkskSUQ1vYwvTSLZ4tTGJ+dxLZRCAtOGWnOlw0QSm2f1yfQV/fk10rZCoQlFy15hcJ6IGyWz4iqJ9NTWfb38wNhtBOX+8/jXw0Q8mC2VMOIHwGEBDNrGfVPEi9s9shxjRcFJ/QKhbSMWiAMKISmhlDBSR+E4LKxjqpHVmVfNnFkDaE8BAiNZbRbLaPXegiEqhC6LtcDFAY1E1Ohh/7sdDWL11ubWH39CnOvVnB3agJz62uSEBSWyaWLjtY2DHWfwu2LVzHU04vuWDO6Ykl0RPSk48W+XUmLlXKjksZ/3f8Kd+cmsJbZEHk/Lw3RbV2kVQq1dk+Dj7Qusiqnqt924udRCC0QBq5caYPBIdAqhPVAaBz1CoSLD/CNAOEcdgoZFMI1sdZqqIwqhNYLLQmn/GzE+qZ++mrNQUmSCqtAqYZ4NSz2iuHuAZzrPYNrw2O40DuIocSAZKZK/aH3ORm40+EaGeSxtvEaz5eWMLewiNc7m1gtvMZ2aA97kawAoXzGAoFB4Da2WCOScBEqUgLCpZrokVz4CBVqSCCGtkgKN0Yv48bYZYz1DqO7uUNgkBche79QIWRR718eCI8Lecd93o+dggTvAPWWUV9993sNWpgvsW6Q6mAJyGSr2Nnbw87+vgAhPyvHDUm9YCgSkZ9DVJ0iEYSjEdOHT2+zmqrFwVTrQKkUSg0eH0zilCCVEKIBBU2NGofYR42Kpve941l9g0DIvxF4CwAhe/YRCFtbW9GcakYyFaPbXOo3mNBJqKLixy/aS1PJpAAhbacERIKWVeMy2Yzsr0CgeVBR1Lo91hfqvr/162cAQtt+gvvK7eODkE6lkNtEtfAECN/6SZw84eQI/F0fgb8GEBZQERXn7vI0fj9+F9MbK9jc2pBaas4zWqoh/N8f/kKAkI27q1EXlZArmQfP99fxx8d38fD5FNayCoSVRAg5V/1QMs8kEFrLqCwsmuyDwHyMC8YsK0nWYmh14mh1EjjfN4wrg2O4feEaBhJdohBymY6zON5NzCvLZD+HKp6szODx/BQez07hZWYH+9US0qWCAO3FntP48NwVfHzrDpqZ3uyEZZbBYL/V/Q18++Qh/ufx9xJ6suMEgVBhSm+MKjkJEBoXIOdkUqdu0qgTFRfJagT9LV24NXYVd0avBoCQi920xppu3XJPVEhp/JI7aqC80OtDGPCjsZzoKIWQQOj1ITRAqPxdf4a9DQjDuapnGaVC+PmlNwMh75aEdqaKFJDFZnEfy7sbmFl9gYdTE1iS5vM7cBMxRENh1MpV9HR04fLgKK6PnMWlgWE0R+NwQgRNfq5F7CGNyaUpTCw8FSCU0iWnAgJhJlyVGsJcREWKYJmNNyfxdlkX1ClKtORDaCYQfmQUwmYqhARCKoR/RiA8FeHKxHn864dUCPvRQyCshRGrHq4QWiD0J1jchWB0xOHjnapxhEE+qpjdXcXXDJVZmoGfMsrwFXOR2hpCUwvGOjALhKLGi2SqSaMChEwZrUYxZoHw1DBGkt1gQwMnFDEgaFNKNeSGgLrJItLlJczMz2F8aQGr2V28LqSRL5eQiETRmmiSIlJaG6+PnEd/Szuaa0yeiqAFjKB1kQ1zwCog7ZQECP/z3pe4NzeO1QwzME2DdGYBy+BjvntW0SAQigPd60P404FQOmLXK4TywdkwGa0ZpLQfVAgtELKG8L8X7/tAWMyg4ELAVxRCaVNpA2VMLxVTWG0HCwG0Gh9AqBKSOOdoOYSuRCv6m9txrmcAY939GOoZQFsiheZIQmDf80KzP6IDtfTu72Pl1UusvnyJlZcvJbFrvbKFTKyATLQgSaKiuoodV1fEFHxN7L9JYaL3mupgpEggjMg5hHwVHYl2DPecxo2zV3B15CJOpTqRCjeJV5sXYdwJIeEQCG2YdPBc/3MrhA1LcX+1acXhQOgvuOjx9yyiVAZr2laCtYPsNbiXzmBjcwuZfB6FUgku4S8aQTQeB33G/LxCpgdfmEExpgbPGtVtmLfc/whaUsvHnnx+vz0uSnj2UdpJpXG9Xz934AZ3PB70Vlv5nhYICUcMXMnn8lIfSDWvpbUVyWQSiUQEhQJ7BTKdk+CqTejF3ip1gDFZQBHrKy2wAre0wWozeVHiaMs0D6pxUifpAuVSzTSkf8vJ8DMAIbeLUGj7HtJOw/1nP0ILhZK6autnQmqfch1NIHaqFfk54gKJWBRN0TBikRCiDEGQUc/mLPPssc10jvmh/NWuhZM3PjkC/1hH4K8DhGUJ/bi7NI3fP7mLma1VbG5uCugoELr4dwLhrY/EMlqLhlF1XGlv9rqcxn/e/1ozHfK72KvlkXFLyLuKKhpgWD4AhFSVZIHeCSFccSVfgPMEKjTs48ck8qGOPlwcGMZnNz/AUFOPQIYuaGvpDAUH5lTwX0yxvL8wjofTk1KfxvBCAmHZBXojSdwaOo8Pzl7GrSvXEHc0tE5rCPNY2dvEt08e4L8ff48tAiF7LIc0OO+gQsiUdwVCVilZIGTtOtsMMRiHLq3+5m7cGrsiltHbfVYhNEAobRpUHdQ2BgfH4boF1EBlkszRzb8pFmgmxcGU0Z8DCGNiGa2i3dQQ/qIOCLmMz/CVMCoOFUJVCZkvoTPCCrKVfbxO72Dy+RyevZiXJvT7+axkThQqZZn3NcebMHpmGHcuXcNQZw/6mzvQxLp9Nyx3LJbA7WIfE0vP8MQA4WaOQFhGPlRGNlRDPgLk2cHPAKFVA4N4qEqfHmequFQIm3OhABCeMpZR+ugCQBicjokD7idZRqPoCXfgct85/OuH/4wLnYzWT6K5pn7pYNsJ6uA8+Y4GwsNSRv3B0gJhAWVZLZkjEIplVBXCjEkZLQkQWnul9u/jByThJ94B1caOqhC6IDg11bWd+BTX+kYxkuxBmxj9SPPaZMJOO/jvfWQkrerZzDTGnz3F48UZ1JoTQvPpbAat8Sb0tnfiyug5XBkaw/m+M+iMJhEtajIU/dhUEfPRmkChAKEMQF/i7uwTrGY2FQjDZRQiFgYVCH1w0bhYaxetOWqBDRUdsTAmKhG0sYYwnMJvTduJvuOGykgN4XEUwoN2UX6amygYINQiaFEIJVTGWEalhtBYRqtaR0jlxv+f+ug5e2XiFsuuwyVIrR7DZdpCMfSn2jDY1o2BzlPo7ehGV0u7VOhZIBQlt1rFTiaNzd0drL1+hc2dbWzv72E/l8Euu/IkqshHSxJwI+8t54nGY3BQkzRI1geYK5DpTLFyCLESY4QjqhAWHfR39uHq6CVcHbuE86dHTWyPC6dURcwJI+6GEXNoQxDTYsMw+Y8JhHp2+XZsP7FWobAEVQal6XyhilyxiN39NNY3N1GSZuqqDBKMGMbCT41gx5uXQFOEahhr5cKBugUCuSrRtqiaK6AKLSVR4ghTbOyu9YRhqdOTOkOq1zwndQTWy+OA/ffNkzyeTz4QllEwLRlY70eFktvc0tIibRloe6VFlFZR6QVoXAei8tl6QW47exEWCvKwoTFSX0gbrcPglhBCrDGkFdYVbkapXBP75lu/fgYgpD3L9kHkNu5s78jbplIpsb1yX21fRP6e28uxkeZv9ig9AcK3fkonTzg5An/zR+CnA2HjwubR/+b9Q3MDGNxRxL0XDJW5h9mtNWxtbSkQuiG0IYz/9cEv8NubqhBy1aka4sgTEpD8j/GvcG92QhTCrfI+dqo5maxL/JxRCD2VkAvkNJ84IQEJvobLcBnCR9VFE6ISgdfsxHEq2Y7zpwbx+fuf4GzLgPa8CyiE3PZCtYga54io4tvJh3gwNYGpFwvYzOyL04r18oOpTnx68TrujFzExaFRcUoRKAUIa1QIt/DN4wf4w+PvsOXksR0qICNAqGF5XqiMmfcQAsMV9r02QMj7S5UlPCE01cKiEPY1d+G90cuiEN7pu2osowcVQtvXrvHEPBIIA3dTtp2gu68OCDdf4OvJ+/hyUhXCrVBBenFzQsWSTdO20Y/se4NlVIAwX0W7sYwSCL8wCmFS0j1CiFb1XLA1hBI4KK3VVAxa3niJh1Pj0m+QLa+YxtqUSmI/vQ+3XMOZnn5cOXcBH169ifZoEi2hqLQGQZRzFS46lLCNfYwvP8Pj+Uk8mZsEgbAQqkh3gRzT7tnagm66QIs3O3sMorZAuAXCHINlFAiZMjrYXA+E3C/OY+uqweqA0M5rDH5aN1TDB9lQQxhFj9uOi6fG8MWtz3C5e/1sSkQAACAASURBVBCno1TAqBAa5cT2IbQpo2YuxQmJfgVdwzbq9OCKQhAIPYWwAQizDJWpA0KTEGmSIq1CqAWZViF0Ea6ExDLaYkJlvrj9Ka73j2G0qRfNjJ1FSE5KXbFRFzH//XJnHQsvnmPi2VM8X1nCi63XQHMCxZiLQrGIU81tGD7Vj5vnLuLymVH0pdrRGopJwW6UPesqev4WYtpnZJeWxtI2/vMeB6AnWEnTMppDPlIR26ivEGqQi3ZjUDXMbzuhQOgeBoS27cQ7A2H9ySEKoakhFNj2agdVKfQVQgOE82xMbyyjnkJYlguYll5uPb3qGqHL/bL7ZhplOq6AoSsF2qzVcxCrsG+ki3Y3ga5IAq3xJFLxJJKxBGKRGOCGUGYrkGJBlKR0Pod0IS8NywvlotScFatlZN0iCrGKALfAqRCCPkKE0DB7s6mtj/ZCueDAQVFXylKsaYwk0ZnqxJme0zh3ZgyDPafR19YjjWnDJs0pxiRS1qaJLUSBUPnS3tD+8YDQWkStFVu/++ogfyYQ5srAXqaEvXQWO/tpZPN5FMsVUQTZ4JzQxBsM1TVpqVDVXnoCdZEI4omEqG20XVI5M6gvOq0dh6Suj4mfNsGTxeCSgGlSME0fPlHX2BbCIqGx1BzWON7v8uOPoroC6tcQUjFjU3mGrWTYdoKKVziMRIItGSLyXvl8TsCNqaCsuVPQ0zYRkjrK+jwek2JRnxeNIp6ISw0iV8C5zzYpVG7Exq0j7XICqlzdWP8zQGDw9fi+3F6xx+Zz2JIVekj7iWRTUvZJPjNzjRF4o+GQWSSqnADh3/xU/2QDT47A24/AjwfCw/7yMNeL/zvORYqoSUbDdi2Pu88VCOe2X2F7Z0vG+3icIS+tAoO/vPSeKIQIU9lTNGNBwp9WHksv5UcLT7FR2EM+WkXOLUkojZYmqUIosx/5HdUcAiHniUwbZe9p9q8LSSkV5w1cSO6INmOsow+/uvkBrg6MiLiiC8WMteN2lyVokHOY7WIG343/IP2pVzbXkavQokRnTBRDzZ345+t3cK1/RAQIBhjaRmnbbFWxv41vHt/H7x9/h81QDttuEZlQGaVgerpORvT+w0VJoxJK66+qLrJyUVRC/aph9DV34uZIIxAGagjNYvqPAUI725RQmQAQrrExvQHCPxogJNwKEGq5pk4iA19vsowSCMN0dlmF8Hw9EApfFoAi2yaFgELIQZntH0x/yGevp/Fw8gnmV1/g5fa6dBvgTY3HiSnmbfEUPrh2E2cHhnCqpQPdyVa0x1IIOw7KrqqNXKzYRRaPlifwaH4Cj+eeChBywYGPApPuw2x8b4BQxB/7Yfk7qsY9nXHEKW5RISQQeqEyDQphldwT4CyxTVKg8VVCv3GbHzLXSGb1QFiMotttw4XuUXz+3qe4wmbu8W6ZqEt6p4TKaNGgNKb3AMDUm3pAaHUBO0k+HAh5gVjLaFAhnDIKIYGwRG+3hMpoLLCqg1VRCs00X8V0UQgVBpm2w1AZBcIBfHHnU1wbOIvReJ/UfHGiSumejwJtW04N2VIRCy8WxSpKhZCpldvFLCqJMKpNMSQTCQx39+HCwJC0mBjt7kebG0fSkDnPYT540AmEJcfFNrJYLW8JEN5lutX+ugeEhQhNqlQHAwqhHFdT12jaThywjJYjkmDFlNHfMmX04nt4N4XQXp4BKDwAhFpTacFQBXWN4/0fWkbnHxsgzEoNoYbKEAgdhTDaQXkhmf47IlubE1MHFE2GDVUdAULCIB9JQmGVnvaQyPthApwbRpwebYZr1GrIFgqS9koLLwGQ1wB95jJomx6DHFCKEarKhEC/ks2lmheOaJ1ZqSwPKoW0rbYgKse1K9aC7tYuDPYOYbD3jEBhe6IVzdEkwtWQRNxEHFd6FUYcrgCahqKeQugvguhZf3ybm33m8f7ib8My6jU09xR3v65XRwFea7QiKyrnq0Amz5rBNLb306IOlioVhGMxNCVTSKaSogBy4C9SRatq+1i2lhD7JRXEeBxNyaRaWLh6K6eyWja1hYKuAQio2XrCsipnYi81rRFYq0eFTZq1m4Mu9haxnTY6HA7vQ8jX1P6DeiQIoFQGM5mMACFXrLU/oAIfFUlpEg941soY22oYlVJq8qgw5nLePknD90Rcns/NJPjV3yVtsb0qnIfC7BtqIo9bLxl8T90vB6ViRbbVrtAnEk0C69xmCcCR5s4Qi2uUx4Gjb+0ECN8+1T55xskR+Ns/Aj8dCIP3sfrJv+59IxCyh18JW9Uc7i5O4f9/cg/zO6+xvbMtCiH7vA62dOHX197HZ+evIVULCxByAZrmzQxqGN+dw/2Fp/hm4h5eZrakjlCAMKAQahamhpNxHlEOuQKFZb4OLZQV5la4ojgxByFeCaPVTQjMfXb5PdwcPIfhtgGZx5BrOIOS+W61II6mpa3XeDA1ienV59jNMVsUcCNRSaMebevG5+99iIs9Z9DKBXE3jKjcHxxRMwmEX/9AIPwTNkJ5bIYLsg9sa0Ao1Mb0/v2KAX8EQj74nwjOLEeQmnUwVT2MvlQnbg5fxO3Rq3i//xpaEUdKQv1MDSEnWBLkePjs5CiF0PsEGTZPy2iDQji9+QJfNSiEJc7dvF5ldThoHDzmzAiohfyNOPRMDSFTRn95/qZRCJlVH0eoUkOoKNEVHhCSYajcMSn/h+kJ3HvyEK+21rGT3ZeFZsnBYPP5piQGu3rx6c335XsyFBVAbI02yT2ZgT4F6S/JwKMcHqw8wcO5CfwwP4mN3J4BwoqE09AWTHelhkja4L3642qBkJ8XLaMChMYyKgphyyl0gn0I1TLK89ADQl+TaABCf85/vJTRYhRdbqsA4RcChMMYjncj5QEhja+8uHSCz50yfKgBRD8CCBUKq5jd8WsIDwNCvzG9tgygH9la03yFkP5ufdAy2lJlY3oC4We4aoCQLQL4d5ySad/BCjLFHLZ2dzE+9RQzc7N4vrykwBGCtC6ItqZw4ew5XB06iyuDo+hpagGTjPha8QpXimyfPf2QS1HWJNKekMNaeQv/ce9LA4SvsYe8KIRvA0I/ZdRXCFnILJbRUAKdtu3EuwChZ4drGIQ9IFTYVlVH6wmDUEjLqAVC6UMYCJUhnDF4h3WEdUBomt7zPPE80zKRZx9CtnqgSuggAUY4swm8g1ixilqRk0Z+UkwvZN2YixpVwmoVhWpZPj9BajkXtZCaAw778JTD+p2wbU3BolpKs1iqeRzMIUBYZqpJrohWxNAVSUnz+ZHTIzg/fB4DPafR3dQlfyc9b2thREK0iUbE7srfK97ahQ9rmLTo8X82EFoYtN/1aPtASATjQ5T4qiOPXKGMvWxOgHA3nUVeUjhdJFJJxBK0GsY00IU3Lq5iUoF1QqK6FYsFuZHxvxOwCIaRWMyMA4F6NQOFgoZGKbRgyJuhQKEbksUGW4unvQpNvcO7AqFNbavVBIKkNQQb0+dyomjyveR9CaKmTQTVwlg06iuDbE5v1MFSsShWUaqHtF9SIaRV1J5VtM/+1YFQLLcOiqJmFrC/vyeR3NxOKplNTQn5tyi8Yhnl4k7opIbwb3+Of7KFJ0fg2EfgpwHhUfbQegiwYKgKYVWCOzbLWQ8IF3bXsbO7I4u7yZQC4efX3senF27I3NVhyyEBKgb+VTFXWJWSl28nH+D59ho2CrumhtAPlZEAw5qBQodBhiFUqBTxdagQ1rQnIVVCcTkxrRNRnE604oPRy3jvzDmcGxxGq5uSELoSiqJssj/189VlqVObWJzF0va6ZCJotgLQkmzGuY4+fH7zQ5zv6kfSjSgQSl9XBzuVHFbTCoT/+cO32HBz2AoXkBEgZK9liiV2PqKTciqEFgotEHJs5mJoyomJQtib6sSN4QtiGX2//7rMh7g/NFp6KaNvAELePIMuG+8TDNQTWiDkUWUw0MvaDoJA+NpLGVXLqGkAGVhU9+/xgjYHgDDkKYQXe4bwi3M38YVJGZWu0eWauO0QjqAU1hpCng9r2Q1MLc9j8sUsZp8vYCe9i73svixCsyQoGY3j8tg5XBs5j6vD5zDQ1oUWEyAZIQgRMNlKzgAhnYEEwvtz4/hh/ik28rsSWpRzFNqJUPyMNM9CQ3qsjGCPm8wrqRASCIMKobGMnmlRhfBQILTcFxRivKmodcwdHpxXpxAmCYShFlzoHhHL6NXeEQzHukV2Z30eVUIPCAOWUaHZvwAQUnKmtVJTRjVBSQ8kJ/g+DCoQsrhYFcLP73yKKwNjGIr3GoWQXnCmCpWRreSxvr0l4STjzyax8HxRUkb5YbEZthONoKOnCzevXBObKJMwGSDDCyVac8Qq6l0IpoBTfNwIYZ9AWNnGf9z9I76ffiwKIX9Hi8JRQOivGjSkjBa1DcJPqiE8FAgDoTImXMa2mVAg9JVCVQjv4Zv5J5hYnhUg5AqLhMow0dEDQg2WIZPxi9eMAKEMVFpfJo3pqRASCKsumt04WpwwEqUawrkSSrmCkcw1v1NstJIWqmBpAVOsrgYK+TMHnYrLVRi1LlMh1D6tNYFBqntc8RFepJJZrQmQdrpNOBVvxeWBMYwOjuFM7xC6Wpnj1KyrlHyeUQWJgwKJDWmV9Ws9Vh88nt4XRMfj/cVfWiE8uHrrDy1WrVf7gy4oqIWCFp8i0zTLVWQLZaRzReyns8hQBSuWtEg/GhXFLyRJoBr4QkBzpW+T3hdo2SAo0UIpISv8POJxgUIGzvxv9t68O47ryvbcEZEzEjMBYgZBgiDBARRnTbZVdruqXO+97v6Kr79B/9VdVa/LZUm2LImjxHmeR8xAzpkRvfY590ZEJhIEOEiWVwFeaVJEIpF5I+LG/d19zt6EExsQH4KTKZMU9S5WPmoD2AVSpK9QXTp10WAsuVtuNnJMNjkwMg40sgl8iYewWYGlUlkiGKQU1PYLUiljfIaJzuBLyo6t6Xnk3wmGLLUkHOeyjKHQLEKWo9p+wtYVm705ypEw4fHx57Qrdw1vPtt0VG16PVMyah1GKxWWuNYEiNlHSJWw9YtXcpLmMlTtgwYSDpBwaSqT3DGV2fYSfOeJOyPwyxmBnxMIbfYwgXC+VsT392+IQvhg5TVWVldkN48VJhNd/fjt3Bl8LkDIHmut4+G6o0AAAEsVn+C7G5dx68UDPFp6hpLpISQI+o5Y61nPdbPm9FA3QKiZhJpL6PmOeFYk6g4ygYfdbgcODY7j+Pg0jh04hKHOXWCqchEFlIKyVDXdundHegfvvnqKV4VVKRXlIsZvBJgYGcPR4Sl8PH0Y0z27xcFSSh1NNt1yoyxA+DWB8Ie/YN4tYSFBYxyFDc1Xjt2qBAg1BiyuEPI+yk3JTpdAmMRQRx/mJg8qEI6qQkiDPa5z6USqLqIWXjaef61VJuHtM1okiFkhjf44uq1AGJaMelEPYRMQcrHWUv1i73X23YhCWA7UVMYA4e8OnRVjTFUIIa1vbpJ5gfS+qMsa9s6rJzh3+wpuv3yEF69folQpoVgtoV6pYKCzBxODwxL/cWRiGuM9A9iVySPvZZCU9iECYYBSwkfZUYWQQHj+6RUBwkv3r+F1eQVFryGZl4RhqZazFXPGBX8zIBSFsOYiT4Ww4uK/valktLWHsBUIZQ3zNkBYS6Hf6TRA+CsBwqn0ADrYjBkCIc0clAtFITQgyE3rt1EIqe+xXJRQRrK+vYVCyJOJKqGYyhBUBAhtnZf6DNpyUS8OhAMj+N3JzzE7MoXxLE8NhgWo91MBFckIefj0Ce49eojrt2/i6YvnEo5Nm/tMLou+/n6Mj4/jxJE5gcGJzCCoSUhFupSJ6gdv0BmQ0GMy+zjsRZTxwl/Cv377Jb69TSB8pTmEmwFhUzi99dkzLqPsIaR7qjGV6U/k8fszbxlMvwUQsjQiDHA3CpyEuBswnEcJXwoQ/gCrEDIIVUxlqBAmWDKq8MUTmZMQv2RcPB0fdXjRh+yusT81SKAv04neRBq5BsPgKygXaMXPi82V/s0KHQ2lnt9BkOBunYmTkItLG6nFeZbOovLQun0BCv5Ju36WeroJOW6s1M14SWRTKZlAhjLdGMn24vDYPkyM7EFvZz86vDySYkKkuzUpJyXKIDFFcVC/oj+bFcLm70aT6GbA98stGd1424/N80YVtMqgAiELcKoEQj9Aue6jVKlhZa2E1UIJa8WS9IOyr4NQxwf7ArlDyv7OBHsmqAAycoLGuCyxNCH0LLdkKWmpUtFcwjShUHvwtIRUdxF1kyoqIeWpSIMZBUpepZr7Z4GQ5aPSS/gOcGTHQntT6TBaRqlYkj+tCQ6fI2WTqZQCoRjm6OclRAkEmrJXgrBEZaS0x5Dvi5+JPXmbAWH8Ft16o9xq+fgun9n2LhKA+b5YZstewrW1NYnX6OzsVAMcVyFbxrxelz5CQiGdRtVl1EE2lZDHjsvoVkdq5/s7I/DLGoGfGwgJEsWgIpl9Fggfrs5jdXVVNm7z+Q6Md/Xjd8fO4vODBggd6/UJ6SFcRgUPq69w/vaPuPLoFq4/uYuSq01ECoTmwdxprjapELqmh5DzGWHQrE3YT+ixSqwO2dzuayQxnunBifFpfHzsBCaHxjGIPqzS7q5WQLlRxY/Xr+HbK5fEHGapVpaMXb4O7bePH6aZzCxmd41iT34X+r1OWYE1Ar43YMknEC4LEP7b5T/jtVvEQqIkQEgYtAphfAOQm/MJrsdsyWiDWbl1qbzqctn2lMRQvg9HJ1QhPDM6hy5RCA0Q+rYxRlWtDV9mtzQURviE1iI02cjfGggXDRDK3iwXbbaHkC9uDArl99tNz9gJSGNAC4RWIfzdoTMGCLMCcNkgDc/NYAUVLJYKeLqygCtP7uAv1y7i4corrBZWUW+w1aEOpxFgenQCJw4exuGp/ZjZPYZuusoye9rhypBZ2ipYlDxfnF5pkClA+OQKzt+7gov3r+NVeQWFBP0t6lqCbDLUrdBhzWXi4yoKoa+VbCwZDYEwZirTVDJqcwjjF6R1GI0vUm0ciVkftR7LZoWwCQg/x5HhKUylBgUIRSH0E3CoEhqF5n2BUGEwKhn92sROtJaM8gIlDMpCX0xP1GVUVn3GiYc7NtLj1eAF6iJLhTBIYu+AKoQzu/dgJEeRlSEBXNQnMF9dEhC8de8u7j18gPnlRYHBKnfikwkxNDk4vR/Te6YwNTSGka4+DHZ0S8014YJlhFSbCFF0W6X0z10sa3JRehsgNB9Fcgjl7+qKZXsIE1XuRCkQ9tJl1JaMzh7H0HZNZd4IhPydxr01VHkim2BC4QJKohB+I0AYKYSsvxaFkAKyzaUUh1HVAwlvqhAqCKp7kgIhs3wYPj+1ewxT/bsx0tmDbieBoBFgaXkFC4tLWF5ZxUphTXqyBLhdB7XAgKrdBTFgyPOEB4YTewSEOq+k3STyqQz8Sh2NShW9+S4M9u/C9PA4JvIDGMn2YLRzF3ryvUg6TBfUiTqdSCPtsVKb501cG4zDoJ0FW42UNs6g8X/ZdH7d8r7/cyqEG3+XhaD4n1TdqeBqOTatmgOUjTpYKFXwan4J60U1kPEYYC4KX1bKPgl3dfZ2MpDdAGEmlUZQq6NSLEmcC1VDCX6nClfhNpKWJlBh5M2NapwcBdJf7CalfYX8WY1KYM8bFTiWb0qoO5v5xX3UAszm/YKth0VGRiCSkQ+NMDOQv4Oh7bKZQLhNp5FJpwVeJZEz0IgI9kUyc1Ce51oIVBC0nyUe3fAmpc++t58DCGXDmL2d1arAHstii4Wi2L/TWKa7q0vNcugGyw2CWlV2XNMplj+x5GoHCLe8xHeesDMCfwcjsLF2ZDtvunVLMU4R0Uymf9PfIPcU1FEIgfAm/vjD97BAyGmYCuFGIGR7h7YKFcShtIyntQVce3JXerwu3rmCokcgrKtPhavrzUZARccAIfsHBQp1i9luVnPdSZWQUMgeru6qi91OFnPDe3D66HFMjY1jKDuAEorigr5aLODares4f+MqFsrrWKlXpA2mI5FBVyaPX536BKf3zqLfT2Ek1YnBbF8IhASHRb+iCuEPFggLmE+U5f1zfNRfo3n8tQ8uMvrjvY+l/lQICYT5ICU9hEcmZiR24tQYFUItGWUuMx3g7X1HK9g2Ht/W+5JVCOWp3IDfCgivW5fRMqqkV3pRSJWsvZdvBwgdJCpAbzKPg4MT+Hz6GAiEzFJngxe77TImZYCRI0+X5nH7+RNceXoXlx7exIvqKmrVityr0skEhncN4OjUfpw4eARD+R4MZrrQ66YFChkFwnOK639u5BY9GhM1pASV55cC4VVcvH8NLysrWI8BoVUQbOa4rQqMjyrZguvkOBDmqRCGOYQbYyd4/sl42wsyFmUXHTNz3VmTuZZj6aT/r38J6I6Z8gGWjPa7nZgZ2IPfhyWjg6ZklMYySTjSQ+hsUAh5MZriPvOOrNuojYFuPom0HryOSlBH2WloD+H1i7j0+DZuvnwgsROFZM2Yymg2HtUfdcGMQsbVZl4hIwJCjRHgDseewVH89vRnmB6cxO50jwQ5EgZZT/546Sku/vAD7j64L8ogVS5enPXAR64zj+GufpyYOYQDY3swkO9GbyaPrlQWWVfzBoU9xJI4KmFsVghLeNFYxr9+9yd8a0tGHSqEDVRMML11GrVOnHa3wGbeSDB9PQGPlroEQmMqY3sIP2EPYaYH/SKKq0Gx7C6Y/BudDFS105OlDUiIC6iqbFRubdmfzYzhVMnPNY8ivrz/Pf56/3LoMioloz5zCAmECn4WiO1kLs6pZldESy2i45VrJJDzkzg6dRBzE/swMzSO3elOeK6HF/Ov8ezlKyyuLGNpZRnLaysykdX8ujhA1RpUDbVUj8dM5HiagcgkQkt/xoB4anfvuMgkU+jqyAN1H36tjl29fRjePYSZ0T0Y79qFoUwXetwMkm5KyjcC1jxSSUxlkfGyBgYN1MbqByNnUQXg6GszGNR/30opfPNt9d1uw9t+zQ0fI/oH2dkKvVtNvqOUFntSl88HG7fZH1iqVFEolbFGWFhcQaVWlxDXLDP5OvISMcEbE/vrBAhrahxDNY3qbaOqQJgy5i88fwW8CBgSPq+GQiwLkvJMA3VaJqTlmPact1DIUk4xdmGjPaMbEh5SSUKllheFaxAzadqevXZmLXog9aiLelmtSMko1UH21vFn5bPEAtttfp+olXXmJdalbJW/XwxkJNg9IQH2oh4ypoHbWFRBm67h6Gg2nQ0t5a5bLs9i/R9bPrflCeIEy15Pz5MNG7qNsoy3I5eT/keCPkGen6NerSCd9JBk/yFTvWIKYSblIcPj4GpQcHMOYatj72ZXztu++53n74zAzgi87wi83Z2onaa4FRxGQFim54MBwnMsGf3hezyyCqHD2BsC4S4tGZ39SEpGPcnx04qMkoTalzBfX8WjxRe4dPcqvrl6nmFVKAcVlIKKrDm5aOK6QoGQoKUwyEowC4RBwI0t3diWfsI60Flz0OMnMN0/jMPTB3BgegaTfeMCm0uEkBfPcfPOLVy9exsluqL7NdQqNQzkejCxaxhfnPoEJ/YcQKbYQJ+TQk+2S1ZkPtdXjoNFv4ynhWV8+cM5/LsohAVRCKk+SSWX2dRvggvTvmO9LuhSzfmY95xORyMz2EN4eGwaJ6cO48wEewhpKkMgTEpWobRTxACjNZqprQO3ZTkDhM0loz6eB0u4Nf8IX18/hy+vnceroIClWMmoI94Q8WLKyMJOb4PNZ1665iJZCdCT7MCBwUl8tn8Ov509i13IgrYyRELWeLHO5u7iM9x6+gjXH9/H7ZeP8WjpBVb8MhzeyxoN9OU7cdj0DR7dux8dgYcOJ4XuREYMZVJOQtexPsTssMweQaMQLqOE84+v4vz9q7hw/xpeEAiTDVFx2bpi2+uijEBtiWo+ZlR0m4Gwo0wg/Ad8Pnca42Ewvc0hZORe7BU4NEYh1B5F8xUvGW2zCnXS//MPAfMr+GIdtaSWjA7uCXsIp9JUCGlsogqhKwqhI4pYZCqjaX62h0rrVCMnvHYnC8GDuz2EsLLr487SM3xtYiduvryPdQHCOmoCTrwYTMlozKREF0cKnAqE/Bwq4ScbDjJuChO7R/HF6c+wb2AcuxJdYl7CkaoGPm7duY0vv/4aS6srKFTKWhrQaKBcq2LP1F6cnj6E2cFx7OseRF8mL82lDKe3xiSSZWcH3hqcULaXxXGAdSqEjSX863dfGiDcumRUdw34shsVwnjJqHUZ/cQqhE6HAUKTybYZEIar3djJE8ZCGNg2UZ0REGov4TzW8eW9c/jm/qVmhdCvocJyTgJh6J5kTkIbDGfwR2FQJ1I2Y3fUE/I4M3MUJ/cexpHRvRjJ9EhJxmq1hNVyEcVaBYViAStrK1hfX8NaoYBSpSwqEcGA5YNUY1haylII7tiwXI2L/CwX2FSikkl0ZHPo7upGPquL1Z6ubnTl1SlqV6oD3PqgUZAidbTNwp0gbiLoedwKhNGk1AyDOr6bKTrt/v3dlrlvdzve+uZvu8Bbnmm2nuytOwqXsRsIDJtNoMzQXZZnsmS6VBezkVevX2N5eRVMIEjwmORy6OjsQkc+j1QqrTAoIeyMTSD8qAkJHWElaL5e19JRc0zEBZTXnoBYgGKJqiPBKRAFjq+fzbDUEqiUta+NECa9gvxHAgpBtUDPObWVZs+bZB96nsZVMPuQt36+j6Qp76zHZ1w7wVqFUN1DKwYICYU0huF7oYsolTIjJGqcBD+TcYKjgqmlpATBpGyG2BueupdGJbCbnVGbwurWB/ydymTty9pjwb5OXn9URjnePFRUCiV7kaW/stnrm55evV8kDBBmkl5UMuoyJZYF/fFg+lYg1Ctr52tnBHZG4JcxAtu7CzXDYNyhWj9FKxg2vyrXVQqE1bBklAqhAuGKvEJcIfzsoAJhwmWjR1LmUfGNQBVFVLBSL+LSvWv48uI3WKytY6m6ivnSMkpeHV7KebQTpQAAIABJREFUExA04RMmB5nVYAYIpVRQ1zGEQZb3cQFPUzyWFA5mOjHY24+zp8/g2Ogx2ah/3niBcxcv4Pbdu3j45Ilk17Hayak2sLd/BHN7ZnB6/xEcGp6SvOwcxYZqXaov+ODvXggUCP/0owLhPIHQK0oPpJSLSttRdM+QmZItPCaDkMsxub/JxquHjiAlKiF7CA8MTcka7JN9xyWHkNV0BEJu2lsgtHAhLBau7TZf56gBhM7WFgi5lmTpL4HwxvxDfH39PLSHsIBFt4xq0iiEav6w+VQvp0d0jkjJKIEw0YGZwXF8uv8Y/mH2LPqRlS7CNNKykmOd2YXbN3D+1nXcfv4Yr9aXUGFoPGpIVOvoz3ZgctduHJ+Zxb7doxjrHUDeTSLnpUTJZa2YJEOKI7m2iUnGoMNYCZYkl3H+0VWce6BA+LxKhbAhKiF81v3Z8TBikunNfDMQuiAQ/otVCMVUplMELgpBjE5jkl3T8t6AoMbZxV9dr7N216yT+p9/CCRDTxTCpFEIJ1UhHN6LPelBcWpipIMEdhuFcCMQWnXELBVDEm2vEDYDYQN3FukyegmXHt8ShVCBsIaqUdIsEFo1LqxlNlkdzUDIDR4XKTeF0aFR/OaMAUIRex0U6xU8ffoMd+7dx7WbNwQA64yfkPpaF47nYubAQfxm5hgO5AcwlepFTyKDVDIpi8pwMRTazUcTGS9Gsf8FxEDmRZ0KIYHwsprKiELIcEo6WmnkhDiomgD1MKwyLBnVcl3JIWyjEDJ2YogKoUOFkBHp2wHC1sW+KmoytrHcwTgQ8u8Ewq/ufW+A8DaWK0U1lZHYCaMQSq+gCYO3/GSHR65zbcjmn+KeVPXk8emBj3Bmeg5zo/sxmumTQNASc3uCulr11um8WBYw5EJeF9xqZFEuV0SR4UK7Vmsg4OTsJWWRTWWGi1IutLMZza+jUQfz7vjfhEZqxjwzepFBxtje6ETDcznaEYyA0C5I7SXV/na4uQJoFcJf0qI29lnazhTRXGMVZFWT9cHimjJSKMHFeoPREsD62hpWV5awtrqCUrki5ZmZTFYMZBhPwL5Bj6Gu0mMWZejJaeM44ugq1S90m5VrjX9VxY9v0UY1FEtFVHgNB76Uj6rClpIbXhg7wR4206PH/j3eEOkESpDhF98Lr291pDO9h/yT/W5SJkQIbTMw0muvu6eSH1ityrnJB89HbjywdNL20vG9WyDk64pCmTS9hcmU3PhFyZTPuXGxZ8cmfuboRukmIL/VelFeaPslss0vp6WvUsZL5b5WlcgMfnYCb76zU9xGk/xcotLzOBL4tRg+DoSiECZVIYyA0FadxNcE9pP/kq6drQZ55/s7I/BffQSa75U6ZcX+zWw4RlAYh0MdO8mwlZLRKuYrBVAh/OOPtmR0Re7UCoS78NtjZ/D5wePoMEBIIzjeNejyWQU3sGviVnrjyV18d+MS7s0/weOVl1jyC1hj+aj0r8lNJqqaCk1VtI9QA5HUHE8UwsAR1/lc4KHbY1RZDmfPnsVH+0+Av/9Z+QW+/e47PHj4EC9fvUIypb3vGd/DocEJcSc9Nj6NfYOjshZJB4Hk0fKe5CZoauNI9NcTC4SXvhYgXEwQCFnHpfFgZjVpLDYC2VTVTGitHOMmHsv8uVLM+Ql0u1kM5nqxf2ACp/YdwWczJw0QZjRj0U/qpqEBCzky7wyE6gFCd/9nFgivGSDEugbTE0Z4S7Vvept9/ZJDWKGpTE4+y8f7j+GL2TPoFW2QUlAClUoVL1dXcP72DVy4exPPVxexVimARpBMKOlCAnv7B3FwaAzH9s5gtLtPXq+TqmAihTTvZVJhqNv/XBJw3UEQpIusBcJzj1QhPP+AQLiK1WQD6x43thUIrZ2GGCQaESg+Q0hln1UIaSpTcdFRcvEvn/wWnx89hfGuQQOE+smkoakdEMagMHx9a9DTZs0QA0IHHdUE+t08ZpoUwt3I2x7CRqQQUh2sGedIVQdbSkbfAggrbgO3twGE6jIaOfToGaq7E9ypYQ0ty0apEIqDpZfE2NAofn32M+zbNYFB9Ir/4euVeXzzzV8FClmCSGWBD6oC3KXv7e3DgQMH8enew5hMd2PM7USnS7dAdVuynoo6p3GhyktQF2UKhNpDRQOZF/UWhXALINQeQg1JsNETVGcTLBmtRaYyfQnNIWTJ6IcBQt1Z4jmlKMTPQLDlQ6rrsWCA8K/3L0ojrgVClj2w9Nen2Yux1JUdCVvL3gKE0ogduFLWS+ekfMXDZweP46wA4YwAIRfZNKLhcl3DJ6gauGLcTANnqi9cfGuZHmFR/96ocyHNWIGEAAgX44QDlttRqeCin5OwOljq/7gAZUFoDq7Aob7tqOTZnGGhOqgXVlxFfDcg/OWpHOZztH4cAw0WkSMg5NWk6jHPkXLgoQIPqxXg1eIKlpcWsbqyrKW7tM9mH10mK5BOSBAjmFB1tWp/tFAQt1Fb/mxuCrxGeUOTI8DdVcdRZbihyrCUjxq3UBqzxGGsXCpLjyLPA57k7N2jIYpkMiU8USpFraPKmMmKwsgbH1+fX1a5a1ra8T4pxiksi9S4CCkXrZhehDQ3I1ICfvr6BMc6fInPoMEcIVlVNJu/aI1x2i0hfzlAaGI6uLjYBAhpLMONFznWksG4A4T/1bFg5/P/Vx2BjZunUVWD+V64ZowtGGLDxTUVSz7XfSqE6wqEsZLRqIdQgZBrCqsQslSQr0oglDVEQ4GQsRM3n97D9zcv4frz+6hkgVW3gkKtDCfhCojZNhqpgZN7ofa/hEBoWmC45kybRw6scEnhxIkTOHp0TnrCWSlz4fwFPHv2HEtLyzIv8t7QlcjgyNAenN53GIeY/d23Wzao0wyQr9Z442HJjFTlzaOCx8Ul/OmH8/hfl78SIFzyCqIQKhDqBm3c1UVjwHQ5ZodYYnZpWNLw0OVkMZjtwb5dYzi9bw6fz54SIOxkH2GQ2gCEUe1ftFBoWzJqf5/p4qEHCEGba8kNQHj9HF4FCoTMIZQewlAhjK+1NrsrAgKE1QC9iQ5MD47j7P45/PrgGfksVAf5HhdfLePW44f48f5d3Hz2WJxGK/UySrUy0h1pjHR048j4FI6M7cHs2B70pXIC+XkviWSC93FWu2gEiK6HHI1CozrI88ppYIkK4UPCIB/X8ay6sgEICXzxVrNWsx4LhPyTwgnVwRxLRj/5LTSHcBD96JTYiQ0KoaJIE8A3F9TEAsNa1nobgLCPQDgwid+ftLETtoeQsRNJeKIQulIuaoEw7uYYLqS3AYTsIZSSUfYQsmR0E4UwVAfFVMbkd5isMitW82IkDMaBMO1RIRzBr85+hqldY+hDFxbWXuHxo8e4fuUaFuYXZDGY9IzyFwD9fbswe+AgRoZHsLdrEBPpHgx5HWIko258BgjN7pYoe/J3fRCqqiEQMoeQQKg9hE+ty2g6aK8QWpdRY4fiSzi95hAyg7Cdy6iUjL63QqhXruai2IdeuARCXrycbuaxhq/usofwYlgyyvMgVAiTroRuSt6g1cXttWwyVQiDNr9HgLDqCRBS6SQQHhtTICT8BXRXNGOuyic7j9T5S/5HZ0Zj1y/9WL6qTKp4qEmIuEiK26FnFqW6q2d1a/7Jy5uXuT5kDy2WqBd9mLdRCN+sX/xSVY64yhT7BHaXKTQbstESUc4gjZjKDWC96mOpUMbrxaVQyRVVlkpZiuCjDpsRDGvEBDcAtITShgES7OyIawSFfks3b3jcwyWGKauUuIuAsQ1UlOvyfMIWVX0qVFGppkF87v7a84eZedJ/6sjPEFqtuyfLkuU8sf2F8XtSCITQTD6WL5dKUjpK8xsxuzEPnocsHSWU8nNoryTzCLkDqzC6mTJof6UV3TfcFtvvSWy9+nxnhbAZCOngSrWeDrBWIbRAyEUPx1J6zIOGRtI4gUROJF2I0UwmyR7fHYVw6wO284ydEfh7HIH3B0JGGCkQVoxCeB3/+cM5PFp9LS6jnO/ZQzjWPaBAOEsgTCIpucFaicJOOwJhrVGTMHJmEL4oLuLf//qf+P7OjyhnAqy6VRRqJXGa50MVN1t2Z2KzRIww9ywLhAEr7QJRatiCRZHiyOHDmD14CLlMVtably//gKWFJRSLJe0tz+QwmO/B3Ng+nJk+jH29QxjJ9SLP/D+fWbxc86oHQ811MB+U8aS4jP/8UYFwwVnHUqIg5YrioWBKRvUM0TWpVQYtFHJxZkse01VHegX7093Y2zeKs/uP4TeHPw57CGk4Qyi0+7aRd4B9fbs9vhEJrYgohXAmmH5LIAxdRpVgnTeVjLbszErshOkhnB4Yx5mZOXx+QIHQQwKlQgnPHz3Hldu3cfflMzxenJe1urhPBA309HVjqn8Qx6f249DYHkz2DaLDTSBR8ZH31LiOpoLxuhXJNKeSixrKgVEInZIogxceXMM5UQhXsJpqYM0ohDZGZFtASA8LtlYRCCvxktGNCiE5OloURUAoR2pDyejGHkzZZI9KRlUh7HU7YkDIklHNISQMsofQMz2EPDlZLsjFv4rnb68QChCy94QKofQQXsKlJxtLRkUZFOdIC4QaOaD9g+rGY01lEg1PbYDZo+YmFQg//hQj/YPIOmk8YP323ft49vgpSmsF7WXzksgk0ujI5DA5PonTJ06hp5tGLRkMJTqlKZX7C3YRG5Zo2UpcC4SmoVey1+BrDmFtCf8mQBiVjFbfBISmY0jVQe2kYckogTAVi50QhfDMb/DxrJrK9L1Xyah+NBtjYssOIiDUhuXXWMVXd77DXx8QCLVklJsCjJ1gD6GYyth4iSaFUMeO17Y0YBuFUPJVCIS1RAiEtmQ0yUBZURVMCZ8aPRsP16jRWKc85swpmMskZFwl+SehwiYGKgTGV85GaTKvbRnWpNEZMIzSBt8GCN98y/6lAmFTSb6d6cP9xihjUPMgNXQeqDaYNVhHqdbAwuqaPJbX1lCTnjsHXd09EkWQSWcUqnhzMD2DogJKOWF0nOMmMHakBAiNIiglLyzxFigMNKePmwfW2KVGOKnIOUGFkN+36psNf+fvZRkx3x+hkL1vhEiWCEncA8s8Tfkmf5e8T+7UNt8H5bpRhRDqMGqAiGDEMkr5bMZllOo0jW9YesrPJeWiNJNhBIUtPw97BttvKYRnzrsCYOuJ+Z5AyM8iPSl0TLUKqTHt6exkQH1Oqi6oEssR8lmq5IcwmHAdAUFGTuwA4d/jQn/nPe+MwHZG4MMAYRF1rDc0duLcvRv4T1EIIyDszOcx1mOAkD2ETkqMRBQI6YLNzW0DhH4Fa1QDnSr+7z/+P/jqyvdYT9ax4pZFIXQJAOzzC+u/4ttyxiXP+FeomMU+wgBuPYBT9yUqaYYu9VP7kEllsLK0jOtXb4gbMytEJBg+l8f4rt34aHIGZ/YfxlhHH3Z5ealWysnOOqukVPmregRCVQgJhP+fAOGaUQi5da/9/DrSpkbUqHS20kbg0NH7Dvc/6crJHsG+ZCf29A7j4wPH8bujn0nsBEExH1AlTDYB4XYVQgEMvg2rELL1x9tCIQxNZVQhbAbCdje9aC3FPGlrKrNvcByn9hMIT4POIfx69ew1Htx+gB9v3pSy0cUyS0V5H3ZlU3J4eDcOjIzjI4mYGEV/ir4cLtxqHR0efQB4DkVuKVb1kFxFmmP6VS0ZdUq48PC6QCEfohCm6k1AGFcImU6wmUKY8KEGmTEgtAqh9hDGFEIzzvGrsQkEwyWFUQjNejn+/CYgzBEInRxmBibwj6d+jcNhMH0CaYmdUIWQsEIQqHHxvwEIbWFZ1Ay6malMlf1hdIx0fdxeeiqmMpee3MaNl/fFZZQXJ01lLBBqyajK9mo9oTv9as+qbk/MImTshMYMJAwQfoZcKoO1pRU8uf8Ir54+R2l1HU49QC6RlsZd1uAe2DeDA3v3Y//UNHqy3ehDThqECcTSORiObih76d5RqBDSbVRhUIGw3AKEr6SHsBkINSKBX7YfS0sTVB1kxTGBkKH0m5rKfFAg1HBxTkAKhA1xg2XMw7zTHgilZJTPThiFsJmswuxBnTBp06wPnuj5agL5GhXCE6ZklD2EvUgFHhJU+ZgZGWbOaLO0KLJ2brD5lyEEChFGCrl5bgiHApnNfa3xpXcEjVYljLTEcFaU371FyegbJcK/AyA0bzF2NcuQWxAUGAwIg0Cl0ZDw+VKtikdPn2FhZRmB6yGdziAjQJARwGLvJsGqUTPqbkOzAEU9MgqhvYnYEbZ/ylEwQCiXIt1lGeIe+Nqj5inqsxyT6pwNsBclTpxEtTSTqhzhj09W5Ur74LhjK8Hv/G9zP9Wf0/6+sAfQ/O5wEo2VjPL3sueDJaM1lrESMM3vty6jdN2U2zzjMkzpsv08cXfezYxCfzlAaNjYqLVU67V0uxIay1Ah1B7KjIyzOB0HGgdDdTBUCJPaP0iVcKeHcDuL653n7IzA39sItAKh9oSHN/LQoMRWW0XYYT8pN9oLqGGtXsFCtYDz9w0QLr/G6poqhNyEGu8ZxBdzZ/DpwWPoclksqEjIuVPj5uuoNaoo+GUU3Jo4RP6/f/0P/OX6BbysrmDBL6Dk10gKcJKeektsWGVbgUA3unUdKolXcOie1vAlx25ydByjwyOSMbi6vIInD57ArzWk/YAO6F35TuwbmcCJqQM4PXMEA4m89A9m4SBX13sjS2WpQikQlvFYFMJzqhBiFUveOsouV2vGfT98r0YhNG0XsrXNTXk3gVQyrdFLJR+ZekLKLCd7hvHJgeP43z76lcZOBCmBwg4/Zco3owoyM/vHRqW9QihtgC1ASCWTpjLsIbw5/xBfXTuPP9mS0ZhC2AyEb9oB1WMhQFiFuIzuHRzDyf1z+HTmFDqRRaVRxY0fb+LujXu48+AByoGPKuPL/AY60mns6uvBvslJHJnci32DwxjOdyNdD5BmdqHjScyEI/4hFgij4x8Boa6DLRBSISQQPq2xZLSOtYT2EIqLti0ZNZF17YCQJpl0hqVCyHJRqxASCG0PYVPJqLlkYl4/tqsuOk6ygDBbBm0WGS1A6KEHOUz3j+Efjn2CuZF9mO4cQSfDw30qhK1AaBVCtQrnDT8sUrZy9SaW5nzvERA2cGuRJaMXQiBcT6rLaNVrxNTB6IS3Nq2iDpoewhAIjeMTTSmG+gdw4thxBHUfL549x/L8EopLq/DLNTnIXekcsk4SPZk85mYOYd/EFEZ2DaE7kUeXJJe4yLBcLAaD4Q6MDPNmQMgews0UQprKqJmMjZ2Qks0w1P6nAsJNKMXI8lHkhQ0XJxBqViQbZ187q/haFMILohCu0FTGhVgn8wK3PYTcdQm9WEKQjhRCBUIvBoRUCAmER3HMmMoQCJn1mOSFKCe6Lc31o150UygdNwGRQxKyWjM8ilpo4SM2FHYqi7YY7E0pRp1WIQ5h0F5jW0g1bYf8FwqEsY8bH4HIUbQZCKs+UKoGKJTLKFYq4tT7/NUr+W8ax+Q68uIkykmUN0AqhDxWVAepLFHBsyDIY2PLv+39Nz5KKmTZoHndBZCSYYbuJpsVQipzLMtU1aomv5MqXU56F5MCa/wi8IkhDHdfmacnltCOOJay3JPnCp9PqNFyUX1HrTl/FiLjCqHk7knEhoOklxD30zQD6QmEolxr+HzYk2xMc8KQ+C2iI5om/fdZG76DQhh/a7aHmqZAHHP2ZK6vr0vZqAJhBzJ0fBXg99VpVJxdCYQ0DnIkiiKTdJBJuEh5O6Yy73M4d352ZwR+mSPQDgjNv22AQXv3af4kBMJ1VMV9/FVpFefuasno0/VFcR/nXNvb04Pp3eP4bPYj6cnr9qigEAiZG6cKofyPig5qKIkZiI8/3fwr/nrzIu7MP8GL6gpKQQ2+58hDhLomILSLDHvPstnKCoR0khQjFx/o7+5Fb2c3gpqP8noRy/OLob9FJkkQ6ceRvTPiMEr/BPYOdjLqIQiQo7DheqIQcgOWADMPC4Tn8b8ufYl5rGDJXUeFoefGmDBcqsYmal2SGWgVhTApCmGyQuDwxFhmrHMQn82exD+d/AJdRh20JaPSrmEe7RTC8N4dGycexTgQcr1L8xa6ob4RCJO8D7cqhFsDIQWGrO+hN92Jif5hzO07hFP7jwO1BlbmV3D10jU8ffBM2lno2Orznu4AA93d2D+5B9MTE5gZGcdQRxd6kxkkqg2kHVdj5lif5mmWpfUJ1Zo1lozy89RQNsLIklPCxYfXpWQ0AsKGAKFLIDQxIJJqYHxYWs8xKoM0leGfAoQVF1lTMvrzAmGQxWT3MD45+BFOjB/AkcF96NoAhI7UM9tgeg6LrYuNpOpY7EQblyAFQjb3xhTCGxdw8cktUQhDIBSFkCCoofSh7a19TQFCmwdjVEILhPDQ29mFvRNTItM/fvxES0vrgFOuiY0s4yQmd41IMPr0yCRG+wfRm+tCzqX7ZAIMmaCvEE1Q9IuKgqXs+CSnf48UQjWVaS4ZjSuEGqdB2hErF1E9FQplOvzgCmHUtbXhhiHzmoVtVQj5sIYyAoR+A6/dViAsiFJcpMprgFB6CG01RRiQqjOJLRmNFEIP+WoSnVIyekKagOdGp0UhTBMY3STSTlInFTsHt+7WGbUlxDPb22lK8Oy/h7BnF8CxQdASUwUO/Wq9Idkgl2Ytsa0NZOvgbgaEG8AyPL1+/vt5bK61byuuDLaWilIl5KPiA2vFBhaXl7FER9H1NcmHdBIJ9PT2GhjIilkT4Y87kwJ+4UVsy3v14MY2r8yVZjRZ01fI96R9hnqsWKpIIJSSTTPOtoeQ8RUSA1Fh6aj2BorBEGNjEhrrIKWb4YkV2TAz0sSqiFTx8vm8ZiUaIJUzJH5/MqcHew2ty6aNumBZqrgTG1OjJOGVqqh9rabNCx0PPQXfvNHwtwLCpl19o5Zap1HZD3QcLC0tYm1tXXbr2T9KZVaB0N5O2UNogNBzkE6wZJRAyPJ97efVYvkdl9GffzLY+Y07I/BTjMAmQLgBBtvdf/X9EAjXggqWSut4urqA7+5cw59++B6vytyAKgkQDg3txrG9B3Fiz0GJsOr1mD/HslGpNdJ+MdH81ECvIu09Ab5f/AHf3foB5+5dweO1eYkRoLs5DQJbg951CWIVIv5N+7/DKk06SbIaiqoV4YvrR67+qw3US1WwHYZtSt0dnRgfGcXpIx9hdmwKezOjYm5HdVCAsM7XdeX3E2CqDoGwgsclxk4oEL4OlhQIxbXerFzi9xTTQxiuf3RxadqtaFLogfl9XU4GuzO9+NXh0/jvH/8+BoRpdIjLqP5YczB9802wHTdL36JZQDBHnEDYiAHhjdcP8dX1SCFc8NRU5p2AsOGKOtif7cZwzwAOTEzj6L7DeP3kpYDgnRt3sb5UkLtKjT4DQYBMKo29w6M4O3cMU0PDGOnuQ6eTQJ651UwqcDx5yOqEaw6eQyZ6RK0OLRCaklHmTb4JCBu+pqCzssYAoUBhy+ARBKkQ2pJRAULGThhTmZ9NIez2M5jsHhLp+PjEAcztJhAmWxRChUExlXEIg8rKvAjikdUkADuQrVMML0iWi2oOIXsIn4pCePHJTdxg7ESSJaOMnbAgqIYtzSd9VM6nJaP2QXMZ7jS76Mp0YGhwSLLKXrx4KTsjPNDJOtCVpN1uN45MTOPw+D6M9gygP9ctrk8ZBpryQmbZoj0hjKtp9Fni4BAHQp1kRCGsLuHfvrfB9O1KRk3QQ5NC+FMCYTyl0s5rSlyaX2NO+iYgrImT0mt3JVQIrz25FfYQqstoA37SOINqv3XkMmrdYKWH0IuVjHrorBEIk/jk4Al8TJfRsQgIM47a6VJeb+K1dtAVMyOxZbyti1fBidjmRPTXNtTWRCfR5P/Wt8p2QNhUetzyim0B8q1/6/Z/YBswqD2lpmfQB2o+y0SBYqWB1fV1LK6sYGV9DYVSUQLnWSbKcHICmEYOeAJA1tlMhza8RYXw18r6dtTtzVbvuNEACYjwjBVLbP13cRolABqo0v62hjrQNrQ0O5vNCOBpuahdgEQbAmVmCZbKUkrKvkEqm3w+DWGoGkbQZtRCXjuBxk5oML06jDLSgm6lmbS63GoJqiqN8fOw7cGS8srtH8Z3fqbdINnmeWfHK/6nVQnt51pcXMDq6poohARCjreY5hh10OU9IwRCF6kE+wcJhNgBwnc+kDs/uDMCv+QRaAOEYVb1xo31dput0objV7BYWhMg/P7ONfzn5XN4XYmAcHh4CB/tm8XxPQdxeHgKfQlNoCMQciHOklG77c67AXsSmUt4t/wEV57ewZc/fo97i8/EuIYRF8w93ACEsfuXLJzCFhQti5fblCz6HSTkoetRBtc7VR/MvafiNNC7C3vHJ3Fm7jimhyYw6g6IV0VOgBDI1nV96zODkAIMXFUIyysGCP+EVwKEa6gSCC3rmdOgKZvWbqqbJzGai72EDJ0nEDKgfsgA4f/4+B+1ZNSUi+YaBgjNRn/Ul7YNIFTDUF1AGCAMFUJfcwhDIMQ6CIRc8xMINTI4/sY3O791pZBu0Ck+hb50J0b6d2N8cAwTQxN49uApXjx+iaVXy6iXmP/L3GNf1iWTI2M4PLkXH00fwEhXD3rTDLG3jvOsUFMHCmNOYfIobUdmHAipENL/vh0QauyEKISNBhIBkGDLi6sK4ZuAkEYxPD65qgLhH35uIOzy05joGsKns8dxfPwAjhogzAQppGhu0kiI8+OHAcKa6SFs4NbSU3x1s41CyJJRUa8IgybfTr2TzNmhcr24AIZAqCH1vBjZI9jd1YNyrY7llVU4bkJyYjqQxECuB5O9gzixbxZzk/vRn8qj00uLoyitZiXugCHR6n8bloxFWlv8glA4VIUwAsIXtchl9AldRjf0EL4jEBpTGesyurWpzNsohKoSWoVQeghDhfBbKRm9FjOVYb09gbAhQKgneBg7IbtV0e7ZRiBMobOeilxGjULIktGkDrGlAAAgAElEQVS0k5DdGd1oaGKBDTNDWHpnVQsp5Y0t9q26JBO46bm2i+HwTDLiYHRqRb+n2aZpe3feTRfZVgVqecI2F+Xb++Vv8SwOVWyfwM7fcWVQegYNDBarzBmsYK1YxGphXQxkCuKsWcXg0BA6uzoFtAhPBCFxF5XsP3WFDUt0Y2PaxN+x4yFX3SY5RNpPak4MO6RGGZaYA4Iob6RUCstlrK2vC7QRUlQtVCvy8MYpYGnBrhrmDrK0kxtJdBkLoTDWvG9fQ4GQOXwWCBvozHcgy95FZkkxYNhEYmx5dN4FCNsN4pa/SOe1TYZ4w09HIBj1AGkLdSTjKxCuxoAwq+oqPxOVvxYgZMloOgFRCNNe8BMrhFtRdmzD4Q1j97e6VLc8nDtP2BmBX+QIfBggXPXLohA+aQeEDjA8PIzj+2dxfPKAAcIOCe9mJDkrDzRqXpsgeE9bQwXLKGEJBdxffoZ/P/81bry4j8VKAQW/ilLQEFWr6atlTz3a4DPrFPN0bmRzHZokEErWN6PRAK8aSG/Y+NAoZqb24dSRjzDZO4IB9EiLEi1QpIewpv3sgefCp0s2VCF8Ul02sRNf4pW/iEXHAGHLPTyseTHzs92IDRiZQVAjEPoJpKsREP76yBn872f/UUxlCIS5IIlsncFcovzI/fGtgND2EDIN7CdWCKWHsOagJ5XD6K4R9HfvQm9Hj6iDCy8XgKoDR/xFXAHUXCaHE0eO4djUNGaGRtGXzKCDY8K+QbhaGWg5w6wzpNTUKIQaiuWIs3lzyWgxVjJ63fQQRkCYpDBiFEJy1GZAaM8XloyyXJSPnx0IOxspTHQPiWUvgfDI7r3oClIQIPQTYCaeAiHLRt9PIayxZNSviTx/iy6jty7iwpNbuP7inhjKMJi+5tFhVEtGrVKv11t8Ua1QGM/ukEzCwBGFKZlMi8lF3XFRKFWQKDfQl+zAwdEpfDx7DDMDY5jqGZT6bQaZ5nwPmTrzDmn3qxej/u5Qs9D5IZwnIqWQQMgm4FAhNED43W3jMooyKumWYHqendtQCAnkvDh73Bz6PM0hpMvoULp7my6jmyxjWnoII0XIxk5YU5kVfH1XewgFCMvqMipAyJ20mKkMbZJbcwi1ZDSuECZEHeyqp03J6NGwZDRFFddJICk6rX61MyeyE3UTEBov0rZAaFa+Ed5H3qFxRaZ5gfyhl3/tiPNvdxdv1bktENrS0AbVLx9gzyBNZJbXy1heX8dKYV1AsEwDFV/Vt93DwwIC7CkjJFAZ1Pwe66QZlUPymo2OX/x6ssc7VjLaZnialhj2pcw/qiJHKCXgBeL+yd42lpASzsRJNJMOAY/mNKp0GdWPZbENNb/hZ5F+QqqEjDExSqHdWND7rYaz22B6/p2Opt1dndK72AqDqsW/4bx6JyDcCnY2O8e2oViaH90IhE0ToTxrYWERq6srIRDSTEhrjnzJIpSpgQqhx/5KV0pGCYNUCH9aIIzG580j1XxcmvfB3/46/dCzx9u/g52f2BmBv/UIfDggpEL4ZMWUjF7+Hq+rBelZ5hQzMjyMkzOHxbXz0PAU+r0OMUYhEHJNwdmda0n+yXXaCsoCgxUAz4JF/MfFv+Dywxt4MP9cMurK4oxpdpBtO4rZeNNPpFUr4Vxul6VUCAmDvosk4ygIhA1Iu1Kq4Uhf2sG9+3Fo+gCOzhzCUIKekdS3qE4xF9lBtqYvps7tVAgZTE8gXMGX4jL6JV42FrHgrKJKT4qo8CZ0YxeO0Y4go1yyKobtFqys2agQ/uboWfwfp/8pBEIGNmTrpmSSFTVhG1DrvL+1qcxP3UNIICRsd3oZ7O4dRD7TiUwyi5fPXmNtYQ0pJ40kXWedJHq7ejA8MITjs0dwcHgMw9ku9CChJbs0kRFlN84ZepzrAoS6uLUBZgqEbygZtbETiTq8uELIktFYpWX8CqWiTCDkOSO9kX8rIMw3klIy+unsCRyfmMHhwb0CSpkgLU6jdLwkIZNq2Uf47iWjPmoBlacaiqjh1vJT/PnOZVx4fAvXnt8TGCyk1FSGyqBVCPUajJbzFgwjIFSJWnZmGpTqNZPOT6YQJFMolqvI1lyMdu7C8X2z+OLYGUx09GG304F84KLDp92vK/I+Vy0Sjk4wNGVpET60tvno9NCQYHq6jGrJqAbTx0pGCYSpBso80qxlF2MZ7RyU3StTtsllk++Y2Im6ZhEKEDaS6HGysLETVAh3bxsIN7kpmOHUHMLIZVQDx/lZNHZinrETd7/Dt9ZUhkDoAaVGTUorGDtRT+iOh7gmWWHVuJK0B8JUExAeG90nPYQsqUhII7i97GIXZ8vHMBqHxUBj+2EiKAy1m707lf9bOgDimB+hWgusfND76d8ACNutgDfsKEbdkxYG61QFjZuoBcLXSyt4zT6xYlF6BnmdOCyHTCbR39+Pjo68ei2xdFNuPGqiImq7bDGaLZ3Ye4rELXsLizT5zRXC5oNi+ZKvxV49GyxfZyyGKedkVh4z88TlU2IgmItolUJfjGWsuyhhkOH1hEnOOZojyH5Azbi05aMCkRYITTA9f45qaE9PNzpy2RZl0J6bHxAIwwF8Wyg0V882JcL2QNh8HBYWqBBaIGT0hCqEPB+kFIjO1FIy6saAEMj+pEDYvCCNj1LziNn5IQqosd9/n6t2Bwo/6AS682J/dyPw/kBI85c1v4yF0hoeL8/juztX8afL5zBfK6BSroRAeOrAYRzj2nV4jwHCNDJUCFmjF5IR86J9AcJFnxvbnqxvvr13GRfuX8WVh3ewWq+g6PiyBtQvpSpdrdEdPpo57D3K3oP4HZaMChDKWtRBisalNR8dTgrdmQ6cnjuOozOzmNw1jl4JR6D9jacwGFMI1ZdBgXARFTytLePLHy8IEL6oGyD0WnoIY6sgBUIzrxEG6XBpgdBPIGMUQvYQ/mbuLP7PU/9sgDApCX4Mr5efl4k7fuI1b5W1znH87tu4jL4OtGS0RhoywfRvUzJKIEzUgByS6M51I+lRb01gfbWIaqGGlJNCxssil8xiemIKM1QGx6ewJ9+PPv6MGEjqIy0lU/FcZi4ByDt86Jq0CQi5eRCwZLSxsYfQxk60ACHXyJrWsLGHkKWiqir/DYEwW/NAIBzviZWMDhgg5C4LswjrnhAyIYkfhqAkpjKMfohdNFo0rOu/pr0Dc9ZQtqfMSoWwgCpuLz/DN3d+wIXHN3Ht2V1xGCUQUiHU/EEtGbUwqIpQBAlygFinLSqU0rUOqIZw+r6Luu8glcxgV6YLM8OTmJs6iNMzRzGAHLqRRC5wpFQ0x5/hiphAKDW+bwuEsZLREAipEL4So5lyqmFcRk3in6PQa6YZE6uhMGhzCONA2GuA8Pdnf4NPDr6NQtjuLmJKvUzDsI2c0J4xWjTbYHofC1gXhfDbexpMv1wpyMnMHkKptWcOIR+Sx9iiEJpdqubYCSqErUDIHsIeA4QmdiKEuPbLqs2A0E7icciL7eWZIuDo7Gxe8DXveH3YBd37LC3fYSWwGSPEAuetKmg2EjVegspgI1IGqQ4SCp++eonnr1+hXFMYzOSySGUyyKTTyKSzEjNAR01OqOI8WVU4oqELoTAePh9ewfIezQQcmzPk2G5aMrr5BodkE0r5ZyyvMJmQX0GL8kqFJaE+Uum0KIU2C5DKnuYQpmgWJ72A6+sFea44gxqFkEDoGTBUo2FfgtltMD3LVAlAfb096OjIhW+UKuSb+gfDpcfbKIQRTW+UWbc8XeI9MFs+Oey5tGpqu59QIIxKRunSKhebAKH2hXgEcteRLEZmEGrJKEzshDEpa1Okv/U7DG878iuje5Jd0LVsIoRLPXs3sbOJnpmtl87bzgM/85W+3eHZed7OCPzMI/D+QFiGj1WU8bq4hkfLr/H9bQXCxVoRzH3ltT4yMoxTM0fw0eR+HBragz4vh06kkaFruTQDRj1pdc/HalDBcqOEUsLHYlDEnYUnohB+d+NHvC6tYblRRj1hI4+0B5Eh5lp4GgW/yYaXUQvtPVRECd9FilDItShLRSs+elMdGOrpx+8++wJH982KMsg8OT6oELKPkApVpq7zj2T3ERzgYolAWF/BV6IQfo3ntQWJnqgY4SRSCa3fRjO0yUHnPq1x+GYGofQQIo3d2V58cZRA+Ad0slyUa2KwfcpUaVEJtbFM4VrfzrebrM3isRO2h9CsKRk7wR7Cr6+dx5cSO1HAolfWHkI1JYmK8sKZuM3nMevDVN1FmnFmDQ+JwGOJnzgcprw0kkESThXIeTkxjTz70SmcPPKRHIs+pNFFvxEZe1cSK8mkrcZurBgUIDQoSCDkQxRCAUKNnVhCCRcfxVxG3xMIbcloxpSMfh6LneA5k4V6bTQF09v7mjkscbGzfeyEuf/Fg+nTNU9CKMcMENJl9Gj/XvQgJU5NFgjpgKlAqAHx6qhkmkdDqyW9LJpNZaKDSach2v7ysY4K7iw/w3d3ruDCoxu49vSOwGCROYQChJFCqDsd0W023kvoctej7iOTSKKDuwO1AF4tQIJScp2qn4vdPQMY3zWMmfG92D86hf2Dk+Ko1IEE0lQWmE9mar35q7gzw5NAN1js79bfr2vY+O4Rz0HbQ6jB9NJDGDeVQUnUwUrS9g6qSiif0VS4cydCzdmpEjKQnsqsJwptqBCaklECIRXC/rcOpo/LM5GpjL4rDUJVu2NCIcNcAymt+PrO9/ju7mUBwsVqARXPBNMbIORuFq9DwdvYQtXiFd1abTh9puZJ/2BYMjp9VE1l0r0yMYo7V1TFvaHELpqCInjTT2Wn5GhxaO8DkUGJVrG1K9uLLwlDYPmgt8+fY5nYvLsVvX3zu7kBYHoC7U3E2krzv6VMtKFuoiwXLVaAtVJFzGNYKrpeLklJNYPWs7kckumUGMgwUoJjnWJ5pYn44MQqPb6ENOECXx6yVWm+LPjpfBEdl81GSie42E2o6X7kaKQEb6aNuhjN8LkEOL4yHekIhHQFlT7DhKfloMaGmn2CBBX+HM1oaDBjDWk0ukQVwggO9Swql9k/WEJJgtkVgmmDTiBkL6M9Nbcjxgk4bgby8UFrQpbWH2h382xzIrfkcm44V+I/Ep5WNgZmoyHqyuoq1tfWxIiH5kL5fIeJ+NAQYM8jDNoODJoA8RYLJBPs1XQln5DD1cy5ujgQtZkO4HyOMZc1yzwZCbmPm3UaMw3ThE/TcW6vdZ0dorGJ/12v93aLG/23+IbSdqaEn+NK38772HnOzgj8bUfg/YGwBB/LqOBVZRUPFl/h3K0r+PLyOSzXyqjXqkglEhhlD+G+WRyb2I/ZoUn0uVmBnSxzjSUPKwpsD9wAJbcBvi7NZRZRxMO1V7j84Cb+fPUinqwv4FV1DfW0C8dzwAIXwmDd56qI4RUmCt5sctm6D91IUh8LwmCqQSB0FQhLDYz3DWF6bAqfnTyLg4P7kef7k3JFrkEdMKlWFMWGVlrV2IYkge4KhM/rK/j6ChXCP+NZdQHzwZqppDPGgLLRG3lu2LWY9f2XitlGIOsr7SF0QlOZX7Nk9NQ/iamMAiGFkoT6ODTdb5vvNZu2P5hJWe77JnbC5hA+jwPhtXN4jQIWXTWVERjULLs3mF/EzuiA40VnUA8Ew6DSICIhk8ggEbDVzYNXdTDSO4TZPftxfHYOh4b3y1izZ1ONZBxwhULDFzEytCXCZkUZAaHkGggMSpjSzwSEtoewFQgz/Jysp9OunaiVLW7oHr+labB3LD4rlhkfB0Kqf9kgidFeVQgJhHO9e8HlOYEw4yeRrqtyRSC0yplYy0oWoN1TNQtyWdG0GhboicSyyhK0XJS7PvdWn+Hc3au4+OCGZNyVBAgbGxRCayBjlUKFJ3OjbvgIqnV05jrQl+0EynU45QYSlQD5egL5RgoHR6awb3wvpif2YmRgCAPpXkPYBBC1O6f5AVVGNdpQGLQx5REUtkcFKpksF5XyBguELBkNewjjQGhiJ4xCaGFM7H0JhBI9wcmEJaOJZiCMm8oQCJEz+0t6kvJhAzB5cquhQ8vKLlyh8gAqBOreV/R3qxLye2y+/vPt8/juzg8ChAvVIsoJZgPVUBZTGZbYctziQKYnG48T/3Sbguk9dFEhbKTxyYET+Hi/6SFMcwuCMKgP3eVvXoo1nd/m+9GnM7sd5uJoWpSZeczyfbhIjO2kWCBstyz8MDfVn3qZuNFQR9+33dDQvxL4KjXe2sxkH8sasuqg3JAYL1HwMb+0iOevXwJJDwk6iGaprmWQyWYFjghL66vrUr7DvxMKqRpq1IMqdo1GIGWY7K8TKNQpQp5vQ+r12GhMSfi2W1kn/CgR4FqY1B832pCNb4g1w/OfmJfHUlA6kLJMlPDCiAiazchpY/oJrUupvF/GZ5jXEyD0EmKWk0olkEgAhfUaisWi9LNQaaRq2NXVJUDIMlPNWozP2JucTbrTFOtR3uR5TZbtrc+JL8C2ON82BcL2c5yOj/5faOwT+/XFUknGgf2UPO7dXd2S50hznmSS8M2+UqU3ur1VSmVUa3W4MqY039FCcf09PEe0SItQrdmQHHcXiSRk3M1LyX2ARrJ8OPUG8ikgz98ls6n+z36Zd96EhhvnlOhoWRzU97VxZthsrvipr/QPMx/tvMrOCPzUI/D+QFiQTekyXtRXcX/hJc7fvIKvLp3Dar2MoNFARyaD0aFhzO3Zj6Nj05jdPYE+Nyc9hDQKUSCMzb+8JyS4xkpI4P0iSnhUnsfl+7fw9bULuL30DE9Ki6hlWRniwKVpXlBHvVFDPeA2uVmx2eR1Ia3IUU+AkApVg+0+LlIVCBDOTuzHiYNzmJs5jKnOCcm7Zu9aGgEyUuFm/TB0c13iLyS/z8UyqnjRUCD8j8t/wdPKIl77NJUxhawx80U1Y1RIVB8ORVa6nFI4odlNjkBYc1QhzPRCTGVOq8soQZVdjVQJCY96W2q/S9m26qU5orsJCKuxYHpRCAmEQQFLBEKqMgoVVmXa1snJMc4GCSRqDvxiDdlEBt25LgRlH4kKkG2kcHjPAfzDmV9hZmwKY26/rHRd1KVENEXPA1vmGl83GN3HGsqoLZ7GikiUSRD85AqhjZ2gqYwAYfcg2HVKhVCAkKkINjDajlY8KqTpVm5kk/BYRtdmUzA9wSMTJIWiPzl0HKfGDmCuZy/62gAhlTMBQgsf5vhF6oxZlNuVt7yhCBR4khMGGTS6ghLurz7HxXvXcPH+9RAISyEQNiuEFgoV1hQIBUVrddRLFXSkMxI0T3k+UScMJjGW6sGe3ACODO/F5NgkhgaG0dvZg44EBVfuJdgmUUU/uwCI1mVmgdK0INh4u1cgZDmsBcJl7SEUIHyF1cACITU30z8YB8IwD1BhUJSNRkJUwrTfXiEcfmsgjE/O5uJjmWcspYdYGIdBTn0rqOAvt87j+9s/4uqTu1K7X0oCq6DLaF1cRqkQ8ji7Ac8Mc+JxUpJ5kmW9mhXJBzcX3gSEqhDSFcoAQmwh1rp4a9qhik1ads3cFgojKmxqyNaz6Y2WH9uaoDZ/0k+8TNTVeptfbxaz5tdLWSiFOtmAUMHOOotaIFwvAauFMpZWV7BWLEjofCafQ6azAx578EwfHrMAOZnWqnUpEw24OaPNClHBryk5IfhRgaOCGP8S2IoDuykX3bTEsmluMcpOeGJE8CX6ZNwdjWUfJqdQegtrdTXJ5LUmChbfW0IBRZxKIconIyX42bT/gj2RfG5CoJfiY7FQQbFUFCCmssidw+5uC4QEZv20GwsRmw9VGIXR/t4bPXlLIIy/QHuQ0Te02bm++Xm6FRAWiiVxXCUQEooFCFlt0aDtd6DxGz7D7GuiwJYqNZTpQsvrnequ5DSajyp9h9yhJxCq+qvHyUU2m0U+z31eo/gb1ZBlPzkHyLrsHeHeum4t6VZZHAtjC8Rwy2QzjVBnha1GK340f+Ir/T3noZ0f3xmBn2sE3h8I1xFggdnOjVXcW3iO8zeu4utL57Ber8guEIFwTIBwBkfH9gkQ9opCmELWjwFhfKORZQTwwHJUwtazyjJuPnuE7+9fxaVnd3Bz8QmqWcIg4CS4OUrfi6qAoQAhq7vYqyQg5ptePUbs0L+C5YsGCBku3qBhYQpHJg/g+ME5zIzvw1jHMLrBqAMHGQTIMprCCCtc97DKlWvJmpRbulghEPqr+POVC/jj5W8EWF8RCD1jvGiq6SQvUCBQs7H54H+LtEGn05ovJjvMIczUHOQldqIHvzp8Bv/j9O/RjYxAIh1a6cgfWvu9BRDaZYgV23zXlwxCrnwJhM+xhJuvWTJ6Dl9eO495loy67CEMEFDFCIFws+225nOXZj1UB0Up5KqeHiJ1B1knjf5kFyb7RnBk8iBOHZzDqABVhxmPughBIpyEa/9o7cp1K/9L4TrGPOZuwnWLloz+ND2EGcZO2GB6Ezsx0TWIXU4zEEqbW3RrUyHG+Hk0m+Trdqjc+ezmswxxgG0BIRVC7hRkuJtAl1HWzbquOO7IIt9kEOrC3S5GDRA29QCZ7zGj0/FlV4ZAuIyiAOGlB9dx8d51XHl8C6VUQx511kaLM5RK/bzQBAhpnWsOTqjgVWuoFctIJ5PoTuYka5DkzF2imZ5RHB3ai4MDkxjZPYKezh7kkkyoSZp+NQuEelI07SXJOlUXVGHpqHy8zYGQKuFqi6nM07VXWBEgrJuS0Y0KIfvvrEKoKyJXgZC13o2k5Mb0OLnIVObgR3g7INw4Mau0a4FQ972sWqjFEVpGSiD88+0LCoSP7xkgpHkOFUIFQqsQRkBoatltefHfGAjjR03Xwhb09UqSU7jpnP0pbpg/9TLRbs21vHfjkhu/QuPREjUqLFRtaCJTp3oILCyXsLSyjNXCGmo0XEkmkOvqRDbfIWFyUnLJBTzVGy6VeV02AvjsHazVUBcTF5sBGKiqllQljrEPhCqdmAJRDNl3Z8FQoMCqfW3uCXroQsoy5ektcGWAJ6IAbY5XZStApcqoiJpEU6hqGYjqJ2YzyRRSVKOSBEKgUqlJTyFVxRAgXRfpFIHQQ6lYEnWwXCkLQPKq6e7uNgphGyB8A/A1ZUhtdgq2BcL4i/48QBh/e/yNxWIJmwEhy3RZIsox5p8EbJbZFkpVFIpl1NnbYoDQVpdIcYHujWkpqYFF/kkHV7raEtwlHsTkPaacBrKJBjJeHSlXXWIF8mPucPErP35FqllA9BX/njkj5Zutp2S7Zct2nvNTzDA7r7kzAr+sEfiQQLiCu/PPce7GFQXCRhWO7yOfzmJseBjHpmYwN7YPBwbH0eewN49AaHoI43ulnD8TNtKBERR1vPbXcX/+Ba48v49v713B5Se3UU4TUHyBFJogVgmETh0NbuQLaBEKIyBkrAHvgywTpTrInjZW3zH8vT/VjbmpWRw/eBRj/cMYzPSjB1nkxMwE4m7Pt0U5gH8S5GhUUiVMuZ4A4ctgRUpa/3j5r3hcXMCr+hoqhCiBQeu3oe1L3Ijn2rkdENL9VBRCUzK6W4DwdAwIM0YlpGRiVsSm0qz11hWvzgkXUgY4bKkqYVAe0kPo4zkWcfP1IwHCr66djxRC2ntyPMM+tO0CoSsuo1QJu5I5uJUAjfUKBjr6MNHLjYJZzI5NY3pkEn1elwCv4B39AaRM1DKLniS6xDcVgiEMKgvwPqL563RttT2Em+QQbuIyul1TGQVCT6DwXz75B3wmPYS7BQip4hJ+0yzrbVcyapIgmqNCDAy2aTd5IxCeHDuAYz1aMhoBoRwlUQethEqekMFpoU07IUU7/NHVyBPcKoSSAUMgfHgTF+9fw48PbwoM0nyFPYSy+yKuTuqWZC84CVEXG1gDbFQIy1WkXA95VxuJaUE7nOvF3PA+nN5zGJP5AfR29SKbyiLtMLCUQMjQUltq2VwUaiHB3v4tGEZ03bw0sAph5DJqFMJbP6hCaHoIy/QfFmVQbVx48Uq5plzUugthOmvhSclBsm3J6Kc0lUl1bbNktA0MGtCOgNCCYfxP/Tsno78IEF7B1Sf3MF+lQkjw1WZaloyKQmjscBhEzS8pVTA7FX9rhTB+k2wCitYF4HYavd75jvszA2FMNbOlz/HqAskYBFCpa6wES0nXi76Gzi8TBtelcTqdy6KrpxsJxjUkE2jEdgslc1AC6HkzBPwG1R+qhQ3UGEshSlxNwJGmLVTVBKRYaqoJtAKDcSjUt23+Pw5/4cQS6/eyfYct9w47qctuWTQhWeqXSIl6o6E9hXyf1ZqoV4RBvj+CobQeqieKfA4BXQIflUL2eyST0hNHZZCmMnxIz6ETbA6E5s20u9XpjuobaDH8HG2u5/Cc3HjL3rQZ470Uwo0XQaFYbA+EbPyTHEJ1bOXxFoWwXEaxVMG6AULp/wwjfgjuPC8a0r/Dv4t7rYkJocrMGBD+Ke6w7P/k8XMb6M4n0ZVPIpUg5KuaLcZAMb3QnmH2OFhj5CjqJr7tp5uC7WCxaV5pA5Obff+dp5CdH9wZgb+rEfhwQPisTiB8JkDIktFCUAP9I1gZNjE8guP7DuLoKDf/x8KAdfYQiqlMfDfUKCgaDu6iZEpSnxeXcW/phahW3975EetuFTXUBACrQVUeDdeHbyCRypeqcb6aK/IhRjJqcGKBsD/VJWByfPoIPpo5KlVsPV4e3WIq44mHBY1kRKUyma18y2XUUXUaAoSrAoSr+Ms1KoTf4lGBQLiOSiIyXgxLRA0MytpSKdMoYgE8KRl1QoVQTWUUCP/7qd8LpHaCQKjmMraI3whJGwuQ2q2XTMGPXWtwzGwVmlUIb1EhvH4OX109j3m/GJaMiprJ9iNVmdqW6bee/uy7TFRZdpsQsxivHKCxVsHewXEcGN2Hk/uPYu/AOPpz3cg7hHA2JrFEl0CohpRx/wk5VeSGoFCon8Pkk0u5qIpICoQUReJAeA0XHlzH+QfXmnII47ETbwOEHVUPHRUPf/j4C3x25BTGe3ZLyWgEhKwY/OQAACAASURBVB4ccXJs6SFUX52mjnnTYWqe2rxO2ACEaSkZ3Y1PD50AgZAlowRC7rJwoGk8wwOkQMg+NzWVsSphk6GHMQZoB4QVtyGNvHQYJRDeWyMQ3sDF+zdw5fFNFBN1lJJ10AkqbvHL36UqoeyhaFagAUI1lWkg6XhS98wD3pvuwGT3bnw0uh9n9h7BYKITuUwH0l4K/B8VQoYbtAJhXCG0+wZRsZfZW45WmOG5aXsImXHDHsLn4jL6Jb67TSB8jdWgKJ+rwtwYavcChQ3dxaEyZ0tGpQeqRSH0Ywqh1yE5hJ8cOI7hFHsI1bTYFkW17yGMb4+Zv8u1plZQrT2ElPbjZaRs6P7m9qUWIGTJqF4IzUDI8gmz02InJukh/NuWjDZNIm3MS0KJUID8p7rj/gxA2KZk1E5m4QRtTDiqBgbLFaBcozJYl3zB1UIB64UCStWKSDMJglwui3Q2IyYyVi1Xow8XHs9ZqYKmUUikUsrC3/dVhROnSc2905JLY9BiVEZbkMcRskqhvSXI8Yi11jWZAm0TCMOdMhMjw1OUPQAEQYIeIVYgQcpamWWowKolirbUlHEUVD19AV+WQnKjiuBLqKQKpp8TbwTCzU6v9wPCzUDyDTfV9wDC1iuE41soUCEsbiwZ9Vhma/sANRzZmvaUCeSiqlLJ87SMVRYZOoeIs59PCFdVUQCR4y+bDixDtWqyKep0aujqTKIzT8dY1zjgZmQDgmpuyuVGoJocRVej6SGJJea0XqkWB7e6gt+kFv5k08pPNV3tvO7OCLz3CHwIIKTTeVlcNu++fo5z0kP4PYpBXYAwl05jYngUJ6ZnMUcg3DWGLjFGoQcGq6xIGHZK0ffD1WWVG9bJBCpwpNppvrGOx+sLAil/vfUDFqprKNZLqDk1lP0yKn4FQRLw+ZCcbMKhAUJZ32gGNo1MBAZZ3VX3sDvXhwPDe3Fy/xyO7T8ijpasUetFB3LMSQQjBhQIqVjxzVLZo/FixQDhGoEQq/iGCuEP3+IhjW8ECLWKTh+a3S2b8AYGNQZMX9NpBPAavjjxZwmtdBl1UtJDKAphCIQaTq9NVVEFnQ0QaF5LtZnVYkCo5ZYWCBthyegt4zJqgXBZTGW0ZJQK4UYg3Hz2ZMloohbImHe6aclPZIbf0T0HMbfnII7sOYCR/C7k3LSs+ykG8ThJMoFJJ9CNY6OgSbWergMtY1hBSNfXcYXQAmFtY+xEbRWrSQ2mf1cgzFcTIBT+81kC4UlMdEcKIR1GqRC+CQhVmonvhkSfs2mzMm4qk6Rta5DEcO9ufHboJE7SVEZ6CNVxiIobT2wBQpPHYYFQFUJ7A49hatzJMVbipAphXVTCRQLh+jNcfHBdoJCmMtyVKSZqqLsayWAZlyAoABq4mplnwuP5DPYBUh1MOi4yvp4UAx3d2Nc/imOj+3FychZdjRRSbgopAULatX54ICQMMjNmDUU8M7ET393+EU/X5wUI+bkqCebGcPVsgdAA2ZZAaHII3wsIY5OzrIhUhY2AUBISBQajPkKjEN66hHN3rmoPoSiEmwEhd7kUPWR3xdSz/+xAGN8xad1n+lBAuA0xJ7zoosao977Fbv4CcfCPdoe0q1N7bjVWRDMGCYF8FMo1lCpVlKs1gUD+nepZnQtx6TekmlZHR2ce+Xw+NAEhOMm8yRIX9oFRHeMES/WGygxVQE+b0qkSVqSssiLAwC8u0qUPj/2IXLCLQQ2jYmz5qJmg7Z6WGe/3AkKz2yfQYRxXbbkqTW9qNe0V1A0CqppJZDNprcunKU1NoVDMYwQMNbOQ0EvIEWdV1wAhXViTZozkfGw1eNp4JMUZdauvDSWjrYuupql+813Wnw0I2Y+pfZo0g1Eg9KVklOPpitOr9m5quTBtzk1voIy7jnOtXpWxpgpLQ5pioaDqMo+BAUTfryKb9dCRSyKXS6EjlwPjL9JSBpyUUlNmflkgtH9qR5E+9N+aj9UOEG51Uu58f2cE2o3AdoEwfsNungPZQziPkuTw3WPJ6M2rCoQ0BvEDZJNJTIyM4tT+Q5gb3YcD/aPoBLP09JEMvMh4wzhcS2SA34CTTkoWYVlUwiKelZfxzY3LupG/8hqr5VVRgUqNEgqNEtyshyBNYYQ5hQ0FQteHJ1FnjDzTXjZt9dF182jnII7umcXpgx/h2PBhKZxkH1+f0ynAyjTcFAvHYkDIdVMJdVRYoup6IBCyzuwvVy/gjz98h0frC3gZUwhDKLTlosZMRlqu4gqhACGNVjw1lXHUVCYCQqqDLLc1YxcrtX83IDRih3FnbVYIz+Prq+fw2i9i2a22AKFsz5oT6s1badpDSBAHUlWgz+vAYKZb/FCoyu7dNSZjLTBHt3v2eRoxiMqumLI0AaExlrRlo7Gou7cHwroBQl8C7+lk+jYKIYEwX/Pwz2e+wKdtgZAKoS3rNcNl/I34z1sDoZG9WoEw5Scw1DOITw+dxKnxAzjWtw/9cmKkkA5oBKLKlQCh9OIoCIbmHy1zgdxUm9z1tF+t4tJltCF9hFQIb689kYvvx6e3cfvFA6w5Zay7FVEI5cssfgiCohL6VCdN2aqri02CYNpL0mseXqWBXZlOTOwaxom9s5gd3IP9vaMREDpaLJoyDkqbK4Tx/ePo5LTLhNZlm11oc896BQU8qS3g30Qh/BEvSotY8YsoetVYML2qhLJ7Ivl9lP5N0aWGsWjJqJjKUCFMotfNYVeyE/949gt8cuAjDHr5t1QI2wOhdReNYicsEDJ2QoHwr7cv49ydayEQFhMsGa1KD6EvJaO219PqUdYQSI1lNgChxE5k8NnsSXw8MwcG048kmEOo51RUihwpdtGuvh6b1mmi1a5fvh87UOHzPwQQNnfrbm8tIG9guzpB6xm2nZ+LgDC+JxQHQk3A1EehDqwVA6ysr2NlvYD1Ugk1um/SdYuLdObtCdCwPEJz9OzDluxJqR5jG8JTS2FKjpXr6s+KcY2WhXIxL8HvNKDh76EpjVEMCYWqzFmVaOOwmiSJ8EbRWrFiexrk85vxbjpU9hiY9yXKozw5EFBl+ScVQH7ZoHpCnZYzElYDff8ER36WOstOy6IS8jNxzFgam+/IIZvJyH9HZYhbw564nG51Nm0KhPYH46/wYRXCuFLb+jalZLRgFcIkurqNqYyUjKoxjFX/CHIsvxX4FtMhnit86DVihFzzK3SDQNRB8+C4i2utqNJUELW8FEEDtVoJjXoFrhvIucmS0Uw6hWwmi67OTjGk0U0LT7Kn+CsJgpJD1aQSNh+J+BUY/X37paTbuYK3OvQ7398Zgb+vEdgOEG4Og/zOOny8RgmPS/O4+uQBLt65LiphyfEFCDNeAhOjozi9/zDmxvbiQN8Y8lKKSVt+rve8SAmKAWGV1RzJBGqeK0DINSmroc7fv4rv71zBjaf3ML+6gKpTR81lP18dFbeOqsdYNPW5YDkkewkpL3QmshJ3xnJFmjRmA/YwJrBvYAKfH/tY+tgm86MGVFW95JzjBb7ETVAdjEpGYwqh58pa61UQKYRtgdCognGFUJQ2uxDyAyQYO2GAkD1qeSTRn8jj04Mn8d8++S0GvR5RLhWmE0gQoAiFnJBtU2D8BHxjyagxt+Ha1hgXxoHwz9fO46tr56KSUVEIgcBzYgrh1msmAiFNfKRVLEhhun8UR8enMTc+g+lBGgzlpQSW5by2QYyfScwLm4BQP5hkgxufFPUpMa1pMRd/LRltSIVc2a9oDqFTwsWHsRzC2kpMIXw3IOysEQiT+N2JT/Hx7HHs3TWKQbdLSkYjhfBNQBgXCewG+8YN5OaS0bpGHOzuHsDHB4/j9MRBfDQwLcHtHEh6uXE3QXoIm4BQF+4c1A2rmLhbXEyyrHgKhJr/UsDNlYf4y40LuP7iHu7NPxEljUBIdyWp3jN3UVufbRVCzQnU0tWU4yHjJVGvVOEUq9jd0YPpkQl8dugEZnZNYDzTj64ghZSj5aI009X+QY2c0NPEFmras93uE+sJaThaT5g2OEKYojpIM9tlrONx5bW4jHJieVleFpfRgldpKhlVIFQYtEBocwj5wRN1NZXhg0DInY9+AcLf4NMDH2HA/dBAqKUUhMAaGvKgp5YA4a3LOH/3Gq48VoWwmAywxvppPivhoM6VlCYotpSMaj12OyDsbhgg3D+HudHpGBAaWX7DytgsFFugKg5+7RZdrY6jWhXaApWiCJnJZ6uVm7yv7e1eNd28t3rd8MnxC3a7vycseJBXseWhAmPaQh2qg/Z7azVgea2KxdVVLK+uSakozT24OE9nc8hkMia8XbMFa9JvVxFbUllEU5WnEYsx9KC6J9eKRDdEe1MyWgIDxgqS8GXKNFlSqkRmnT719QiJ/JkIDmLF3HZ4LDzEL1nrLGoLJZpW8XZzQf8x1IBiQFg16ihLXxVWtbTVmpZwbPg9AVsDJSVGLUj/YB2pdEpUqGw2g3QqJapYhGRbot6mPYRNP7mpy+jGif6NfRjvoBButhjlWBIGW0tGGT1Clbj5q3kcmkXR5rgibSmMb28QAAmINiKEf7HnkJ7t62urKKyvaiYkVWvuwLPsOZNGV2eXKIaE/ExaQZGnmZRtURFuUQnbfd7WKzKOhG3nH/Mi2778/75W/DvvdmcE3jACbwJC+2MbnxN/QSqEzKp7sP4al+7fxOV7t/DD/VsChNyHTrueKISnDxyRktEDfaPSm6eVYFzvca2noeMESC7gpF2A84bnoZZwUJHIMEJYgB/n74jJ4cXbV/B04bkAYSMRoJb0se6XUXQqqHp+CIVwfYHPvmwXvLKP0uKalKvm3Qzybhazo9P4/dnfYLJvFLu8HnQjL9/XIDdCLYEwbioTlYyW5XcbhdBfxTexHkJRCKV01bYcmZgJKRm12YTGTZ4f2sCgAGHdRabO/PGEOIt+MnMcf/j4txjt2IVd4n/K5AEFwgSdtU1byIYDvSUQWoXQmso08MK4jL4RCGXe396MSSBkZWCHm8auZAeOT8zgV7MnMd07jGFvl5To0m3WCXTEWX7CFf/mQLiVQqiiq/QQ0ljR38RURoCwVSG0GZMAu/Bs+58dV6q3CVGbAQJ7Zy2JrnoSv547i7MH57B/9wR2ez0xILQKYYzBqBCKqYzkGTT1R+p/bbzeYkAIqXkmEA509uPkvv+fvfdckuPMsgSPh9apdSaQ0IIgWCSLKBZZqnt6u6dtpO2P+TEPsC+w77BPsGbzY83Gdnttn2FsZme2a7qrWIoSAEFoIKFTZ+gIdw/3tXPv97l7ZEZCkVVT1YUsiwowRUS4+vyee8495y1cOnoeHyydE0DIoVO5WXqGIYwC23WAVjTGIlQe/rKSLP1ufEPnhUQwyAw7AYS7a/jlN5/hm/V7WNt5LG6cLacvlHxcSVFbbYLNQw1vF0DI4sxh3hQZwjSCvo9Uz8NMcQzHZxfxwem3cX7uGE7WFlGT7VB2kIBQweB3DQgpuXSwgyYedDZkhvDTO1ex0a+jiZ6RjCZmCBOmMhFDKMxFnENoAWHBz2DMKQoo/J8++Ak+EpfRcbHQpdtQHJhppE9RpEuS00yeCMroSTfEuIvypxJJYMCgBx+eMIQ9/PLaFwJurz26i22vg17eQctIGnwCQk30NC5Z+m/tVGnHJcohDNlcSEso/dggjx+c/h4unXhLAOFKcVK2RXNeTOzEPkQ1JBdMFlrPyTE9ABj3BdNHP39pQPiyIG3/RfGylcP+C9a83wsi6lRiPawYt0CQzxI2z9mJwEHPC9Hqemh2dGaQzx3KOSWfL0ShVBImReR2NFmhOyQZHUojyY4Z4xidvWZeE409NLRdIhsIAvh5rTukmSGzpiFcTMnEEUSJ3FKkmgpVk0CMgEodTZMekAScMX6P4L0FiFFXz7KE9kTR0l2uCGtIxf8Owkjuys9H5oqfh3l6AnzJlIppiWEwzY2KURtkBzvCig0DQkoV8wZs8N0tBH3uGWBDY0f80ssBQnv07fMLztPvHBC2lSH0PGHlCL6yOcpB0881y9lvpJOMG9FdbdQHsl8CKeaiOdMoasWM/ousVxsXahZE5tYzhjR0uzWMYSGPUqmAUqkowLCSzaCYSqHIRpywlUZpNYKvfRlA+Dxg+LKrwJvfe7MH/vT3wAhASCB24AIZ1czSrVeGsI17Eh5/MwKEvRTrihC5VApHF5dx6SwB4QmcmSALl5JKjzxK2gBCxtxlIkCooJBGfm5aQ+A5yEBAeK/1BNef3MOvv/4ca88eoQcX7UEPrbCHbtoHjQHdDI0P9UFAmKOhSbYs2dd+oyszgnS8nK9MCzP48duXsDI2j8nUGCgUJXNpAWFagBrn0eP6SSWjHl4ICMVURlVmdjxHwKDNHzRO8rp0coZQgTFnCMXFMsigFuTww7Pv4V9+9FdYKikgLBAQBmkFhGyKvg4gFEBiCA/jWk+SgbETNJX5pXEZ3QpMDiHHCSxD+IqAsORowsBiaQLvLZ/Gx6cuYpEeG7ma1M1lDn5yjwtmSEvWt+Y+JiWjBq2Y/GxlCfczhFpfHw4Ir+GzNTWVeSIuoz6aaR8pSnVFMqogkBN4hFT7ASGPDaXHbBAUfAsIc/jJxUu4dOYiTkeAkD4oiRlCS1LoLJ82BEQyOqohs79OAGMn/nlIZK1vrgOwU6UJvLV8Ah8eewsfHb+IWZQFENKkNQaEKXEZldiJkEO0LNyH7Gxkr2pn1171w4CQYLCJPnbQwvWtNXwigPA+1naeCHBq093JShCNwQABhUhUg5RcxElAyAHRHNlCGsu4AabyFaxMzuF7q2dwcekU3po+Lq5TMSDkEmED6b87hpCWuiy4d1DHWlMB4Wd3vsam2xCQy3zFvrSCVJzJZ72YzQUt4Ey3zwbTM3JCAk69FGpBHmNOAf/s+z8WQHikPIPZFD2hCAjVEtfOwqiLktGlywGxc1H2WOj37P+sjFClrzr868KXf++ii3/46rf47c2vcO3JPewN+nCLabTovuUMhB2McwjttJoW4woIEwxhBAhzIEP4/eMX8P6xswIIj1amUUlzKdLjo7Opya/nM4QxEzOCsE5cA/bcHGIOX4kh/EMDQrMPRsgJI5bLaOD18rczg/HcoB5XtbJud300Wn10egN0XBdd10OfbqAMYJdKmLcqNQEhy8WoiGKex4WSbUZLcF5QnURljo7SGwF8BIQJsxgjBRQwZ+SjsexUiUErHxVjFyMntbJQKyVVlk7lp3bGzJ4VcRPRMksme/AQhvB5gFAiDDKORE0QTDBOglJXdkc1PD0GhcS7bt+XuUiGse8HhJSMcr8Nc5EvYAi/U0AY7aHnzBAeJmB+9fNbGcLDAaFKTUdv/6sAQo0NISOor2flvgrzTSPKMNTiCmuYaHWJdUEGmO+XM+xgvpBHuVTAWD6HGoEhJb88h8kOHwKYDwOEo/baoXXvyzW///TxwJst+DPfA6MB4f7TX9aGZOc2sdcICDfIEDY38OX9m7hsGEICQpaJWccRQPiDc28rIBxfQgGOtP1ZNkeAkLJwqluYwZvI3yUYJFsjjtsIse7vYW3nGX595TPcfHgX2+1d1N0W9gYdePkQbi4UpZcFhfT9zwYZjKXyEkIfdjzJ8RvPV3F66RjeWjmNd46dx2J5GuOoCVjkp+KnkLkyzh5aQGjmzDmXeBAQ1g1D+Fs8kNiJFnqUrRowKKSCYYckh1DmB7WZZgEheRa+J8EGASFnCat+Fh+dew//+uO/HgKEjOwgYMo4aXmMXL5tE90eL/NWotU4AAjj2AmayghD+PWn2Ao72CXrmjXunpSMviIgZOTEeL6C4xNz+GDlrADCqYHWyxOZiuAYQrkgnVYiychFuT8IDLVBbAAhawfNOdI7imkea+xEPGtOwzOVjJIhVFOZzx8oGBRAaCSjrYwCQu53nq98O3W4HQ0I9XxQhrDG0apBDj95+wMBhGdmkwxhGvnQuIzaWjkBCNVl9GCjZfg+bCpGAYREowSFHDANchgv1HBiahk/PH4BPzv/PmadMmoooBjNEMaxEwoIUwYQjmAITRc+3sVakZMhbKAnofQ7gzaub9xXyagBhO20J10YAYQRplSGUAGhRk7woMosI0OlBXmTsQzFrWkiW8R8dRLnFlbx3tFzuLR8IcEQUkCggEOZKKL970YyypODJ8Z2sIe1xgb+82/+EZ8aQNhJe3DzgGu0Aeo0qpbBw5JRbpM6qepxySqD2wfKfgbVIIu/eO9jfHzuXZwYX8J8hkdo2GU0AoU26HSIoYgX3kRM5ZDpCFlBsoPcFgLCnbCD//bZL/Crbz7HjWdrEjfhl3PoUDbBwFEGtwpVlAymVx32ECAUltfRYHqfgDCP71GevHIKF5dP4lhtVhZRLuRyhF4HENrzf5SKOXGTsSyEhsEa9PBHyBBqsTxscJEsqwXA7RMFxK6iMSBUdjBAZ+Ci3uhhc6eJXj+AS0Bncz1FKlpEuVqV2Il2qyXMChnCWqWKvJkXtO7CEjPh+yr/5AyXGKroQsr9K86OnL+zElCL3ozTqDWTlPlCYQsHamYjs2E6NybB9xZYSqaczhyqPDX+0pkzbQnwKWpBJZcmU+DvZwj1l8keORI14TOCww0kVy+edTSA14BCzk7SoZQMYa/bFTaRrpcEGpSMVsplYQj/8IAweWdOtkhG1KWHGup+d4CQUk02CVRG/O0Aob2XKDuotzX771hWSmNcPf+in/Hc53xov496vS7HSxsYDL1PoVQsYKKYw0y1hIlCDsU8I0cUFO5vQGi7Rb/iZ/1Xcm8fCgT3H4Y3wPDPHDD9U9/8g4BQJN4HvtSEbhTqOAwQ9jmKEobiIXF0aQkfnuPoyQmcGVsy5b8CQlZ55IeodEsCQgEtVBSkQi3QHQWEzMje9Or4zdXPceX2N7j9+D52enXUgy4GpRS8AqSx3ydDmGHaewAaM5YHGQl7ZwQCJaFTxTH84K33xe3yxNQKZjKEg4SKqlALfE/q53wquw8QqlHNMCDsYyMhGX3Y3RFTmW6K0WUxoaAZhKyRlSVSJ3lT5BgncNbLAgZFNppC2cuIl8O//fHfYLk4g2mp+skQqiqPDCEB4X6PhoPHMF7M9gNCzbUmIDTB9NvKEP7CxE6oy+jrA8KsB0wUKjg/v4qPjr2Fn558F5VuiJKfwVSuKlmQcNIyL8qoESqmJCrEuMPuB4QCBsUrJQaEMgdv2EGB8wIIrWTUw06qi8/JDq5dw6f3v8FTMoTZAQ4DhARsoxhCcaslIPRTAgZZJ//4wge4dPptnJ07ivkUJaPa6shFgNDcgfiBDUPMc9qCv7hKHN2YdXL/19+Eyg46wkAVwhxquSpWqjP46MTb+KuLH2I2VRK6lVkuhYGyBmQHlSE0AE1ce0bd1ZLGEDErxYuIYHB30BZAeIPU8Tef47pIRp8Ji9YjHW+GYW1xFx08SkYNQ6gnvlK+1kK2MHBQS+UxWx7DyellXDrxNn507H1hCK1cVAGhzqlZQKicCvsG6nJnmRaTDmOK7uRuHd5mnuw8ObroY3uwiwd1MoT/KHN3W25L5KJugYAwma/IjMVhQGgzFi1DWAgyAgwzvRBFN4WSn8bP3vsIH599F2emj2Ihy+SYpGQ0cdLKRjD/a79kTbcunjrjv3QPJCWj3B5S/DtBC//5t3+PX137DLc2H6JJXXs5h64AwVDYQUpGhd80OTry6nJRsSNiDIjMxUeDIgsILyydkkWcgbInxueFpdaESALC/bNHMUO4/4wbAnZmpTrM9yUyrrDr5R81IJRkSr1Rsgg2Gx4zgboQxNIG/rdMJkgX1JrI0FmUjG+z18XObgvPNvbgejw2KaSZ05bNwslk4JAdpBybgIzmKuZewusiJ7b9mv3GG0SWZjImWoJOpARxEhZjin8BcyL5VMvIpCmNFORcQxLMoSzKQSiOpgSHBIlqsmKMamxkhQBDda6Mg3HNJFcC1NvFPLpxHQIIyfZljfslR85oFirvT+MT6ygqK0IMCimh1Z+5AjDIKPJzk1Hl/CABIefTLIhJrhyHloDfCUM4AnGMuhDkgolXOvtXZskwgEqtVe0sZ1yscWuGwZ0whDQm6rRFcstmQK1Wk9k9mreI+cu3AoSJa8BeC+bDypFJVCs22iQJ2nguEdy32y10uz2RkYpUeeBJfEglA8zVSpguF1Cr0JU0L7LXUaDwRYBwaG3aj4H1NBr+egMK/6mjoj/j7XtJQJgAg8m6hJd6y6FktCMMoUhG79zAl3dvwM1QoUYjKAdHl5fx4bl38M7ycZyuKSCkBoxThKzyBAzyQVmmGTm2gNBPAEIqvAgId/02bj66h8u3vxZguNWpi7eF1HAFSI1KhpAPFqAZz0HJc1AJsuLcSaXTdHkCl86/i7eWT+Po+IIArYpUa6xugEHfF2DIKDSRLg6ZygTizxBLRgkIDUN4+Td42NnF+qApgFAjy+wsoYIqO0No0u7tbUioUZbWRc8RwFGkbNRL40cCCP/5AUCYiQAhZ/BetFA9HxBa5Rklozd21iSY/hdXP8N22MGe48J7XUDoa+zEVLGGd1ZO4UfHLuAnRy+i0g8F9E5mKyiHdApPwU+n4aa1PhLjwkAfB7g0UUpZzQlBoc0hNNnrUuew5neVIXQ87DhdfEaGUADhNTx1NXainfbhBMMMIcEgGxD7p+2E3IrqZEfr5CCPn7xFhlAB4YIzrmafAggdpMTw096SjXt6mnOoKhk9eNTim1LEn2T/7m/DGImmUQpyGEuXMF+cwA9OXRBXm5lMWcIzbfSEOOuYoUwpjkw2IJ8jtsm690m7NBLxRNJEStYY0k6L381+HTee3sevr32OWxsP8Li+iX42RC8bKMAwAaJ8bc14UXpXLmTDDvJAUcZm8iwFMZccsp1lHBmfww9PvYO/Ov0Rxo3fFLeB/BMhFB9qKmNsY4KBAEuRXkpjhS0o63+uwCZp368yS12+2AGh1ryDHtYHm7i3/RT/3+8+jrejzAAAIABJREFUwVf3rmNv0FXWM+/AzcRhpuzmyIloYhr0mNrinl0Cfs6MWBk7/RBZF2Kv+9HFD/Dx6e/hwvwJHMlNmaBNmxcTyonO7bIW6tYwZxgEWhZFP7/OmImQVZ4JBBnLSlC44dfxn379X/HL659hbecpumQ3S3m5gKXLISf3sMso30tOSJn1VGZXzzcyhClUBllUgxzOzK/i3OIxkSofn1rAfGkGNIYnfJdQVDljTdaYHBvz7xGnefKu+7y1KwkILeCJLpqRg8yHLIQvXCATn+hFa2n0q8kbqLXANDEeVjI6pGtXNlnYWAPqrXjOAkIeU85HdD0f9WYL2zsNrG9sY8BmTjaLXLGILCWh2aywfcwiLJZKKOQLwraQset3uhEIZMcwMpMRNlvnMQgihSnkc8JUxrKcchwFCMZ5hMIimtk8ykL5O/L3zJ0TUKjP6vxJp1NlCSUfUEChsjhWnq540LKEw1IQywrHy6EeFEYhFAtkkYAeQ20JRPn9dFrATa/f0+xByRhUEMufiVOmN5D4BAJCflbGVBSGAGESuu9HBwfrRMVM+3/PNqiSYOKw10p+fz902YdDRpyTMWgjw6bMqUh+bWfOoKzhz6kv1Gq1JL+SLC8D4avVqrCkPL4EhLyBjvpK4kR7/CIgnfyMRvauDYJY32AOefTSen4NO5aqJigUlpCsbrfXRbfbRYfOup6LHDxMVvKYqhYxUavK7Cxl0llhxY3TXrT26FsdBIYxS5iobxM3631bP7Rtf8aY4c2m/wnvgRevaUMXgJ35jYbAzaZH14Jh/k3Bzf/iaMo2ulirb+KLu9dx+c4NXLl7U8xgMiQE4GBlaQmXzr2NCysncHI8niEsCB+nAEyMZQxhJiIDeQ9laSxbw8ZpBy5afhfrjR18efca/suvfo5nnR000y66+RDdXCAMoUu5JgEhYycIsFxgzMljKl8VmeJ8ZQqXzn0P5+igXpjBhJjJsIzX0Z6g5yNDsiWtuXgqqtP7HD00+DnUtC8lIHV70MBvrn2Bn1/5LR50d/DMt4AwyRAaMGhMZRQQmmOk5aYAOzKZESB00/jo7Hv4Nz/+G6yUZjATzRCmQECYTaXFuPHFgDBeFbVs0xpea0maFLJG9vEY27i+cQ+ffPM5PvnmC+yEXdRTrvpQkL2wDIatxUaeYvHiSVVgpj/ATGlMxsR+eOICPl65iLIA3xTG0yUB6qz0ZX5QanpKYA0NFEcn653XzBDamsLsNtNAtYCQNb8vLG7XHKdtdFQuunYNX67dwDO3jhYZQs4Qcn6T+EXS1U1dHAFCK2dTtaMqIZlNmRI5by1QSe/3T1/A2aVjWMCkGeVLieGnOtQS2Bo6k7vGjGpZXwlrdW63RXdp3Hpx0n/3L0J549BBSWjjNCacIhbKE3j3xHl8fPH7mMxVMJ7lHGFBQKG1Y+FzxDmFgSgAaFUvAC566KfSaTn7Pz0h6MbJOcLru7dx+c51fHb9Mp40NrHrtuHmyKLRgce4E5nhWHHfIaMpNYUBTUbbK1a9Jm6FF3/OyaCYLWAmX8OHJy/ir9/9GEupSTHT7aMnXRl2akjrFwQ6KRQKPR+h6yF0Byhl83AYZcETx56kLFhpPW/MOTiTpY6c6spJQEgAdb1xC1/dvobPrl/B3fVHEh7azwTyzPBNZtdI1ERK2R+eLAJq5QCZE11YNQ71puFQX+6HcDwg5Yc4t3oK76+cxaUj53F6bBET2ZpJ1qI5BrtODsppbpkuPBYQCoPDQWqTEUgmKDYdoVzCkwuXMJnbSEC409nDnd2H+C+f/wM+vX8FO25TFk/m90jeqzmptdMRG9jwRPQJBtPM7CGQ5+LCnB61CC4NMigHGaxOLeLY7DLOLK1idXoRS+NzmExXUWMnLTSAkNtv8lWF1RXXK+k4RDfSJHM2zKINF29x8Rh7Aw7NEg4BwuehuJdGeAdu9qNvoUmYkgCFUkQL7xZdwNFeNtJi41V2gBW0USiuxEv00Wh1sNdooNlqo9PtCQgslSsSPE8wyOYHASF/ZrMBRZrJa3tA91g9l/g9YQlTjGLQo85iX81CHTjGCIY/IxDQ+bqBiQ4wUlAjKeWcnQV1Q2yhkQNa4xnJmeNrSEyBygJpEMLZPoIzBWo695icV5SzMkb7Q8fC7mX+HaWiso4xucAgFIIgfn7NGDTB6MYRVc4/XkuDQOYIBRAGBITqZlmplJHPsSet18VL6G1Gz2jsO3v02D+nCNuv64k2/uD5Ghm2JN7DuneqwY+Cd2F5CbDE9ZXHNAZ2yZnQeqOJZqMpTQGya8ysJGPKcynKlhxR+lrIfPBHZjvNNtktsIBw6PcVSapsMwq3HybjpHEheYaezoj2egIK+24PA7eF0O+ilHMwVq1grFoVmXQpX0Axn0eBuZqcMU2AwucCwqTJVfJwyTWyvwg+fMzzTxgpvPno/+T3wCuCQVkKE9V3cl1M3Hd5r6PiSscQArTSA+wGPdzdfopfXfkc1+7fwZ2nDzHIGpUJgPnZOVw4cQrnV07g1MIKxnNFU+PpvF5UB1lAGK/MwtLo2IRthpP58bHV3sVXD27g//30F1hrrGPTb6KZ8dDK0VRGXUZDMWoYIOUryGL+4US6hNn8GFYnFmS859zsSYlyYFSACcFQMsULtEFOyEpwwlB5EzLP2LWG10bT78DLqsFM3esIY/nLG1/iXmsTj706OsIQ2tEjlYmqKosg18pF7UbHwIOpAUlA+MGJC/ibD36KY2OLmM9PgjN5BCSs10qZvIBWARz7v0Y10HlaxLI0lVVKfUwzyT7utp/gs7tX8cX9a7j66LZEfTTTngBC2zDWe5yt8Q6rtfT7eQ9Id3yMZ4o4M38EH565iJ9duCTHQhjbMCu1ZpYmOaznHRMuxFreoSeKOS0T50Qy9yg6y83HsKREb9CXPHU6vdJwaMNvyPjb5/ev4fb2Q2wN2mhlBuhmBlLfkwHmIZGamTWTOe+SwwbCWEreOgGhg8ogI49zC8fw1tFT+OD8O1gtLGJSRKNscgQyR6j4KCXzsdFXdJ+xWZRxvR4ryszdN/V//yud43UcVN0UKj0HE4McZgpVnCXgeOsiZmtTmC1PYMwpiZclT1wamPBZzdRNqcouC0tWE1ViWTQ+K2DyBVzwmSc22Qqax3x5/2vRaF+7ewO7vSbaoQcvSxZNAaFQ+cIU0oUpRC6gvDVZEsUlgt0WdgHSHIJNZVFNFfD9I2fxF29fwomJRUylJ+TTkHti+CZBro4cB3CCAVJeALg+HNdHPp0HUjkBgEg79NgHMvy3CdrmPKR0PAbohz56jocWuhJKf/nhFXx27SvcenQf6/VtBPm0bFOfWTZk1dKhkVpq10CyYQZkQZMHU01ihL/kYkGZw4AFaIilmQW8Pb2Kj4+9jbcmVzBbnUTOIUynNItdJ6CQpoWOdVLViA2WS1HgfBgKq6egVh/sRrmBj3QqK8ezE/Tw+OkTXHl2C7+48Ttc27yDrqBSBylW0Gb3xwV3DGSkM5R2zENPVrXT1RBROlhRhjxXncDCxCyOLx7F6vwyTkyvYD4/gWmnKhp2dqXkIolyL5X9lII8CQoNMB2WTpo1ZZ8D6RBDaGSjds8nHQ5HV27f7i5/+C003ne6W00vRwAhwZSVGltdu7L1NqYkQFocbi0IJCvIr/4AaHUD7O41sbPXRKPZguu5SGdSKJVLEjafzmThiBMk4LFg9iQlV847eTfDFAkzJwDRfL7I+t98iyCNbqOZLDK5rMoOg0AjGXx1EbVMG19BmLaMgjkr8yPI04e6iwpDGDC3ULMLCbqEwRMjmzjD0OYZ2ngIzbwzzJZd6BP3Fbu37bfserb/6IopHS3KzfsrKDUXqiQeKCCkaYkyhDlhCMvlooCh5GzbSyG+kafXKARx2HmYaCaMRB4vPn9FpmvzAc0NX4+PFhRsKvErHgnVG3dTmg1NAdEEhGWZo1TppTSjEkBSXyD6v5HClnh/2fezV4YpKiPwq9+PtAP7XITte1npMWc/eC71+i56vZ48+v06ut06Uo6LAnMkiyVUSmXUSiVU+VwsocRwe+ZkJpps8RYkyhdz/x3C5vsv/FFo8sWH5s1vvNkDfyR7ILnOvMJHUmouvr/ty4SSpg3BYBjAD3xZ+1upARqhK6H0v/zyd7i+dhcPNp6okZ1ZRqanpnHq6DGcO3YCp1dWMVeaEBBWlpqVbZzEWhO9/7AiS99bv1gncW7wytM7+PnXv8PN7YdYa29iL9VDI+Ohn6VEk7NKOpTh+OrcWWGMQ5jH8YlFnJ8/jh9fvIRTlVUBg6w31R9BjRhTvnGUNHUOUQBBHIkCLwEIyUT2QhdNr4trd67jk9uXcae5jsfeHtoc3yGdEQXRDzOEmkOYcHVVtxZk9wHCd4+ew1++80OcnFrBUmVGJIlFiTxLoZjOoZDKqNR236G2tdTQtyNXON3rnUEXvbTWylQG3ti8L3LRa0/v4O72YzRTHtoZX+piaUBGZX0SEI4ChXo/ovw11xtgzMlhZWwG7525gB+/e0kILZJcPCZl+nEMUsgF7PwSEKa1pk+nREKqtGBU6pjFfPg9dds1j5n3kp7fR5u5lKkQe+jiWX8HP7/8a3xx7xoetTaxx6g5AwhJ+sh9Q5QtRmloFIdJ4KuqS2UJafpZJlnnp7E6tYDTK8fxw+99H8fKK5g2NjkEhQXKjtlYoPGmpizZgsw0o+0NSwthwWmGQdQhnxBO+u/+tfyU/6u4DordANW+I7jz2NIRvHXqLI4vHcXRmSVMpql9VkBIs1wFGtorjQWXOn+mPIaNL6D0UMFgj9xc6KITutj1Olhv7eLq3Ru4/fAuHjx7LBR93wmEQRMbYAsIpWvCTgr13zoUbBnw4XMz2VFgRzuNYpDF+dmj+P7qeRk2XZ5dxDiBhvRp+Nk9pLyBBFrmHX1kQ6VgdWNYWSQAYdpBQMYLNrdGaf1uoNu14+3hSWsDV9eu4ert63i2s4F6vw2nkIWbZpfHOnIasEvb5JBgUEGhMVY1xRZPRsvtmZNVXBlDTFTHcKq2IG6w56aOYK42ibFSFVWUDCvIeABXwG4hk0MJBTl6qqLnplEKquCcXRsBtCGP0wCeSD9T6IYutuu7uLN2H189/AbX1u/gYWcDftYGlI+CNtGZKLuOgNA3oJBgUN2TUnKiExTyAq2k8xgv17C6cAQnjxzDheVTWCpOYjZdk1BXNf8xD9M5kXlSAwql6DeHShb0UbXzIYBwqJiLOvf7U8UO6069wk3Q/Orzb6G672zJG4FCMm/myiIotLJl+W2HrQyCQvtsZ0D1OuRrtD1gZ7eDja1dbO/U0en2BQyOjVdRLpdQKBXFPZPsIKV+ck3TicsAIM5a2RB2BnszbF1/ZmawhLlTcCZ5fdmcAADGDdhjY+fxJFTcSC9FYupzBs9TMMg4ADGhycrf5+Q1MtIIsWDCPpPd4SNpVGIBobw3Z7/IHhrAaI/UoTOlEZg4eEztMaNiVSIyPDvfyH2lrgQRIBRmjIAwJ/uWcsnE6vx8Zu+Fp5O9Ob7oFw9DHi/6O1NcGbklVTW2mc/tVoZPG4gCDO2ZKsywun3SZZSOq+LimQSEuWwE4vd/itgUadR1NnzFRM2aSC5qfi6zkPqZDl7+Ceec6C0Ych8IU9h3PZGP9vtNDAY9eH4HvtuTmzIZwWqphIlKDdPj4wIOS4WiuBpaOb5dQ/aXLrxHyWTHYRf9G0D4cifkm9/6I90DrwEIoz+x/9Amp7qds5mpOhjqyXw2AQNfngkIW46Ptd0N/PrK57i+dgf3nz5CL+SctypPJiencPLIUVw4eQZnj53ASmEOUwLDQhT3MU1RYR/dl7VAt5ertkFD7PQbuLH9UObBLj+9g+ub90W6Wk/TACXAQDIA9ROzZmSmH/PuKl4GZNx+cOoizi2cwFJuVlR2dnqQ1Uw6TEcjNOIwSrPElI5KkQjxUgORItKTgrVaJ+yh0W/j61vX8MnNr3C3uYHH7q4BhKwLTO6cnR+MAGJCMqqV5RAglOgJL42Ly6fxkwuXcGb2KI7UFsQLlXuPOjPWyuK1MYIhHAUIRczPcYqBOof3UgP4ea2Zt8IGvn58G3//5Se4tfUAj5tb6GQG8ggy+3GYWVUNiB2+EOIFtOg7qBqX16l8GeeOnsT759/B8sQs5jM0YMmghJTUnPIYkGrJcCZEZgoH9EKQOlLfTxueCbVe4o2FwRWVXQA39GWGsw9gF2086W/jv376D8J+chyu4fTRIZjPBFLnRwyhGfGxwFC3Wmt9vRyUJSTrVzLmP8dnlnD6yHF88Pa7OFJZAKcI2ewoscYnIKR7vxBmdp7IPMsmxcZCotyLzhVVC3JbnNz/+W8iQMhh2EIvQLEXIucDC5OzOLZ8FCdXVnFs4QgWJ+YwliYk1EB3nb3jTlV7Fv4veUGrpFKZQcoou2EfnX4XHbeH1qCPZ80dPNrZEAbt8dYz7LT2ZOcSCLqpQBA3zUpst4SOSRkCJ7FtpTw0HpQ8UEbIyaM9XLJQi/kJrNZmcXZ+FauLR7A0M4/xEk/3rIC/3ABCuRLkMsDS5oCwKyKvw0rQCQUo0UmT9sRuypFuR3fgoeV10XK7aA/6WG9v4/7WQ9x4dBt3Ht5Hy+sI2EI+I9vEvxkYhpDbRoZOPqnJhzE+Onr8IvYrLnZ4nrL7ns/kMJ+ryYDp8fE5zI1NYX5iCrPjUxjPVOVEIV/E7RFQyG6PHDmCQu1+ySJjNdABjxMXHQ8dgtvAw26rjsebz3Dv8UPcWr+Px60tbPtNBDwIsq7E4E+/MXyD4GGgZJSAkM+RZNQYGam7rYOsr5KEhek5HF1YkXnCo7U5LJUmleZP6SPDZyeNXDorenaVjZKxSuyfETWlfOslAKG95ofh4MsW4S93z34dQBiGwr2bh+0u6ZCzAkELBlNm/hNwyfT5+mi0e9jZqaPe4HxXV6TdND2ZmpoQR0w6gNJIRuSRBGnG7TNuosbhhxbQJbdWzgLDounsnko2haEzbqCR+Uv0h6Yg9zxhZyzQIFtIcKqgTp/NyaYLtNmBdIxMxlRY5ilyNo3mEtUp0hravA4glNPHSEp47Yl0NBm5MRjA7fcFKHL//I8HhMlr0VwQh274waZOLL2NAaGV63L7ydxGM4GGuVUWV5lgC9Q5S6kMYUGOpWV1vxUgHPrj5PpjDcziBWBoKUjKmgQf6vwhPxONgDgj6nk9uWu5XgeddgsBL54gELawWixivFrFWKWCKs2Ccjlk2QDZJ2qy7Tv7LA2+w0DhG0D4covmm9/6I90DrwEI7bVgF3LGb5noKyvXtAomL/DhDRQQNh0PG24L97af4YubX+Puk4d4uPkU3cCT5iS/xsbGsDK/iPPHT+Ls6gkcm1jCnETApwUM6OVm7+f768fh+7wO2gB7bhP3Wuu4vvkAv7v3NT679zXouE5HTI+AMEVASHFrgDzrSN+R2mvcKeBn73woAGu5PIMp8RYlIJQodE1ZDtU0z3orsPZTRVyggFAklmzY8+GihQ72OnVcvvE1fnXjSzyiy6jXEMki1V3qKmpUegYU2jgKmSPjJsohM4CQKi0bPeGlBQi+f+wC3lo8gWOzK5jOjhnQwSpSYJIdQztwPu4vu4QQCnS2ns9eJoSfBzqOj/s7T3B57bo4jD5sbmDHbamRZJYAOz5EcsuKgOCoOiyWvxYHDsbSBZGI8hgcm1/GhZNncXr5GFYr86iCpAjn7cgQkpDQdAQ21DkSFpL9jNREcWNgNOURwqfCJAwkco3bxGPwtLONuzuP8Isrv8XVx7dRDzvCHtI7hKNiSUCodyDdJvssOl/b0BRlVpxFSAZ0eXwGqwsreO/8RRydW8JMegxjKMaxgDT9C7ltarApDv22iBMvFtIKOmtK3CGsso2946co/cd/a84SB0TYeTdErhcg1fcFMM1NTuPo4ooAwmOLRzBVHkcxpQpoCauUwMoM8hnaf+hMoZ124iVK9x1KDgkC270OGt22PDe9Hh5sr+PB1lM82HyGvRZDDAZyMgwy7CIM0HcGZshXtdE80WWHJoLPo57OgaNmAKHsHJ2NLLtpnJxZxuriCk6sHMPcxDTGixXUMgWU03nkaf1rTWbI1A2A8VIV2VRWrIF7AR8a0t5zaAc8QJtg0O2i3muj0W0JMHza2MTtJ2u4v/EQTzbXgRztC1MIsykBuNw2biPDN/ViNS6OcgB1DpLdAdkCGTK2y5j5twGEnOciWJorj2G+MiGyy+WZBRyZXcDK9BxmcgS8aemM8SQh4OWD+ulQMubSIncl8CNAFyAIH3W/iz2vg+1OA093N3Hv6UM83dnE0/oWmkEP7dBVXXqk/U8WZckbhM6TajSIxoPYhU+NZVISvEkwGMpgtSMs4dzUDI5NLeLk1KKAeLLVuUwOeUq1MlmRwVaLZZRyRQWJAgg1fTEp+UvWWi8ChHaJjFe5/ZBwBMp8zVv0ywBC/TxWFk32xTwICm0nNTI3soCQzwT6Smz3PKDbD9Bocmawhb16E64AFghzV6mWMT09JacXO3jsjun8Xgp9ty/h4tbsRcCZAKw0dvfqaDQa8jMW+bksIwUyIu0kuyhg0pjB8HUtayhzZCZ6wr4PO4gEdZzjsl3eSDaayDO0IfX6rMfGRlRIzpzM91kGS0PtaTbDuItYPqogNaoJ9h0/XZoPP87RTKpcf8oUkjUd8MHYjX5fPgO3+Y8DECY28NAZwv1oxeweO4tp7id2e5XlDeU84DlBYGyz/exxsEww6z0Cwkq5Aub8WUDI4/aHAIT7j+SwDDzuDqmphJ6Hg4HL+E302dxrNuHRSMj3pAjKZTIo5fMYq5QxVquiLIYzvO/Z1mOyxxt/T7rqo/pmyQ+4Hxi+5try5s/e7IE/7B749oCQyq8oq874MYhKKRzAI5CgIiP0UYcn84O3Nh7hm4f38HhrXUZxOsJA+dLMZPOJDfHTR1Zx+ugxnFw4gpXMNCalaLaTv1YTlxTpJaTmZgda9Vvda+FJfxcPu9v4xfXP8Y9XfoudoI260xNAKHEPKVXwZL0QGTdANZ3DbGEMf/vhX+Av3/oYE8K0EQxavwrjbW8Aoc6LKTMUAUJj6qcqLjUqbARNbLf28NU3l/Gra19ga9DCTtARMEJ5bQQGWezT/FtkgQYgGnOX+AZoFFp+SuYES24aR2pzODO7iotHzuDU4jHMV6YlJoOgQ7/oLfHytdAg9NGm4zSbp1nGdIRoDDq4cv8Gvrx3DZ/fvYotr4G2Q/ltCDcbClminhTWTd0YkkRAPnmGxwtnfsCouZKws36zi4WJGZxaOY53zpyXbWLCQMWMh1mVozTrKLE0KZXSCB0BCvdfUzzaonoMNIOwFfZRH3Rwd/0hrj25LXLRuzuP0Un74kTbTXNMjONgMUOoDLQBuRHojWWr9iwlOcVZTz6mizUsTs7i4unzOE5ia3wGU+mayKKJXWguIw+ZQTSpCyITM14sMh7G2dyBAYSB/rfJQXfG/o//OQKEoj8lkUVNM6nvXAHVQhnFTA61QgVz4zOYKNdQzhWlKM+nctLroHRxZXEFxUw+1qTKBwA2d7bw4MlDtHtdNHtt7LWaaHZbaPS72Om1sdNtYa/Xlos/nc8iZCB0CpF0Ua10FTSxELaxELGXIrd1lKWq3bEEHSmJaii4jjgNEeTNT86iVigJQJqujGO2Oo7Z2gRmxviYRCXLAdqcDCRzG+kk1CIYcrsCCvmZ7z59jI3GLhp9dm0a2Os00ey3sddvY4f/3Wuh1WsjW8zDyacF/Ek8A/cNAWFieFiaZnYmxxwRWSDM/+wJGTV4GLsRBGCGZJWANpNDJZ3DeK6MyWIF89UJTBcqGE8XMFeqyXzhwvg0pks1Ae+MDHEHIRqdjlgpP9ndEjetjU4d224LW/2WmPtwWxpkOB2NAOG2MsOOxySSwQ2xhPtuEEJLc1s5tEvzopRmvjDolIDQhrG61N+HIs/i+TaWLmK5PIHF0gQqTg6FHEPRiyhkcwIEjywuY35qDrVSRYCiTk7aqI14r9me0ssAwuFlJgHCXwAUXvUG/GJAKGdDFHoi0xQiGbXEvv5U3EQNQzgQLtgYHYUyAoueG6DR6uLxk3UxkiFQy3Mflij5LKJYzMuc22DAsG5fgFMul0chT9ko0On0E+Ndca6fODS6nAA2xh1GV8jtyuZyCgwpAzVSUAIAgk7LEtn5QP5eZCAmrKTOdMnDxE1Yrb79GwGUJhvOzjRaCSmvH/sa9pjEs4g6k2jNZkbd014ICG3XwJClnOMlK0Y2zOsz7Pz3DQhfFzXEXdSD52qS6Y9/at1Doya+yXe085jixp0CXFe3n3JZnhN06rSjI9Ld5BwejXXyBeRyPC80a/J1AeFBDJW8mswRHOkQbNUW9p2Ht1uYQkqZg4E2SDi35DGzsAeX84XdNkKaBWUyKDOjs1xCrVKR51Ke64+6F9q5wogdNAHGNgpM3n1Uy/l1D+2rLj5vfv/NHvhO98C3AITmQlAwqFNMbGZKyDdNB4OBKsbYhA987AZ9fHrra1x5cAcPtp9Jw5p1JH+faz/Xd84qs65jU3x1YQkn5pZxYmoJx3LkCTWn2a7z+5l8GzUmNRbl7o7q3+r9Jp55dazTLOTGF/jHy7/FRn8Pu0FHAKEA2pQqeDI+AeEA0+Uajk0t4afv/AAfnnxP/DrJDtJdlAq7KNacrABN80QmqIuAAELWisaksI0e2uiiFXax161jq76NL659Ja783WwAZltT0SUcpQFSIh0lIDQuo7KPrdGj3rll7xMIymPAgPo0ZjI1LJam8L1j53F25SSWxucxV53CZKoWOfG/EiAkseP3xKSO40e7bgvrrW1cuXcd1x7fxu2NNeyFbZFcEgwKINwHZF/IEJrtISDk6FHWB/p7TUxVxnF0fhlvnTiDU0tHMV2oYjxbRDnFOU4F56py5IgYa1HLEBo1kXndUU1iHm3ucTK39W4sWCoMAAAgAElEQVQLG51dPK1v4s6zB7jx7B7W9p5ivbcrgLCfGcjsJOdBNRZPfULkdfezn4Yh1EtUz1QCQpG4MtIEGUwUqzh95IQAwtXZJQGFc3mmDNhRPkfuR/pe6ljKL8sEKvs+iIGh/DdBYghn/j/8O3MaKqokYyNMmUjzVBLq91xhy8ZKNVTyJXHu5INzablUFstzi3jvwjsYK1bhZFLa2Rn46Hp93H/0AF/f+AatbgfNbhuNdhPtfhdtn4yUjy5pV+7/bArZggJK37GOndrxsI5LvPA4TEQzAC2HlTwTe/H9FZ5YyerEZJb0sOvIQyIbwhRqRY7LZpD2mVtSFTC4MjOP40tHcPb4SQGNxXQeRQk+oAwvRJO68W5bgN/jnU18deNrPNraEFaQzGej10aTgHHgSlA7HzwIuWIeqWxGtkuoWgkNTXZB1N4+Dh+3U5nqosmH5MFFdu2Gzg4CGR7NOQqs5NgFetKM50uYypUxlS3j6NQcVueWcGrpCJYmZ1HMFRCkUvCCEBu7O3i4tY6bD+5hbfMpnjR2BAzueG00Bn3Jv/EzDlLlPLKlvBy7vu+a81hBoTWItlo+a2IrC6ux7mVepWRWChi02ZWOXIhkmeUCEb1IgMAbINMbYCpbks8vcSfMdcsX5bNXiyWcPn4Kq8tHhE0sE9hLX0QLMo3asAt/fGnJJZYoxvbr3ofPIQsI9cJ8+Z7Yi++2L76F6m/EYS16u5RcvwgWcn+qgMPKRTU7kkAQ6PQ8tHsMn2/h6dMNdLtkPtKoVGuoCrtRFqko2TaZA/Q8ndkj8C6kxIabmI+mIjYwXt1pjUOtmRmzMQJ2JjCXzwtbyO9rTITO2/HvkjN9EvhtJJ208ycrE0j2n2Wc9DNZtsnOAVJKas1myACKFNR8sUNsAWHSzdK6TVpAaBcOy0TajqD4EyXwwqi6PXl0RSJL/ykC5F4/jp0ICLzzKBF4lwiEuDyPYtGfd64cdsaZ74tyYAS6sEzg0M9eDRCq9NfkSUrEhkqAlS0m86pBzr4fCgDkcRJQ2O9Lth9/X4yHMmnkeT6VSmKy83zJqL0BHrZPDh4NuZYPpCTbFpDZPYndKFdx8gBHJ47+Qxou5rzm63Ld9Vw9rvX6nuRMCig0GZNjYzXJWKyVSyimNfBa82yHH/ye/f4LQ52/y4XmxUvRm994swe+5R548d3seW/A643gRxkXZVvI+HEMh0qqnu+i7fYEFNYHPXxy9QtcXbsjYLA9YBwDG9WxYzWl7Kxd58YmsTg5g9WZBVGFnZpZFgmnEWrqoBOb0iaaq5hT589o9RgEMpbC+rfebWAzaGPX6eJ3t6/gk6ufieRxs7eHAQ0tZFCY90UfaTqGDkKsTM/jeyfPC7A6v3RC3NLpbk8gkg+lXBeFFsGgmsLpHaJP4BR4MjvIvGACjnbQRWvQRdNrY6e9h/XdDZkhvHLnG4TFlLiP9kLuPYJTZdZsfMbhgFDXW6rncr6q6AgIa2FBzCPPr5zCqcXjWJlcwHxtGpPVcZRyBdm3YuTmOMg6mnttZy35ivxvfg7R0fHY+j46jPYhIeR1sNHawdO9Ddx4fBf3th7iSWsLLfTQSw9kO/igqYzk/UUMYdJDY/8CGXfSWAOL0aUboN9oo5IrYXZ8Ukfe5pbEY2OqWEE1V5JHOcejkZEav+IUUAgJCHVsxkx+G9UZjw8Njtj8ZNNX4zP4oLpus7mLJ3uqdlzbeIR7249krIpyUYJBMoMilzUMIQEemUJtACQfBhQkmFD+Ds9TAkKSdGkPKKVyWJqaxdL0PFamF6S2X56aRyVTkJ8VnIzkEsrfMRrMZDWLhNeM8LHB0g88uLzO+PBd9AcunJP/+783M4SKJlN+IJdFMZtDyOKs5yJwmZ/hoJTXCTS6XPJi4QxbpVDCmdWT+NmHP5KZw0KqKNQ2QdOzzXXcvHsbX1//RsBgq9dB1+dlHiLIpOSC50xeppSHw8FO0eSqVID/jYxaskoHRiISOHPEWY+OdHJljkXyobTzb+/2UcSNIHCNOuBJT0elLC10uaMkykFBVNoNZCBzYWJaTHR+8oOPMVmpIetQCpuVwFBi7zb62O03cefhGm6s3cXlm9fwbG8nMmThnGCfA9CmU0NXUgJksUsSh1Juj9XuJrbJFvsmyDuSu9Gcw0jsOGPFwl2XDb0IWHSLja0BQGQLOUxKUEjanOzgdL6KY9MLOL6wLK5blJLSECGdyyOVzuLRxjPcenwfX1z/GmsbT7HVa8nCSwEvuxqceRRH1KzGCPCikGFbYQwMIDRARV0JdXHW2kslrtEFRkBIMCjuWiqR4IJLySebC8ws49pKQBh2XFTCtAxos+NDSSiZwFKhhLFSBceOHMXx5aM4unIEY2UutwXZN1xmk7mS+2q+Q4HdMHyMb2EWCn6XddrL3UJjBlb7p/EEoUqybei8nSFUAxmeIfWmj529BhrNNtqdHnwyWYaUIVNTKBSEGbRh4eIRbOZVbfGvi7wZOTDMm4CsGH0pODWOoQIg6Fjrc5KBmX5ZkRUSwIm0MmL9YskhjWNoTsNnjQ+xhbkayFizGQGGfG9zbkkGIW/8uZzIVS3g43VjDWb0c1lH0rhgUKdQlRdRAksAK/uB16qZERRwYDY0YshGVTWGKWQGodt30WjUzSxkgHKlrIHs2YyY98RbNgLEHXjtlwCDQye2/bD7/i4Cha8OCJMGPsoGcp9bMM6sxoFk99kYEQLAXr8v+0C6mpm0sND5QkGOk80wlGM14iqULZDPO2rbDwGD0a/bnx8sFg4hC82aNHwstCnH88aXRgll1bzPcFa13mgIKNyt78m5V+A84fg4xifGMTVO1QyLEYJCtmd0rjAJDCNAyC5s7P4db+93ucB8yxL/zZ+/2QMvvwde7m528PW0EB6EHvqcj0856Az62O000SJZwJBvBNJk39zdRnfgohl4uHr3Fh5sPZNxnb7xmWCDXWeXOXYQSDHM/OnJchVLEzNYGZvFyti0ZAOypssZPwISHoxR4GNpdh6ThXGRfbKmkrlh3sOQRr3dwB566BQCXHl4C5/dvIwvbn+NBztP4BRYozlgMpnr9oC+L34N506cxl9/9FMslKcwnathMldFJUO9WRG5IAaEYZgWgziPjFMwwMbutkhCWUuSaKj3mnApO3Q8YSq3mtt4svUMT3eeYWNvE8g74udgIydIMOlcmGZCSwa0UdkpWBzuI1I9RzCYpfumn0bJZzRDHou1WcyPzWJpYg6z1WlMVMYwPTGJsUoVfcZRZTIyr2lHxVj18pUZ7tFFF3uNPWkSdrodbO9uo9FsokHlWXsPW60dbLZ3sdHdxVaPhjgu3IzOGPLBODbD9GgzXu4ZCVA4dDLFgDA90Fg2SErAQMiGfCqL+ckZLExOYX58CpMlAsKyjCaRwCpJjVzDYnUGVYd5y5oOqXaFJBbolULWOkCr38LGxgaazSZaXg9d+GgHHrZae1hvbOHJ7jo2Gtt41tlGk86izFTMhQh4jPIpDDKhEDcEg2waROzgCJZQb916rxScImo669CfQjGVRSVbwFi+gmOLKzg6t4xavoQxqgKpmmPCAlKioKOihViN+5IVXA89dOnj0leSjorN3cYedht1OB/8h/9lSL3qu65cEJyNGNB5jW5xPrPHFBByZ/muL0G9nOviG55fPYW//OgnWJ6ckx4IKe69XgNPNp7hm1s38NXVK/KmLbq4BR5CFl+5jDh1Dhh2nGEOSAiXgIfzQQSDBFACmJUV0W6BCHvgen1lCQ3YUBdDPTG0gIu7xPy3GJlwgJQP+bdmGZKV4gFC10XWDwUQvn36PH76wx9hqjqus5HZnJz0DG9okx72W7i5dg/X7t7CF99cwbO9bWECxQDHMJsKiDSSgYWQSF1tRAMz/+wFakGuGGWoa5Gya4adEic/ZQk935XiKzkHE7EgpmqlGxGHScUgh9klYVZA4fGZRZxcOoJzR4/j6Oy8sEMZMjnpLNaePcI3a3fx2ytf4t6zx9jsNtFlNIbovRkXAQme57NlUES2G482RsWuNRWJfJlM8WeDM+RZ5BGmr2TnJG3OWdRvciLpBYNGGQNC0MvzrVwsYaxcxdmTp3Bq9TiOLq9grESFuwLCDEIN6TRLyP4b0eGldrJTkwSE+u/vsl57+VtozAda5zUdureAUCMmhBk0MtGuG8i84PbOHpptBqX7erxlQYDKLY2TJ89NAdEM3E5nzPWk15AFhmThhHkzgMw2A6KwVgMW7fnL9xD3LUGgei7bopyvEbPIcW+D7yHsoQBIsn4m15AAk6BOHD1VRmoBCF+ajSBpmNjrhPOPcrDsWqD5gJqNaK6xQSA3Kn5xvlBZ0Xi28TAAERkSjaANyZSxc7i7uytsEt+rygy78TEzv2jPnpc98vFN7kAhNeS0Zl5PqbKEWYABOq8JCMV2265HknNjPoWst3o1SH5ftys/EIBUKAhT2Gg0Bfzzj0qlshgXcZ7Srlt2PXv5gvNb/Gb0eUeVo0m2MPlznieme8IuNc9vzom4LprtFrZ3d8TggnrZYqmIcoVZhRxDyGCsmEYxxfXHuiIbV74RUlJZbex19i028c2fvtkD/2P3wMuuacOfkvcCzpXxXuEaNdVWYxf3159go7mLnV5TjOjoz7DZ2BWA1HdCPN7Zwk67qaZ+jO1Kq8SS9xsCQt4fWHCXGDeWLWC2MoaZ4piopUp0K7dNaD6HjoBGekmcPLKKxZk5KaJFtcR6g8ARKbTpD+FoGP2tzQf4eu0mfn3lU9x+eh9BJtDUAn4OrwdnEEo8w8Xzb+Ff/sXfYCY/hlqqgGqqhGKKI0p5ZAdZaV0H9HLgqIcD1HtdbLXquPf0EZ5sravqrNfGbreOQQ7wM4EAqka/iUa/hY7fESlm4AwQOj4CmcM04M+Awj7NvvbJSG1AuVUqEBASDLI2zvkEhRkU/CzGMxWMFWqYKo1jojAmKqxauSxkAu+pzJZdXl6WphhjeayKinX4xs4m1u7fx169jkazgXa3LYZdbb+HhssRpLawnk15dNBPU4XGZAGVVco4UlRwaV2m9X2sBhqq0EzNL4wbk7K4PJNw4DNHqvJF1ApFjBXLqOYKKGULqOTLonZkTvfK2BzeXjmNhdIkSgXaASnzSTbN3vw6bgc7O7u4e/cOtja3ZJSqlwpE6sp/73Yb2OnU5RjVfUpgXfQyPvxsIMwgH5wzlRpdAJ5CzihBYB8olG0xVB0VdYJbAjUf0hxvVTrmnQzmJmZkbrbCzM1cEVWqONM5FHM5qY9np2dQYM6z5FUDXXqEtBp4+OwRtuq7cnzq7SbqrQacf/Ef/9coh5CzeN12W0LNC/kCfAGE/G/yESkpLAUQer4UkOzOU3pJe9e/uPQxFsdnkHeKMgDLWTp2digX/fSLzyKGkICQQDCVy8rMIM1Wup4rmWiu7wpzUaqUdYaIhVwCEDL5QSgk+Z4WelIw+mQdTCC21IM6GBp1F6KdSYtfDUans6g800uj78ssHmnY8yfO4KP3LwkgzGZysiNzGRLRWTFc4UlMx83r9+/gN5c/x5OdTZmtE1BoglS1ZDKB2YYdICAUJiRjgp3l4xmfO3PyS9FvChBhR8i2GJBow7Y1V80whDJnpdtODZcAXJq0GFBYMOHvx2YWcerIqjhvrS4solqpSgi5k8rg3uMH+Obubfzmq89x5/EDrDf3EJZyQDkPN0N3UDX54bN2aoxEN5op0iLxQG/e/K7sCYmHiHXy+i9zcZsMNzKgnuvJceN5Vc0V4be68FsdOD7PP0fYWjKEE9Ua3n/nXZw/dRqLcwuoFatDgJCLObs6o0DcHwMgNOX6yPt4Em9YKa5lB22cC8XSOi+oYJANsa4XotNz0WizO9fC7l4DXWpH4WB6egalYknAlpV2EpjxhkwgoyHqBfm5nFuCLzTslzNglHRKDh9ZN8sSJnakgAfD3lEiyT8nMCCDRDmlZeEkjsLIRMm60Eim1WzKOU4zAPk9iZnge9L1VNdj/ty6emo4vBq5yHnPkFcxwjHNExN7YVl2Xnf2vJUixPdF2si/VdZLQaj9XJGsVPIRo16HNgWSWcqJo5cEhJTGcD9RljsugFCzFPXrZYun7wgQ2g99ACwOA6Bo4xLfjhpshgVWxnZgZjvZlFOZKLeP50+1WpXjxMgJmhHxZzymBIT8OY8BGw2vDQgjcPsq5W+8Vu7/q2H5aKK8oNyVjcpBIIynuTnK2k15zR67w502OnTF5bqXTqOYT2GmVsD8ZAW1AkGhRExH0nUe/ZghHAoRikqd77Lh9Cp76M3vvtkD324PvOyaNvwuBAitdlvWej/rCONy/+lDfHnzG9x+8kDc58NCRoBgvddRhVI2gz7zcWkAJU7vMSDUxo0aeqV8xj8wly2NMRb9lNEFaaTFdnuAkAP23kAC4Y/OLeCtE6dxjiMoSysCEkriH5EVWECyitd9ixl5aQ8PG5u4t/4Av/ziN/hm7ZYU1wgZmTQAmP3spFHJF/HuhYv4V//sbzGbm8AYShLTJt78YRYZAYQ66kFAyJGpRztbuPloTaI07j15IAo7+lIQaFCPHuYdkYwOMgEy5TzSxQyyOUrau/AHPamHrXskESpZwna/J4o1KxtVjKHHS+fXSIgkyBIvhZyXQc5LoxDkZAynlCqg4OhoGOXyxEiFfA7zc/M4d/48FhcXMTszI/UDawau/7dv3cKXX36JR48fY2d3B9lCDg5jxxyVBLspH55IRAP4uUBAE6W3bkrlvwS3LDgczpoboVRoAdOBhqwqmbhFQjaIAk2NE6lqFLaX9SMxjB8g5zjCGlLuym2ixPLM3Cp++r0P5Xl2ehbccr4KDTH7bk/uA+2WsoNfXb6MJ0+eYLfbQj/nwM0BbUp7A8bO9eE6nBn0hPF0swPZ1j4oA+7Dd8x56dDxXxvf2shNsp86VyjHx6SxENwSt8hDwCFVjwoKCXhp8lnI6DlLgMjzlqCXbO4H77+PU8dOyPGx5BTvXevbG/j0q8/xdOOZSEZ7Xh89z4Xzv/3m/4nVOmEo+VGB70cd3067Ix1SNk1ZLHGmSA0o2NVXQLg6s4SLx89IJyaTzov2mSCv0Wnh0dPHuPPgPpqdFlqcPxsoQ5jKZSJAyA9DQMh5lEKJYc5kNFgQakWoXQ2GJlK2KA6xChS5MEiRohloNgcr6iiYyAYCEq/ro9fqIWUAoWbhacZH2h2giDRWZudxYnkV50+eQS1flu3V19JbOged20EfT7Y38XDjKW4/XsN2p2nmBRUU+iYOgwAmwxknFoNGckVGQoO29XvJOk1kdtkMUpmMBnBz4fMplYszdri9UQi0uCwOpEjrd7ryTEDIk0UjMyB2ODScWZqcwfL8AlYXl8Q0R6R1MtMHbO3u4TGlvffvYmNvG02vjy4vXHbtCAbZbZIunAJCzgTJsbEg0AA/ntwE8wIqotqX0gtD25qTW5rvtqNDtouW7wyH7vVFmsVjTkBYzhfgkuFqd+H46mxlAeFYuSKL99LcPKbHJ4W55uLFd5awelXn/0kDwuRtVicILTNIEKhAUMDgQEPn6+0O6q0O6kYmSnBI4xnuy6nJKZHv8RgJmPIZnq5OoHwmM0f5JPe9lU3KkuRoE0NdOnXRkhmrpKTSsNtcF+hyJmuFMNY8CwykldlD3aKISTQsugJQZfIiUEfGkg6hZNit/t1k3KmkT+Wkko1I9xur6xQcq8AwmT9IOSOZUQtck26ktkxJ/l3SiMaGsCc1B/Zv7Ns+nyH80wSEAsQFDPKh54mus+oiayWlESCsVOUYdzptNJstkc5aQMg1QxcuzuUpeH+lr9cCg/oOh72XlbMfAIoWEDJXko0DnnciH81JB543zQa3sd1Ch4YzPovAASbLWcyNFzFVyUuAPQ3JNH7aGswfNJzR/nAsoD2wV0aw0UOf9xV34yvt8ze//GYPvNQeeD1ASDUYr688Tc1SKez5bdx6eB+/vfolrj24g/sbT4BSTpRX9GUIcmmRcLuurvmsS0SVJXl9NMjmCICODhHEZVj8D7RYpjkMWb+UHwoIFMc1d4CUO8Dy1CzOMPf45BkcWzmKsWJFAB1BIcFEahBKE5/mIPWgh61eA+vNbXxx4zKu37+N9e2n6PfaQOAim6GKroCpsQm8dfYcfnbpR5hOj4HtarVfzMAhME0whGx1E9ze3XiKK3dv4uu1O3jw9JHIZ/uU0zp0GO2LIQtjJyg7TBUzkn3ohD4Cvwdw9oteGxxNoqqODS3mP3MEi2v4kF9FDAa5fKhqLi3Gi9kgi/wgi8Igh+wgg8yAnzWFjG+b+jobzhGAubk5nD17FgsLC5ienhalDe+vbPLeu3sXV69exbNnz7BT35P9J+NSNlNcDFYGcNMe+mlPnv0UQT4Bod7PBcBx30snmnXH6LGHyE6SdSgzHWkE5GTk2Y5SQV4nEPAkhi4EXMIiplDJFnF69ig+Ov+eZF8vzy/Lqs0qkk6cXbeDVqslze319XX85te/xsNHj7DndtDl7GbWEXdUzj1KHmXWwYAgNxfAy3IkTiP3CBjplMvzUggbglUL/IZyxm2lkcwiNECQ28dRNyMjVcd+BYcCFHmvCSD7rZwvYqI2hh9/9DHOnj4rozkKCOkv0RX15j988gs8fPpYDJuscZPznzY/jwEh6cRuVwoAMoS8aNsduhNqvhS/LFCRnLBcFrViBXOlcSzVZjCeLqp5Cud0mD/ie0JFUp/Km2i73xHJaMD4gVwGqRznBFPwBrzIGXDtSohzkZrXXF5kqQqaNJRe2LEMQSFPfAWK/FxSIHKGSYqWhMTJoC4e3G6rj0a9JSeBBYMRo+YDRScti8Pi9BwWpygdUImdfmkkOGceu4GP7WYdW+16NNhMZlAyYzgfyBPPnHQc5lRQqawaTRWkOLXsmc2ONKVzNp9HJp/VbZJAVu53BYSSecYOjeoy9VPx+x6BblfysuTkkJlJfabOuFooYaY2jumJCVmoSqm8OKYyh44MU7ffR73dwrPtTekokQ2kTKPl9WWbuLBwQaEZDplXzs6wESDFVqIQJ2igjIALgzIp5nOKHt/49AeaIRd54xDQENAyYFyiAxhRwPkjzm7mxN3P6/VllpWFUy5N2/eCzK3WSmWZJaTTH+cPxSnKFGBJB9oDBd8hN7l4hnC4ynoOV/NSt8tX+aXkrdU0xiIrEgsA7TMlon6gYLDrDQTYb9cbqLfa8HyCthRyuYIsBGO1MWG6CbJ4vvgmpiHJrhn8ptdadFydSJbJ40pQZQlEBYX6u8m5Pd4QeP6yOUCQyfNfAuQ9T0BEtH6YSAgCVX5Rmm4ZP742rxEBo8LgMdLC5hlqTqJc69JE8hGKmkBZylhGboAhAaVpwlimkK9vZwytaY39WxYUEqeRUQmrMlqGgRzBhHNXvRAQRlEX9qi+6Kz4/TOEFrJHrOU+txMLnjVXMQaAAg7ZvRXgxOaWyn3L5aLMqbbbLZmxoLmMAsKirOkxQzh6hvC5eyT6bC9CSAev9tHY82Beof1Laf+xeGHjk80ToxVOMQuThVYKaHV7qLdaqLeaMhcfej3UciGmK1nMVIsYr9VQKZZQSGubypSCBxxIk4Bw5BF/mc19AwpfdDG9+fnvdQ+8HiC09wG6XrPBuYsOrj+4g19d+RxX79/C3fXHolIi4GNEWZBPo5DNi58Fjef4rsyrVkAYyhpfKGizWtRffiCGgZTmsfCm7wW7qmmCAy/QMRQvwOLYFE7ML+Ptk2dwYmVVxlEouSuzicVRqUEgLvGs8XYGLYndavod3H50Dzcf3MXtuzfRau5g4PVQLGQwVqlhaX4Bp46fkPGjyXRVnOqpGRDd0oDMVTYyg2Nj3k0Btzee4Is7N3Dl3k0Z4yGpwoB2FNKouy15T8oOQ0Yy5FLohS6CfgdZ+MjAlwkrem6QHSThxBo7figJJQ87UGXGdQTwERAGaeTCLHKDHHKDLNJeGo5YvhJAhwhIOHDUhMpAAwjPnTsXAUKeYryX8l7/4MEDXL9+HZubm1L7cw2Vz5TmfCB3Ad32yRJ68DJkDGnCyBgEGkwS6OqMHce4yIJpczLpyDl8QsvPpKZm01cQsQA6+k6kaRIjnj+GJJD8pBAhmwMhUM2WcGJ6GR+cehvvHD2D1cXVxOCSI9Jczo9zuwgI/+G//3c8fPgQjcBFMz1Am7OPeTqKpeDkU3ByKYR5IMiH8LPcHl+OpQtPAHqGpkO+utGqLDQGgNpEV/Qu3zWAUXIqCQY5nS4soTKDNmcw9AKE3kBlstLEAMqFIibHxvHTH/1EmhPEc2xNsr7r+D08Xn+K//bzv8fak0eCMwhWxbvlcu+hWiOYGwu75/wn5VtkqNpdUtJqFMEuKV+QRQLn41gIkCGscJSUweJBWiQ0HJIV21sTfk4jEmsq41I3zhFBzhBKICmQzSvjRFAoLJhh11T2qUWUxvGZXJIUTwErQ9SDz//m7bsTUrKlp712h/U31cGQ/Rg1k1FUzQ6JSixJEnMok1Eb1N9yfhAOr0gLCNUG2A0D1LsdtPyeyChFLkq7ZBNaT2AqJx91wix6CQh5AFngmoKaJ7wtouXVKYmzzIul9TlzyELSKiuN65/Ot1hAyAUrlAWSLLvsCWt6xYuKoMBJCYDiCcL/5h5h54P9BIJenqydQQ97zYZcuFz8KDPgQyI/WDybZynUSXPHWQE6b2Y68QIazByXlH3mXsHtFaWvwsjomUeRQIGUvOTYGcmiME0MhDagUtgjDuJSTsocQmM+QwcldkIENEgGi3bk9VOPiiIZzRraTxXJWEfcQP8Qddd+EJj87yQg9MzcdJ+NTj9Ex/PwZH0DW3t76PRdpLmPimUUOcPFQHA2b2igwqKWjA9l1pTnplNSsCvrr1l+ApB4Lgp45+wr2TrjMGmC4s1lZXD+MCiUNc66VIrJkDL5ekmahoAFnWaGin9gGwj8Wys/jcxMhvII09pQMfNdApbxoyYAACAASURBVFwGVDAY91MDXiyotQwR/zuOu1DzGWW71HjGAkMFOiohFRfTxFwj1yN97/gS4KlCQMhuN2cIda4uMUNIwyu5W+s6knwezV69oAUxNENoXnPo5RP/ETFrw91VAf0EdSbPUS/LfeiDUinPRavVluMnoNhkQPLfOn/JxpA2ivL5jBjN1Bt1UZmwk8+4CZ5fdK61zLNmSL7C1RRtw8ugo30XrjW2GnU9m5GC/T+S80+2V2fAxYiBxScbcvzldFpka3TQbrRbaHU68Hot5MI+SikfU+U8atWqgsJSCSUDCnUqhcu5eF9HPWEz2GAFI2aFfIG6eP/ue4Xd+XvFBm9e/M9wD7weIGRt2e+7yOaz8DIpNPwu7jx5iM9vXMXNJ2t4QMloMSsuoozvGmRTEkdVYX1G+SLXXVN/qXpJ1QfiDkzTQ1GAKVvCtajTobRTXc1puMFGTT5IYa42jiPTczh/TCWjbKDTTZPyO9ZVrOWyhaLUlrs+Y+Hpfupht93Aw/VHuPL1ZexsrcPttVEu5jA1MYnTp05hYXYOE+VxVDNFVDJFlDNFZByCTBb1rH2ZGUzvDAWEjxo7uL3+CJ/euIpb9++g7XUl65mmNZ2ADGEfqUJGgAe/3xv0EfS7qOSzKJEk4b1VFha6cyogJFNI1lD+bZWJ5gy1OddWiqgzahnmvWHQpW9DSgGhBzFqIaDmMsN7I5vMlIpeuHABS8vLmCnPoE8ejIqdgY8njx/j1u3b2N7eFhMuOliKYSRNJCX/js/MtwPytTwCSkclusNkjdMHgo6hA1XwDRvKHFzs6EjKryBModXqoNulE6j6nth7dhxJpqoMVoys8cvZAo6Mz+Pi6mm8tXwSRxaOCMYhTmC+AI91s9uU19/e2sbf//zvRTLaTwM7gy72gh48yRmnpDklgD3IhrJNQWYgoJ7fU7CuzKDMEJo5x0gqGN0BLEiMs8gpg3VkQJRk8EC8Xfhgs4J3lYDMAJsfBOtpNcJkvT9eHcOl97+Pk5SMQv1feN100cPTnQ388lef4NGzJyKJFsmo78J5GNajO61OtBlAJn0HZoi4RgamYdZSAFGnbYKfrViP+mnaorJoEOo6uuGqiQidbfiGpCd5NxQjGTpWOhzC5+2SQEXTMdSUZFTZYC1X9KcKCRU5K8UbyPuwf5RkfOzvxn+lsQT2xizAkAfJOPMQvBB8ONSmGrdFfiq10w3R4/wM0TRBrcj3+DMDnkx+nJ50fNhbvp6I+iWeqZGe20xEKstBwGcK3qTbkeFJDZdoD5mytrqHrVBWL1wdtdTig8PR3MeaNKKOlQKMkZXv8OKk+yuPWTadM9ujn9HCz2GwYgBp4van0Ntuod3T9nS38ZsGqEf7ge5amjGUSdG/VtlU2c+iy9cjzGJf2CzuTxajPMfYAWSTguyRhNLDZBHGgNB+vHgJObwUjc+Xg/f076zeOqymtfW6nBmRbD76t5WLWlDI/+75QKPtClvR7HSx22S+JyNBNBSdYLBUrggglFlAMjmZrKI1Sv54DUtXNSvNEpFeJ4CRAiw9v+RKkxgBNWERx8hE3IPAEsvQ8diwQUKQJsgw1u7K5stMrII+yzbxe/GRsSByGGgS0No5P31mNzBmKUV2agBo9NrWSMaARMv2JVnQJLspQFTYL14KygxyW7UzqtJZK6UVMMcTQxhCnUvc29sTYwN+cYaQsQTqgJy0dkueBIeDv0NllaMA4WFlaATy4jN4/z6zcva4xxPLRMUlrtORA6ggWdlacXfmMaCDrJEIs1HE36e8htJv7stSuSSjB6IaiGYIXxIQRkDQblxyv70kOIzmmPfvoIMMYbKsVbaYoDcGhH0aG3HnpdPyzK4q1RU92pD3u/C7TfidOsr5NColdmfHMFatSiRFnjdpWW+TslGzTtuO/dBz3EyLegijjvELegd/hujkzSb/wffA6wFCNuDYhOT6SskkXUXX93Zwb/0xHu1uYr21J6wgR1dErZShiiujpiBp1os0JLRMmFZpspbz2iWrZ8ZHWCd4ro6kCCBkU5n1kENFUQpjdCMlqzczh5mJKck5lsg1GpuRTeScXT4nZABZOhrgELjQon+3uYf7a/fRauzB6/dQyGVRrdawsrgkPg2saAqpLAoy41VAxslKCDofJE1k9MPR7d/tt7HRruPWozU83XyGjtsT51ACDTbtWSel8xlR1DG/mhK/0PdQytEFn6ySGhlaFpA1uEQ3GK8KcbpPerLYRj7NTSTEXA1L/J4Ht0VzHMoqVVrJZ94X2RjmfZhs09T0FI4eOYqpqSnUUlX0CJ0YfREM5D74bH0drVZTFIYCCKlmY3VvkwTgC5uWr+QlwJV4R8gxVZdqjJr4fNgKRCvM5JeceeLDYarqkN4FDbTNCFX0l9LINXUyG7489pwRFfCUw3RpHCtT8xLdMD02FeEHOqYSkfQGPWkQcub12rVr0vilko7HjNJRnoeMk+QHl1hJxmYICNQ4vVQ2LQ9CIm4THxKzFl06wwt5shqyxjLafYcQJfKgcRtrFZ75Us+FMqIm6Q9Z5nbnxAjo+NFjmJviXCStFhUleGxodOq4fusmtnd3VTI68MTDxdkLyTckb7oaiG2HT63Pofy3qe/i7rseIupXVcNqYwY02DGGA7bItfGjCi+smb7WVWqmr8/2UCYo7gSIGJb3KTCUWjOaWrKW+fYz6Cbqf+m/kyGk9nAMdWulkLV/YWRqhqmUgjZ6P5sWp+9gHTb1L/WV4579QVj1fLBhKk4Df+PXsdNZ8VbH765SzaFt2vcmcvyibbO8hXiHjujdDx/H5DsnL9B4W5NvZj+/3Vv7A6n3/24Me+0ZmfxE8SfZP3ujqEPt3i0gjM/q4ctt9B5/JdbidW66z6thE9Lh5J6y55nNF6RMlD/ngtn2gacbdWxu72K7UUea7H0mDU+aNZRz59TlsVBUpjql8SyU33IBsUYs9gjZm6llB5Nh7/Ize/0YtpDg0EoqSYITs1OubQGCZdokciFSDav00DqFWibQAkddY0ynV05tZS5pTCNSIJOTyIy/QiEFrol8T4msMMydBTz28w+BXMMKErzxi/tDDGxkJpYyQZ1ntX9rVyHuK85i8n1VqhBf2wJ+PZ2HoVSSoIgfx5rKiKwyGri11398dh88lcyacdic3QFAmFy7o6UzQTHFzqCRvNdkS/I4cB9bkM+/towpYzQomSRoJ9gjGNRZUpUB64KrwF/k7MYNloy/nRWMok1E+q/b9VIM4RAYHHXhvGQRekjEhRzXBEOohYXZpOiAmILK3FNEYm/uf4Fk3GoMjCokBmjsbGHj2SOwRZjPZTAxVsMkH+M1lJhbSEZVilQLCtngso0yffvo/hPFUiQ6RS/qIzz/RvI6K9abv3mzB15iD7zktTjqlUwDj3JMZroxfqJLExk6bPoEgY4a2jGbOs2c7BCFMIUCC2o27HkjNNexrQBtlqhkEdMngfJSGwIuCiptW1s1lW0wCxnAJiBf2+YYW1MPxxEGiyQAwaCwcJJLpxE1okgzDWtRT7AJSLmicVWXOLcofF6BAMGgkgyA50CAJsFvL/ThM7osJHxSoxiJXSM4NAygkC4Jz03Jb7Y1nVHOGBylisTY191UpbFdnV36bBXNEZ1uq2MIBTamdJ/whWgmQzBIUMh7Rj6l5ivqyMlPGv+PdcBA7jMDHefiw9T8kulnqn/Zl8ZTRTwMIiLFqCliQZztv0Znkq1ybfQulSx0zOy7en+P7ozmFJWaxMQnWUCYMTEkNJqhIQtnD224ltIM8Re/L864bDCngHqnJcpHklq6iyxLC00Y4D2TXikyz0i5Jukjs+6bMSqLq+K7eHIh1w8e4a3k/SJS4vGebVzdeYpQiSj5zJynTEtkXjalk+xxZiTNWFW1SVZXjTv18zsd8276MRQMxhyFvUlaJKhlczxjZICWlWaam77tbh9kXSzQTEIqPeKGN4gLGf2E8gFUfmj/bcXQMRsV065D/hJxToLAbHZ99X1Vfhp3FuIttnsheRqY742oS3Rz4wN4GKgwey2ez5I3NO+acNiN2If9i2dkT66QyBboMWg3Rh8R72heO0JQ9jf3HVlrKGmgsv381vNI97Dt6Nt9c3hlMprT5cbYYyyiqwNfyb+LP2ly3x6sdvRStXDGnmn6WZOvsR8M2rNo5Af5fX0zucssstp3itkrwq5/1lE0mhlkd8jES1BNu9vs4vHTZ2h3eyJhK9WqSOVzwlpw/omvR6leIZeXqA52juR4SiBqKDdLa/RhQZSVburpGXdcI5Bo4yTktBh29bSbo9LfxEJqtIJKFuqNU1/bGswoWxkZvYi21F4fusCJFMiyfYm5Vcm4K6idsnUT5c1ZgKbpGCdBp2UxJSuR72PWATmTrARV9l1ijjL5cSjDZmfRxFVYs51ej0xaG01hx/ryWhEg5MLN9mS0ruo6a9eskWtGlOE54oQ8FBCa1z0k+VxA+NA228+kzp9ylQaBAHArH7ay0siFlWDQGP1IoLRhlcXcx6Mrsv4tMyhz7FxzJpqzmMaQiO/xaoDwW4BBszyMXpOHGcKooDBrSrLQsPcGYZ/lnNVFc/iThWg3G9jd2YLvkYkYoJjPolqmbKeMWrmASpHXYgZ5FozG+MoCwvg5XseoWrH3v5Es4fDCtr95/vtayd687ps9sG8PfBtAqOu8FNr0X0CojKDfR5u+EjJvRhZNTdQ4sFSAg4IQZ0bBYVRJceWmyhNRgzB3zXRx7FiRLgvxqiC1qqzPhj+xIzdm5EUTEDS/TeCOGReI3k+UWKo1s0Hj+vrmXaKUb1VsSdudaydHqjQlQUZz+JDcQOugL47zVqVD1YqN+jL3w6iFxPEHPuItk3/a+6RVm4mKyhaEMTEjYyFRecXxCzJQff2ckeUVt03VWASDum/1f+ZmndC8GaWOHYEy22EhqDTSbA2grUNpzglY42c0IwXE3bZWsetffMdKNPCiz84GHo0Y++I2a+k3HWEx725mEQWsi1md8QfglpjPkDgzRtb2yXXfo1GMRyWbqW3ksxiobs9P2Sa7r2xnXGswUb7J+WCAn9kWPZTDlJytH1S9pAomHk7ZTeI5osoqIUasusnoJ1VBZ7f1/2fvTXskyZbsMIt9j8yq6p7RcBYSAoYiSIrUgCIoARQwgP7/NwkCBiLfaN7066W6sjJj9diFc8zs3useHltWVnVWtWe/eJmVGeGL+fXrdu4xO0c/BJAOQTQu4HsLGradAsI8KMzf98cMUNnDujhbHifyMTFKQWGEZPlHraXvCTA0KF4wdYzgIckXC4AQA99YyBwgNAjsPpHJ2rqDLz2r43N5EUCo1972ECXyc5G8CAgtiQ3QugAIkwvuQ9a3r4SHA794prHQtQgI04Q2jUt56qWnlgLC4rhJp+c8/3gq7kwsj465bKzFq+ZA8DcBhMWgpxfXepRC4mnRCkDQQCDENOm5uhOZzJby68NH+eGnn+mN0O715O67d/SWRFlDBnYH5Tj1OgHh/fiOHo7ow8T5e+ktJ5S07LIk2dEyysjsYYWMQGCf+oBqSSH7C/p99pd5LyAezmEByX0pk4UUZeWUYXPQojYqyiZDXAp9aGDhcE54n4vUwPh9NB5rWSf727Q3kJ9XGk/Htk+0BREcZ8PUNy9+uTCNPld1olWmckOFNbfpAOBut+uyXK4pt02GcLMmiB2jZPT+jg84MoQ2ycf5LV1sKQT+IiAsn4+47SNAqEAGCs4Q34pWGxovJjvGnCIOiC3OVRMFlIbmLTnoEVmv81phm+gnVxCpn8O/cb3YO2jekqGX261qSubS/AXwG6Y4VxSTzwvPoFM+hGjWTytYikQcFwtjiqm5icZR1zR80cnnnIOsV5ksFjPJlgtZZ0tK0LdbDRn1uwSF96O+gcIW+7qdKQwrxrm+QusF9yd+2fzhud2poVByL1e/qiLw8hH4REBo41erYA4Ub1kcNrI8QHlSF0FdVRudgx0CQ1TjOefhxEB8goYeYFo7qMggwY3nkWkpeaGs3C3wvMfOASEzLGOBUoCi07plS7ZYF8mL6CWn74uEC5t3AHQJDBUIgn1UQOj0CJTzI0WmhSYpEPOmJ2UM0xzVr4pD3VTNWDNvBwKxLkzf65ULERB6BZ7nDp7pxSN1SieBfcgbbHpUjfSY2ylAw3zqz8UImiLNo9eTKbsHPD0pnm6S8/FnPTNl4uKTNsbT6g9du4DXxDJCqpRqDOOzIckJkudBxEL5v0ciAgsI8axzuYW10RAE+gPFouPv87AUo8p4EBDG5iyvVNF2GUsz+NxTz2//z8km8q5hcd10F+yDRwyhhzdyZ8cBKU+7b51myjvTIlgspu+JKALHiSlHcazEo+Y/0xwhLdXiCosNmDKGkIAwJgHh4nB7iryLX58ECD3lCGDQ91ACrK4ChMkNp7OPHrcliHHajv1M+VBFqOS5Rsq7+dHlU7A0KylfpL4MCCMgTSeN8yPKb4h0PecrA4QOUpLyY12ucDGmhBHcQdTiIMvVRhbZSp7gMziZyIePT9IbDOTu7VsZv3kjjVZLJrMpG+gh+4/ZA/XkUJsCIIQaJ5W3rNwgMoNFxiOJfpi83YdwRzGA1UbN3R3sOdBAmSDUQQOTTVN4u4fI9kW1UGflCEQICBV8RhZR+xZQppgqhPrfUZ6Ikh2wUG4wjz5n/Jv9ibnJwHw0/R5PQJCXlfpEmQJCP0faYDSawccxMI8o4SUQFfZMsGS0LhQWASBkrANDmDzcjJWM81cS83OAMDfn5ZOAY0Codx/OC2CNHl2J96IygzWyswS8aFa3khh/n/cKUlyHYFArFAD84GEZAaGLEm2pNjwYDM02xG0mYunqxWcI3+AJXj5m6WP+4lMnYYCP5m6XdUmVnm2hwpOr9Luz2jqu7TmTAEmWzW43kmVLWWcLyaCau1tL47AnIHxzN5S7YV8G/a702gCFaR97LB/1fnBcGZSahVwhDUecoCtm8OIgqN7weSPwUoDQyidlLyuWkEKvQZ+H/kxsCoTy9KW+nl4EF7MTK+QODJ2X5JGFCsm/5xxpfqs/+9QTpqD0Ueh5lQMHf6z54vQlQGgVMiw4pYm8Cr4QDPqr0K6VLvU7t6nMnMIz/Z3WGKTzanGpzKcMn0YcuuWfIDoP+dY9/0ujdVzNlTJZMYNLq7RS4JheqRhxPfJ4NdNs1Rbikgw84EKbr+MliosCydU0eO21jw4Vy6Jl+polgmP56Oq/cF4xa87fZQq3i1dBzz5kzcbO+pHk363nov+fNqilZ+aQMf+0jIDV75CoMqL5gF0nJwN0xUQX0I8ZwvJnTB52feoUE4dl7MZLk4AcqR+DHjCOATcDh7mLXwoIcbJpyagmJ7lVYC8DSh7yafBeHhDGLUaGMH+xQ5RPAsL8DZibmhmiBHiHElmH+8m7CwnodYAwDwbzE0v+Fi1nCMNtnQgAlTGE5WPNJ8U4Li8DwnBTxyWY4yfCpw7tKz/vZ58ujeBnlpDYd3RjgRHcQCltu5ePTxP5+DSV5Wqtr2wlg/FY3rx7J4PRiAq/KFuEEAgAIYANVFnvR2N+R2mm1pdDqMfEW+Jj8OKRa1K8l9VaGaFQ+uGKle7/R+9NZ7sBAG3VDSdtY81tJHDVaCGBWnZTNtWMWwGo9/Ox7ILgSr/jHOANhATc+9oAXsDe4WXP7MAQpnYUeYVS82O03kbvb9R7P04mAIOtZtv8D8GSujIpevBQRtNQQGgM4Wg8lLu7O7VmKO0h9GS/ZNxeAoR+pQqLYf54UMybT9S8JNfLczQe+nAgIFxvqfjrvSguIuP2G+ovqswYPE/dmF69IDUe9Afb7ciOwqjeS3K8v7O8hqBk2J0EhOmcdfywPd6Sg9DiX+z5krYN2POgCAZ9Rubigu1SGUJ/CONihT8QJK+ypSxmU8kWc9lkC7KEd8Oe3KF8dNiXYb/LPkOoHWpie6w8SkBoqtHJzuIDwrO2i3dt9YYqAp8zAp8ACO2wsAXwOsoGQuRO2cIo1Kf3mt4n6UsXhqOChCbPmqjrfxEQluWUx1ldnI114SvPMFg2n6tYM7hkVgH8V9nfjX3T3BtsYKIGSnDoPXZxXkuhlv8cz1jzr8gVxakhnRl9niqCjhSsxHNO5yGNuOZ15blVHuiV5256LOlR+HWJuauPzghA/f32nsLCrqcs8f0pzNTP5o84xir9SwTFCYcY2MPiFvL5rsNKJ4tSYKjjWcdh/twcd6VExqk1vfTqJ42UuYVSj60eW/6JqNfPx4suGvgjLI6G4pWtLZOs5zjFP86Xy4fGrRNOfJyeWglOAxzC55Ro2sdxE0OI4zQNUtL/EVgWwVT4d9lgtNNNGcL0eMvSj0D/OmWcvOmlAWFIB50lDENFJyH9Ss84nziFCrekf1AnV//k8fLA8W/SPegtkhcN8tQLn4w9Z2WrKmXx9Am/eMMdvzdOlK8BEBYfn74Cit8H8RiqPe9FPXQPZAcBCv/4w5/kp5/fSxsm81BurKNEcyCD4Ug6vR5BGEpGUVYJpUeKpjRbZj0B+SswbmrbAKUqJLm0EblUwheCqkevarjWq2cCJRxRhwM9JVGXHhgm8ysFoFCTcwV5VJBlOaUySEfjxwUH1mvJVplVV+joIGtIIRh9XHGb6EPcoYxVrVHanbaqWxqA9D65MF68B9J1CSioImT4CPZQFutsGcQJaG+h/nt8DJsvIstLUJO/2wVAiN+Ni4CQh5q/5/Q2fC4gTFeu9PGUewAlpaMK/OzxZ70L8IrUuGkvoBvOA8ByjEBJNLl2uE4oxXKvKTCDAINu3aGlv9oLesdS3pGWrRAMm1XHtePsLCC0GJ7olczf/7cCQk8l7LmQjMo8IIxgkEVgXsYD8QuoGq4yWc7n7CucT56kTcPqpowHPRmPBgSGg15HehijQWgmVR3VxIxlcd5jnuZI/qB+mYfxrQ/v6v1VBJIIfDog1KwsBYUKDLWPPqbtWs6owNCLuovrIioqE+dprxLJ5Qv23Mg9c/LZtGVIR83C4bz5xEr6A9077hwgTGcXprCJEqiX/qVnGxkih15exhk5vLQUVJ+GMe/yLK8o5adTiedfMT/y44sxPY0I4jZOZ2z56QmfcFAe/xLPzLOQ/LNMAX3JxfEKmyOOrjhRugBhjJTHyOPiiwg+dsrJnxiLsvNK6B3NkTgOdQ+ppkpcltCcp3j99Jrpfx6JFCOlIDbehOlih+foGu+USY4EWITSR4AwKwBCH1Sn5ryXeQYVAaEP3XRwxiPR/MCSRn7UjoLjJBlcNm44fsLdbpefeYm+ofCxI+Qc/+509bkBWR6p8lUV70OJ20vzmlO3n18+PSXTgLVzZDgs2fMjyd2ihR3EPSc3TqKa6HGLk2V6VMW0PT8aTo0NPZ5UPCh/06YrPdcAQo1Cemul18CjlN4uPq583JQc6TUD24N3zXtLhkX66PQIOCBM2UH8jLKZbLuT2XIts8WKUspQFH2azmQ4umOpaAeKX+2OKmVCyRGSwujjghE8gBk9RWsy7A/YzwUQw7I/qKbB0J2Knvrvsq901Ps7/N4I484boq20dLOGF5G5ydp4pTE8AIX1BTpoc9bPgWEwgGeNvH7Bo3I+X+R8BvH50BSeCqKYQijOy1VQvbcR371nzleQMdbDMRhblBrVO9gBc+lgxwVs1JJC2VbvvYMHIUoHUV6JssnxaEiGMADeIxBzaiCdAjI2351KXji5RZUqb5PDXhyIAwiSzTPfSYyZbrfHY6S/LIAybSVa/JmCQnqxBZ8NMbFyF2cG9drqgcGQvt/v63kT8Psde+qpUvi9TvhHLGeR9by4tbMlo6YOkexJHyuxfzCuO5uQV3i+6AiiZpz1GxL3QgQD7a+bHXsKAQoXsyeR7UZqh620GkIQCJbwfjyQu/FABp02PXBVt1XnSSa+kFzn71FaqjZC4S0+JT9zHroYt+oNVQSujkA6MK/+0NEb/W53VrAIBvF3BSoKBlMgqLeB5XbuaWuLUL6Qk+sLK/YN2sevzT28wk7Bn83J9qw7Zgdt7gtztvaBMTmnB7m28ASlxwJQi5xnhHBpOl+EApbthvims2iMkv7EQ8qJGprqcZhXyjPSeMUt5gVuynfumVg+l8zDLT2+YlYaj5rQKM27kjgG7jL3fNE3pPuO+XM+K/e9RFDq4ozJXJtMurabI840n3HqFdDjjudVBIV+7GURjvFI41u8z2KMjpnSuGCpl1j3EjWt9fyK+8YWa6v0qC9wBS/3/ElPpjhkjyeVuBpjp0HgnRxNssqenk5u8T1qS5wVb8srzuVvoaunuxRgJR/yicsTrOJ9pHNDCZRMV6LsvNObMpc6WWIeImSTHyacZNq0EeGfjP09+oc4kI+PKB1G+RFxbny4rcjx9gvXshDksklaj6A0Uj4th63EySjZz3NKRvMhuXoo+BvT2zlORPmeQZSL+vsWspdZtpKHp5k8PE7kw+OTZGuweiLj+zcyGt0RdFBtCudjnjRI4gH2Vlkm89mMTBcYG/jBqdm6AhQVcFG1Ko64IigsLDIU+2XTEKaA0gFDKtiiDc+6cgsAhh5DSnNTnts8Dg2wac8gAJ8e0io70NsuKISaCT1VTq0f0VUsuW+AnZ32DxJ4msk8rRWMLQzXxCwu2KSdMIl+PsG4ngqaWlbppZYYgQSy5r8H/0H04OEKQmETHnyDfj+UjOaescnoPIHFT4+vXEVE4YERFrTtoZhc1vR6sNxzBfPeLePz3bvvyaZiEYF4EqXGKLs97AUgF0BRrSXiqqeX57oIDQCh23O0OxDbaSuLaqj0pmfHRUBYvKtOhOuU7URRbChZJIwPzzhfMAW17Ml7CRW2ARBaKY5Ni55kwSwYMV4tZrJazmS91PLReu1AcZnv3t3L99+9kftxXwb1FkVmNPnDIo72D7pwBtT1yRQmydvR0/zmGan6QBWBl4hAMVF9/jb9uejmY+lz0u/GYlobKPXdwwAAIABJREFUwKAdBp8TiXJmyHASfYjiAihTeL9xrzz8VAhQb92YFxXZw5PFDPyIAQh8s1XQNGfR49cCREvakiP0fcbZNZ1n05Sl7PSUfbNM2t5gBR0GavwBotVhvu38dj1DS38bjzRyguXHmM7kXuOSbrF067lS3jR3dWbY918kDTS39nPBz3mawqGhg9SguhdiH/Og/L5inqxHrI8wHYscu4lvcwSoXtqc5ubpADx1bx3fGcf0iC5a6ju9us+BYZHPdAB5OA0Ib3qAX3kTxbf5CSluvfTl+YF+TwVmikeZX03IbTkBacegL39kVg1QskJ96UhtIJ4AhPpX649KelJ8qy8FCCOsSDzIeOenCaQdC8R2Ai14fNUdfMUzvx0Q6l7Tbjnbt94qJROdR6p8zS5Og+Wj1M/neMv2m98YEHokUgEZgEHACS2VOcg0W1BN9OFpKpNFJovlSmqQ/W91pNvrSbfbp8cgRT/qDdmh2XAHO4k8IAQ4BHCkQXi7HURONLG1aaQMlRQBoV0lXsvwIIvlEGFit1JSZ6S8LFGZJgcq+euGc8DxgXULJSLWQ+i9iAAnKDl10AeABpYL/ybQNeN6neSV0UPpqt5uul9nCwF+2BOXWGfwiJI4+INDgahN/jVlA1VxFD59uv+oRLrmntqtJgHhcDCQBktLE6PxcLNrIJ8HCIuPZl/tjSuTGmt9paIyQWGM/ZpqwK6LBQqY9eJqaa/2FsJsWK+db9MBIz4H9hagEeWj+Hyr1abCaLfbMfB8PINcnEV9wg/PhmcmnSeN6W3c+nSQG9upwqi+QQGhzZ2u0GY8xT4BhG4KjWkWb99vDrJdZwSF2WIqq/lU9vuNdJoNuRsP5e39QO7uejIctKULn1CTVTARe4F7Vc7MPvb+3z5uLga9ekMVgedE4Jn35pldpWWixUwhfabHCvyEU2ESjpXO+IxhSXfSL+x/S0EOhcquyEU5a9sp6x7SnMJ/U1QXLT/ZAC7SDTpxEQ7fiwTzebLOR5YJsae5vCbt3BXVHkl9h890XBu2X3BxDHErpFnpFS+yWen+fOYvPgHSa+hnYU8qf2KF+pC0+o3XkTvXZ1GIth9woevR2zuKWWZ63WNWGsFgBN8K6k7tKz0/jVvSs8rDPAaEPIeEzPJcNjDchQuWhj5yxPEKxFgWLlIAgvl+dz3G9JqHzE2B7CmG8Hjzz5ksTn3mEwCh8uuxhDTZRVjFTR/w/vekfOjsFJYTlfG75TJoLZ7p6dvTPR3z009ucJWEzT1u4uXTu5iRzCXviSpTcqOkviaFZSEbHaePOP+XOITz5H/xX/EkPgUQnhpB59LMzwoIT94Y58ZIelNG5TQvE6V4DF77vax2W5qFPs1nBIRP84WsNrB9rUmn25dOtyf1RlO93lpt9gjCY3C73shhqybtu3VkCAFekLijLBAKoARCZAl1mtR7puSkCoAwfzVt5fBUSR4TYpU0dmbP+wb9316ayfLORoOedWH9ztSvcHA0wO22zMYCAjTwGgJQ0bJY+gCBdTSTeYIaSHnTMB2gMArT4AGB94HBUg9B8yJKVu/yD7RYVgChULwNuisuqAKwBFDooBfHgnsLIjMEhEMAQpTLnkgIwtP3lrm1oHoVwJPNAwZgDzBRtnPHtcCxOYsXBHqMvcPvIcyDa6BjYk8lWYA8+nj5A8TGjAPCXq8rT09PZHDBIiKeGGsOCCPgvTFZCedUnKlvnIfPAEIuNOSYwfigsGWLYOqsMYntAwR7KBlFGbT1EEI10NcqOTdhIxDMhSDUcmagcCZb+FQKfArbMhi0ZDzqyHDYZk9ht4Xy0RYthPGiuTbFZfQOJVAkg3tc7nPLCKreW0Xg5SLw8oBQE349wvTxlANiuakgEXwynzvNjZKyMGcIk5wol4Gd0YoojVXK1ieL2sG6IAjLnI40l2MT4Bcfw7k6ztIeuhQQujfqzQuMBq6OclcnDggGLXdJK+yS/PoaQOgZRjkQinsPCwHe7+7+foklnA4KHR8BDFkQizn0KUCY5tCORMy52MBSMjIsF7m0L56jeRnHR7J5A7JUSbfgbQk+utNsuvh0K4N46ee8GFTjexoQEvQS7aV7y2d9AWx+jYAwgKOS/CCl/lMmMBWuuJ4hDFPSzfPnOUCdDpijBLQsPc+VjOYLOn1AX1rd0om1SMDbp0PiVH7U+d9+OUB4Kvrh5jxxVT4LIDw1AoqTahm24mcjKHTTeWcFNweRNQRk9luZZ0uZzufyNJvJbJnJBgk5bBXaXenCYL7bVTNX048KgHC1YQMT/gLBGC8ZhcAMwA/YxAEACo3jDRR6onstIHSQyCHg5YD5wKTlOIFVMbN3HAeZJzMxx3ea7+72BFYsJ4VSaKtFoAvwRga0pbYOTMRNCCWKoqiQCQGmvQmXBH18YL8AbsKiiT30i32FZeWixcsNxhEloc4q4rjYk1gTmU5m9CBMASFirQyhvqf0zjo3SZydcQwUJmDQsyfc4QqGXQlVY8NVTlgdmF+kA2KEhBYlUldQjk3vIQ60MgAJ0BwVY335GP6EAOsPDx957gDqnW6HyqrKwEbRn5tP84sAwhjgXEqbeBDG+hU7g5CkqtMV7jZKx1Ml0F4O2vz7XmSHfs3VUjZ4rTP2F8KcutHYyWDQkMGgKaNhT4a9vgzbA4HUTNtsn1Vt1PunDBQm/84Nk8sZxc3PseoDVQTOR+AzAMKS6qmz4/zoj8aq5SZe69Wz92oZXXrDlC82FTqq7EmuG9FZIalYi5xVXHNPGMXCk7KE5S8QED5xngKroUw1WSS8ZbI9tb6WIG8XzQp4olA3dyrvTHO0YnPP0SFy4w51opBQzP+O91Jk7cL+UiCesHEp7k4vYh4Q+jHkAxP3ZdZVdiFjv+jxHaLl/Qpc9TIZM5fYHMXuvuNnUVmOq0WgGhV9RNp3/qPswlufe/hEvh4z/wlbBv2qAWHxOvhCkQ2w3GW9socw3N/Xz0A3PzFKL53PBWVbKwDCeKPYqvRpMaxka2qsqgV0+YnHJ7br5pIvCwhPBffcsX5ZQOhTSnKkhYMr1nIHNVEAQQODq8Ne1rudPE6e5P3DB4qprHZ7aUA0BuweDd870miqcibPcS/0FWzWGrLfbOlcj5JRB4SL2TzYT3S6XQJClo0SFJqpLUFeGYotTMKJSiXBoK14HfdjHKMff6iSvaP/X7R6QNRoOJ+tOC7ZU2heiWp90BR4C7qYi/bw6coqFR1NRAesIUCJTvbqdejH6FfGvQP1Lb4d/Z767vm//T14P8tVtztum8dHsRjd8mQ6k+nkGBCOhkNTUr15iij9gOcF58pM8R7EZLvVklYHyy0rqSX4NVDo/olZpuAvCi9YmQyN6QF8k15Af3Ab+wtACIYQ8RiPxvL9n32vwB3X4hxDdy4kXwIQ2v7Tcih7JBorYfOcURTF3AmMvYJB8H0JIMRi8MGYPHzHjLuFDO0GQZHtZkWrlNVyKevNRNrtvXS7QkBI78rRWAa1nvSkxc86GHQLahxV+vsQxpPJ3cuMvWorVQTKI/DCgFBX745Xva8JP26OMEmGQrIcexKFo2IrwalNnyoiLarCp2WjIZdKJpYwnaU7SktDw72bxDJ9JJ9kL60sIU1ar0vi9EhOLiA5/RZBtGNPhtjnTssmy+J3DhDm3u/pU/IBVhYVCmHSz/C6FBhCztbJ+YTNpQ/L9HyTOKV9hMVz8X0xZ/C8wd50PA4s/cjdEvoPKMp6yOO5+ROnfAQWQWEEphEYxk/au3PX3yWYvI/weHDE35QAwvTtt4yra+7V+J4YreLBFLeTO55wMd3npSyJPTOPJAILxfugCBwL6wO3nd6Fd5fFtWwgH8UiFc7xPyYlo2X399Hgzsne+1/1zrquqKs4RPNnc27MpOaa54f/deE+ta8iGPQbOSkwODMRXrfv8K4wUZdkY8kB6pyH1RotNUNhIWzdHQyuYXeAZHG/k19+/VX++M9/5ATSaLWlPxpJbzCkvYSLbTeb2gvIkjT0t+0OctjuYLVJVUI3ep8DEC6XnDwh8tEboORUVUm1bNS1PMvupRQQ2kqX+RBSOdLLTgvoRAVq8nEsrrJGAKbv224OTJIVyFjf2m7L64Rj7XY6ZJ3Cqy3SaoosM5HlImMJpxqqq2gNwK4zhgBvPCQk71ZCmZarpmDVhVJCT6KVlOIYG42aNJtqTYHWRIhqYjsAosuF9tEpQygsGQX4phdfrqw2P05umWPTyociCC9Em7YjXk7LPset9pFqSWgeDGO7yn6uWSbKVcd6je9FP6ADwuJFhQ/lcpnJx48fZblcsEz0+++/l7/+q3u7LptyQBhO+hSCSc+mmGxe85nk8xcBaVy1TefP/AJJcc7T6UPv5TpLqvizzcX47uIvLO+0RAV3Wrup4yZbLuTp6VGent7L4bCSZusgw2FP7sdjeXv/Ru76QxmKehSmgBDbUjsK+/014bhlkN04/VVvryLwPOR2Im45pHHN4C7bjiXgXp5XyG3Skr1LXYN8Ap44jKPMpyD8dzqni9Ud3IZviPspQTT+u1JQyNml3Loo3fZRInhm3PJ40uNI5shCTqPvPG598q0HwHRuHi6Jr2/zNCjMm9WfYyDDs/Ik+PX5/BTXef2+iuetYbQdWy8mc0GLoy7F5waAPp/TR1jucegAsvhcTD5RBgg5jCMAwqfLnmr8/aaMEy8ZLy//XEkfu+UQrbhPBs9OzunasvSh7He5m69kcYRHcHSSz52UwtAoiWTcZpn61Nk456Qd46aLhaCnbvcwVeZ2EodH/HXZ3XN8NYr7uQwIC5PNJz1Py6CfbvDkDXX01+MDuHTF86GzdyerkmGL4aZPE0g1nl8eajLb7GVTb3C6gHrofLGQp+mEPoL4uQmD9U5HurCMMEEYIYCDMTs6jJwl3LNPCeWiNQAilIxudwQnNKgnE7GRbqcrd/d3VPgEc7PMMoIvRDEwcQa6UG7JK2VG8a7cpk3o2sTEibb4sLUydY9hDhwm9BYncLBOFixsF6whWCWCLAA8UwvFW9QKocHjJNNlx7kHiEapKD5rx8Y6/hqS7kwBWnLBvIeOAjZ1tcHAywEi3svYmuJo2mdIprIJUKlJvR4zGJ+tLLOlAkKodCLxb7cIwPCK5ZaFsV9MAC7cC3p6KgTj/SOqcqrWDvgOIIhX7NvUPkJ8wQYC4DqI/VgZqXtDkrXdRf9IgG8//7QRXbe9Ixicz2dqXyIH9g4OhyO5vxvJzmw6jqbUYrJx9pzLnwn6kUt36aknapyXdViUA8JYKhrPILdHewaFdVoXljmx6O4AEeq5OHTcd8vFXGaLiSyXU9ntN9LrtmU46Mt4OJRBryfDbkcGrYZ0DQA6GMQmAAibZCFL4lBGH7/8w/uTZu7qw99aBG64H8+detlmijde+Py5fVpGlCZ9tk55nHWebrYJ+dLRMdvsUUgafU7JC7WkHy6Ii5Xel7nmxNPR0qawpGT1pcZUYf/pfJLkNL63/FVIctvkwXs+py0/7hQ0lV7pZO4r9ibGWd775s6xofGJcnKB4MS+is+3cJ5HYzbJrMMlww/lY7iYh+f+felWywVb/5FXzs7H+yir314JCI8e7i81/nI3uJ6tH2T5QHIhDHvnpQDlRsdxMuEfLweEzz/Jc4xbaOBMjv0lntkvcy65rVi7qo3iZ4ejuM1rN3R6so5OdfnInR875/d7zVDK3/QFQFgyePGOaLp7IDM429Xkab2TrKZiKYvFnCWHDx8/UhkTJZ0QgIGADAVQWijbQ0+Ws3o4e7zqCtoMDNJ6gn12CqyQtAOooCQQCfvbd+8IqgCeIAYCw3eMU4IdiLfALgDMEEzfXWjFSgNVuMgUci2MUYI5xrV4H5WxWWVlpmDSvEfQLRIcGLpaKICom9LjGL0XsoyRxHmD9fIyUf+O8wdzh3NOBW5UgAYAyhjztIwUBu3W1xjU6IjBAaK2jPFiofvD9NtuQyhkYIDQzNltao6Pn6S86YrbwQGhArpdKHlVUAhAWJf5fM5jUbEcvWdpqWE2EnhPaj9BEE4FUasQgOhO0/o2WSrq24my7Hi/LzagVFRZ2zZVRXHeAMMn6w1KKxSuOPncW547lxT2g3sp1bg+UaKU7i3mBXExykUk1BktKacqtPWEecl+zzLpdSaT6USy1ZLXqNNuSq/TkX6vK+NeW+4HPRl0atJOmEIAQkS4BUCIhaCyCe9UTfFLPGRuvVzV+6sIXBOB4sP3FFjK3WW24cLCyNFz/EQFVO7evmWRqZClniodLJ52GYkRGSRLHq69R0NZ7bUfKLsIFzKeFFCnuU2yqaMtWC3n2Yqz9EPp4Zf83ks2c1xIyWGXRSEA9CMM4OPGExl/KidiRrbBa0mbuK9E4KhsG3wsO1DLZQMFIuOFnnO+aHDmmqWxq70uQKiP1EtJvd7/hXedG9v5LL40veCeP+XeSrZ6NBAL92IREL7QbvMt0s/eaH4g6o39WgHh8UleGjunnk3X3H65KITxZqxZmHR8FtCpHi/0GO3gMIY+wYPIXOoy29flY7aRGfrPplPJFksm5wCDAGYAcABnNFiHsXvdisdskDKd9ZoKgBiU+jmjZ8wXSgDZi5ituK03b94oQyhCFhI+aQQEaX28GREBcLU7bfbLpf59qhxqIKL4wPB5Nrksp8ob098bdImXxuSawRISwBhzSAbRGC9aHLRb4XyK19UtLHLgEmwiFTWVBYS5PdhQFYdRkQHaVeD8EENLNNCniZJbXBd6HyaCOgCVAEa4hgoItTwX7CCAZ/re+PBX4J42q1+TM3GOMgVXB7Nqx6GiMd5H6RYcFOSxc8U4AIOZswOx8aLXFwws1GvxijHxBzvH8kGtKDCeOK5WGQEhzhcMNMYLwCELiRJ10nBurwYQavnMbYAwlbqzGT6UhPrMYJ6E9iwpzXvsrQgPF20yWMosybYedluWGN+NR/Jm1JVxvy3DXksGnSZBoJeQIsIAhA2Pce6JfiJzO/Pra8de9b4qAp81An7DnMxdyp/S50o7ebxnWmLiFk8vPpefc8wGrgWESDCPT82OIAEK18Q48jhnmu1ObYgHcXn5+yKgKtm+H9fZtoZz17nwN12IPv66Jr3NHX/ZB67c1zVTZ9yXLZoX9hcefZ4z2d9Pr4Nck5FeGim3Z8NfISC0Mp8cKLwUmPTvx8PrpYBg/ijODdl4DFfem1ef4MucSzoYf0tAeGriOn1Mt98CGtprbr/TgNAuT6G8wn0GKSJzOMh2v5f1/iDzg8hsf5Cfp3N5+PAgi/mCySGSatpDAAy222QGAVoUsFi/X2q5ggeMZuoBYLgBPE4IfV4AhUg40Xc4vhtLpw2QWZP1WlUoteRSgVJgySBmA0AIARoIu5i4C9gmYiSbpI9GeFHq2/rVygZvWk7q94D7cPr7XYGUTJwdK747iCVYtvLW3KO2JgRvOHb/HMVVtgCXCjJxDgSFJraC9+ILYFBBk3rxAQThq9lQ9dPUqsKBJNhdMD0OCLFvAsLhMGdI+zKA0K08zFbDFEVxTkVxnLTklYsOWWaaCzradSHABXXUykRVSBUgF2voWc67XnMxAfFEbGB9AiDYASBEmXOryZLRIPCTXvzXBAhDr6uO4tL0KMm1osy7pgdeBsp/JWp/uh0tW84DQo95vscW9x9A4ePjo6xWS9lt1jIaDmQ87Mio15ZhvyWjfle6bSiParkoGUKWjR4fteaVJ7KNazKbq5801RurCHzpCJx+Sl+Cc6cYq/wWL4MkPePjLKOMSSpGJxzDESCyJdlrUE6y0ZNaM1dflvPnq9jltoNyNeurD+GKN3LuPSGsfe7jZXoGl3aX7kvn9kufSEYEJbrj0+Qk7k09Mgubj9G+JiO9dGy3Z8NfJSDM35SXgnL57y8R+st7OX7H7Zfr8l4+/VyKW3iJo/z0oyqP3vFk9dyjveYIywFhkk0mh0MZegBBvPb+2stqv5fZbidP67X86fFRfv31A/uwwM7c392z1wvJNdkrJOfGXuUST4IyfTCFxBQgzUCM/YXgB4AQYKBWbwSD+nZHWULMs+wdg5CLGa7D7J3JviWW2junfXteiqgT7YkHhWak4XKdZAhDQm6P12LrhK3qeskI+/wSb8FgCI8jLQrb1GoUOYF1BUGlGas76EWfXWrF4AqjWoKaTMnGVBLccDdWsppYNyA+k8lEppMJezURGwAksIMAhfnzt1FWewZDyIVHBaleNkpriYQ9ZflmG6yugjwHiLgYBISrlTKc9Eb078oAKzsIc3rtSTz+Anu6JajE+eLLS0SVPVVACAJ6C8FbqN4Wv14NINQ7JO0VvG4hzYGWfg9zjd2L/lwKoDA5f39vELXwX9DbcscS7sV8RsEZlI52Ow0Z9Joy7Ldl1O/JsN+VPgC3gUHtJfQ9xWNxU/uw61MJzW153uUHT/WOKgKfPQLXPKVvO4jnb1Hnj2flGyeRwm3HXr37649AcXquAOHRk+tSyeizbsGzI+f5k8KnDciXP5PrmK7LRx0Qx8WOzsvbIvSwt1253HJxo6cj99yYXnOER4AwXaJDppcszO9gi0BmMALCzU4Zwo/ZQn58fOD3LFszGWcfVqdHv0AwhM4MmnRMAIChYd1YiTCB8JIpYDAXUv4MEPDhwwPLH3v9vvR7PYIlAjy4QNBSQcvXHHDRKxBAA5m9fxnIcLYQzFrp10sBQmbcyfRoJZws5QRjuN/JeqMsZ0kdTrCp8LJQZ8uwWTKjyctFZQAGcS2gUkpAZX2U2CfZxS1K+vIWFdguxHvQv4e+MICwwBCORkmISkaY+whdHO96CwEQgoXMskX+ExYnArImGDpje63kFv+mGi1FcyIrGkpl9wi1W2nkRjn34+Wp2Pd6DduEFc8TaqpgCAFCO502+wfbbRFUzsKz0QFSuIqvGRByvF26EKnnWBEQpp8tn4UifEN7gr4Hv8NYBoAGQ4hru1mv5LBfS6/bkH63RdN6AMJhr0tD+w5N61FCqs9KgECHt9pbHJVOT5/RKXPMSzGo/l5F4LeKwDVP6duO7XlbjPf3c/ON246yeve3GoFXDwgvPRPP/f2WdP94O/lPXzqOK57eV4+hW4776o1e+cbL53nlhuxtL3Mup4fpbUfj736Zozred3n0nhPT+GA4fe65yT/FzBByiaQdf0aZKAznAQg3MJ3fHmS93dJe4tfpVP7p5x9lVTuQlenBcL6N/rRG6MfCz2RxQgit4ZneZsrgpCUoeB/r7a0nkADicCAg/OWX92QAAVTAQJKFhHJpC+WoBjasF1pLQs0bcL3WMlIDFtinl5KifDLnM+fgjQesR50TnSlcFHZw+e+cOCsbXBYDvsUAOMAt+uZwbhF4xLGG9wKcATgCsOG8KZiDMtymlr3utgf1P1yrRQNYQ2yXZboNLUUlO2veiWqHoT2CscwSPYhNWWUZmTPEmOIg3S7LRcEQ5jW70rFlvaeB4EziEfVXQ4mnnvqBFg9g+wBavZyXzG2jEUpaeT54ZRnPDeC+1+2GMlpXaaV1CXz0tuhBVFCYfvml1D7MnZ7jZsNSUfQcAhCChcX2MB5abZQZKyBcrRQQ5oWHFJRe079yfp55qfkkb9RbutXcuL0WEMZ7QM8jWdgocAq4Nvgr7kXEGUIzj4+w8phIu1WTdlvFZoaDHl+jQV/6TVjX1wgI3Z8w/Q7rGVpenBMstIUbnPNz5svnPQeqT1UR+NQIvNS9r8fxaVuLd051D33qdf19fv58pv1pozNG9PrRWduVqIxe//H8Rbzl8Mv3ka6hnhsgzz3C09u85dhfaui+/Fm8xCQXE+tiMvNp5/3SEX45MKgPBj2+8qM0gJMGINGSccEvgkKUigJQwXB+q98hBjjLMpktl3xNlgt5XMxopodSOwBCKIqyvw9li+l/RHr5F4VKUjrS1D95/Ga/4AACIPTpaUp2C9t2cOReezSL1w+Gs+PuvDQRJZc7FRNRpmlPkAQw4WIzACNagsgsMz9Mkn8W+/z8jVGz8cQI8xjYn3l8sH2AmqqJzIRRa+fhDKBaNei5pTYKAHz4N76QiIPhQ3JO9VEvzbRY4pzIhsG2ASW2EHExQQ/EAGqtEFohg1iv0+uRPYQDBYTHU6wOHpTn4uJSuMd69wJrR7VYFYyh0I31CgKQoTcUpZ1uF+J9jfSGzDGgAHqk/7Tsl8qh0ZjeeyysTfLo2rHktFYLwFmVVFWICL2uLpqDbaZCNN6Didgm6wPh6t3YllIyKF5iLtGBeWlL/HsYw7cAwtwHSyotdFvOcAP0YT+I3dPkUWazR9lsITS1FqntZDDoyXg8lO/evZEhKgjkoPYTUqf3qArO2HcIzhgYxO+CWpqdR1oeGwsbzuoCftrUX326isCLRuDSXXv7zm7fYgUGb49y9YmyCPjYO4eJnh+521BGDhCmH71lM35Ct9xUvv1b9vP8oFSfrCJwPgIREJat2RxP/o4VFJy4tYSVgAEM7kWWa7CCe9kc9jKZz+VpPpPpYiGr7UYOYHhYZmfsVadLQEiWhgDG9V0tUUtAYdqX5iIvfoQ5QFjTHkGIgGzgF3c4sLwPbI72BKpYzbl7MIAv798zthCJq/eosSfNQaJZHpSJkpzuJ0yEMK4cqB6OCOXjB73E0UGhK4264icAGAAhRXOg3loDq7UmQwhwBWAIQ3eU8dHyQkQ67TZLbbUPUctWsW9sE8wZXu7jh5LfwQAM4SB4OcYY28IDvfo2vNa4DirmAhEhZa0IwC3meh4AhSjh1X2qGGzsFcyPCQWhbPAvgPcQA18IsKt/KGmiczCnZap6jmBkATIH/QF9LV2iVhcWwL46CxjhfnJl7LivvMhf8G3nnl0xNLcCwhQUJk+8xMQaCyyIIRjfWu0ghxpY/aUss6lM50+yXM1ks11Jt9eWwagv3333VsaDnrQadWnVYUkBBVKUkNbsBbGZGgEhWEL8PsgI24KVglwDxBhH1h+bmwfOZylQUBRUAAAgAElEQVRf8MpUu6oiUEWgikAVgS8RgVJAeCtIqwDhl7hU1T4+bwRO2ZJG1itNGgkCveovAYQUkkGJ6A6s4FYWq7UsN2uZzucyQa8ZPMeaTRm/uZdGq2X9aijd1JcybylLqGfNe9LoivT+PAcIkfNB8REqo0jkAXRoJ4Ger26XrM45pbLI7qhJoAMtgoNVpiI2tGgA8IDgSoP9jwCdUanSj//YyD69nmdlqksuvDM35Ym8H6uWlrrpeugVhMWE9Vtq2WVT2l3zX2zUCL60X25NYJaC36D46oCsVqMHIfz/6CFZr5M9AxgcDAZkFMuDrMIy2tcXzeWBqzabPb0pUcqJ+Ea/wD2ZSsQY5+W9nkFZ1hi9wNxiTFk/pNtlKBZIRIHcNqkEEHLfiMVmLeuVxgLniHEBcAwWNFzdE7RfWcnopzOEn3cm8K3n7vd4F+bEJBjPc+ApRzFapYHFGks96OPFfY37c3/YkZ1uonxUNvI4+SBTmNdnc2mgfLTbktHdgGWj6CuE8mi3DvXRBplCVR+tKUDcK0sI5jD4nxk2DAqoKutr/YcFhjA9+VsTgi9zeaq9VBGoIlBFoIrAC0agAoQvGMxqU19zBCLnlD8LMDbH5WV4Nxb3HRSyb9CAIXoGs43I43Qh0+VC5llGUJhtN7LZ76TV6cjdmzcEhABSkQs0cQ8AQmPuckx6iY9ROSB09FijjUIGP0J6x2Xs+ULZ6GA4CAIk5+rmFBR6rZlmiQoIV8GuIngZ1tSDT3v1wHZFYRbfTmlumZbAXjmEIiA8ze04S1Y0oEfMAG4A+JiUNxrS6/fo1UjzdgNCztCxbNPYugi2zHC+VpMlAGFmPpLYFhnC84CQywyejBeCgrJQlLAqC5n/CqWrBLoqdOOlvKoUquq0Xhpa9E2MAE5/coa7rJPMVUW1TNV7AmFeb16ZnU4CCDlQjo43N37Ibt6sZH7liHj5tx2PrPK6FgLCuGJzfCDBlsLfFu/4ZkN7WqEGzFJkOUgHKsCNA8HgPJvKcjWX7X4j+9pOWu2G9HptGQ3RC9yVYacn3XqToLAtdb4oOkOfQrCFBUCIslQ/DWOj8c8gXuVHXwHClx9Q1RarCFQRqCLwiiNQAcJXfHGqQ/uSETgNCF2ePs2R9gLj8jpBobOFakCvvYPzlcj7jw/yNJvJPFsKVEcPAEgoVex1ZTAaERBS2MOycvZyGTgiE5XKWtvOiyl3KSBMwgY/PdghzJcZDdQhmgKG6f7ujsnldnvc45bmtsX9gV0iewbRFjOKpwqn9Rey/LEJwZEWAaerkZ4GhM5SlFkdnL7+CggvuU/lP5+yhWBkAGzJ4NWU8aJlgwmteEkm9uMsGYRnvK+OvZ4UYTlYOeWKpZQAZVoyCkDYL2UIUzDIkle3DAHbCoP59YYAEz+nbB9iq2wiQISWrYLNdLaQYNxALT+HRYUL7I4DwqjtHGOG64wxowI9OwJNqOEC8DrgzwPMbwsQOmCOETkGhJEdPFUn44spxg6aVYzC55o0Tep3BYYQgPCwl1anJbWmyGq3ktVmKcv1QhbZnMBws1+RQRyPBzIcD+R+MJR+syO9eks60pAuAWGDxvUAgwSEjgCtnZD/tEHoWJZCSentUgHCL/nwqfZVRaCKQBWB3zwCtf0LiMocl9ZcPq/ytdbLn6veUUXg80TAAGGRFjCD7hQu6s8H2UtNYFEHlhDsoBrQi0BgcbrcyY+//MK+wdVuIy2oPPbx6km90ZQdkn2Ub8L7Df526GurA2AeyEYdMYTPBYQQuNltZT5fyOPTExN5AJZ3795Jp1OX9bpM9CRPeKRpPsCI2j4oEnYWzq0g0BeHnwFe6GGIsljrMUx9m3LXMDCEp9GLnn7h4rAE7jRDWBwn0T4BYFbZNz8XL78E+EGZJZUzwXQ2VHgmADDacyhw85f3Gyog1LLZlCGkEM8RMjNFWLfR2KFn0DwTabGhSp4uHOPMHwRlUJ5KYGgiMkB9HEPGEHqf4EU0aAFSUSSLvV+Cg5BRfnp8IhOJL8QD54ZSUewv2pK4Quq3BwjzY+jUU+sUGPRPR1BIHObqn1Zy7qq1vsCx229lJzs51Peyr+G1k9liIk/zJ5nMHmV32Ep30CEgfDMcy7jbl2GnK/16S/rSlJ6AMRRp7msEhHW2u2p/4h7rT2FFQvtVlSGM9/yRvMyFRYXPMx9XW60iUEWgikAVgS8ZgSNA+Ny5v5iWXUrTKkD4JS9zta/TEQhNVJ4eFxQBlcFyQOjfkWPhtdlpzyB+hpAMwOBsuZXH+VTePzzIYrMWqdekh56y0VC6/b4KkSxXahXQVJawyeRfy1BhVB1sGQrS8aUMYaIy6v1qoaQSQHUPYZmlPD4+skQVQjYAhL0uPOuU4XSmkQAryW/j/lTMpJDihn/TAJ6y+eg10/JCN3x38Rr8zpk3Al6KoxgPGspS81cqN4+kSqhep5cLyDFgLF53MqbwyAN70mwSgKvcv9o0LFcZj1vBrJW+eh9evR7EXRBTN4l3Ww6K0tSh5NoOno9BjTScpx4RwCM+596P9Dncab8i9g/wlZanOjMJmwz4HipAhEWGCtK40mtQjb1iIg+X2QcLL5DibpwfWMrJ0xNjhP2gNxKltcPBwPreUHKrX85/HY0PpYbDvfU1lYy+3KzpgDBGQpnFGq8/uDldONFbDz2bm/1Was0aX/VmXebLmUxnE/n18YMsNkuRVk06w57c94dkCe96Axk2OzJqdmRYg9iMsoMoG21g0QqXFduv7+VQB/x3RlDhX+pdWLyWlS/Fy42EaktVBKoIVBF4rRHIAcIrcoiz53ELKKwA4WsdEr+n4yoDg2kCa7VV6LtJnB8cDIIVzGAtAUBYE5lnIk/zpfz8/r18mDzJtnagkihAYG/YZ1kiE3epU4iFJtLGDrrWZ5Gw95I0T9JKSwDNtDwly1wjhOWsNKhfq3n6dktQNhqPyWL1urplAEOIWEKERpk/ZRVi2apxSIVJIrYX6t3vwi1uz0BlTAcZu10Ctlpmg4DSS92oeyD6CMyxf9y806T+F/tcuGRxBlIcUjKjMR76eWdCFBCDmd2yFJb9glD2BDNmyqMsgW23DcDqEariKARo1AoCgBBlmt7nB9N2B3Vu09GwnjFcf5RkEhTadgAO8DP2Mx6NeIzs37MSXdpUkAkEGFQjeTCY6kmoADuohGhEj27mFPuFmPMHjyWEgg70ZURJLfojsYiA88f4BUOI80JceG0Dc50sFuRAYHoIX1cPYflMeGqp85qnp64s2VUKq0y6+BMXnuizaf/RFqKBXmAV93mcT+Qpm8l0vZR9q05PQgDC+/5A7rt49eRNUxQQYjRsFRDiqPcNkQMQYm1PiwrvG3QPQx5H8fj8Wl5zer+nR0d1rlUEqghUEfjGIlA7lJSMXoX6zjwgLhXQFFPubyym1el8FREoAYMBdHjKBuNuS/4NFAIvuYAMTAAACPFarEWeZgt5mDzKx+lE5utM6u2WtAY96Q8G0u33KObClXlKwkMaPopLsBvNGLCiL1+Sap+sAnTfwRQG+H3orBhKAN2ovNvrSQ+MT6/LbRr+i4qYAXsldzMBon3l7n+3GlD1TgehAAwATFpuqYqfCKj2wukLTKH+7MBQQTJZWbse6bnlQA566RL2KRX2cI+9Y0RkZuQhrw/pufkPKjB0IRUePxgUegVqX17o46NfI2wCMlmvVtwVWDuquNJSpK3Xmz6AEBDSo4EFCPvy2P9nwjGIG/sJlbkE+ELc0COothMb9jKiTFT9BKFQqf2aGj89D2JvXhs9QZQJFr+OfsOLr3EB0wsgTIuJ1YoghCqsZrvhPYo4UID+sLCXbDSvLPotAcJzT7YrlzgTxp9XK7WgsFCpCuiBZeVcusA45/xzkMV6JY/rhTwsZzI/bKSxO8io3ZUxgGB/KG97Q3nbr0mvBsVRBYNQHOU2m8oSimzNs1B9CwMgDGBQ56jw5epHX8W8Xh1kFYEqAlUEqgg8JwK3AcLcQ+L07ipA+JxLUX3my0agjB30kYvkLnTVWDKmPYKhXxClnSjvgun8SuSXh5l8ePwoD08fKR4jrYY0ux0KyAAMIpFutVtcgQcYrIEhxHdPwhyAEQvlV1tuAYTpLRoAYVDV3JD5QZIPsRck+hCZIeNEcKE/E/B49SBLSmNd6dE6UAI4ckyfi6Wg15LiM2rmTsCIZNdUO9WDrUEPxnpdlUnJokIBMVhdJDNKAnYUHdsRhd/re8t8EH18KROZJvD6M8syG+iRFIJCqnhuwBquCeIAzMCWqXJnBLWL5UKyZUag68Cp1+tTfAXbwNbbbdAz2O6BQi3ZcqlgseDh6EdlcI7npwA5H/ng+8hewvyYcUCobOBpQIi/EEAm8XAwvMwyE5MBY9mSLnwyac0BmGE9abAbsaCmu/l9A8LrZjEvGeWV0wsVh6TBeQBA9r3ST5L+JLKrHWS6Xcmvi6l8hMjMfCmdekMGrY4CQr4GMmiK9Boi7ZoyhbxQpAwxDHf80Y3sw2xn3oX672S8VYDwuotavauKQBWBKgJfcQQqQPgVX7zq0D8lApYoh740ZsWe3kZACC8/6xekcIy/0C94gHiMyMNsIb88PMh0MRMk0t3hgOIxjXZLGh01gacqI5QpjSGs7Q0YpiITvvdC8v9pgFCZHwiWKPOzVMsIEzrR8kN7eV+am5kn1heaE1opaQh7GjOFFw4GlO3UeKpXIdJbMGpaZulCLEx2IZNPmwqUPza0P46G8cZ4pfsrA4QFMBgBYdn4UJn/FBCm4JGJt7G1OAfGDRYVmw3ZVbKdbvpOQKfG9LANOAUIsR30iJJ9227ZAwj2TUGdMnwBCEO057Cn0qgCVMQjgnYcO/r71NIDYLFQJZowhNcAQj1ZRwyivZTrFRcOVEymJt1uR1VY2efWUFYT1y1lu373DGGM4bWzUgoK42eMwQ4l6r6Iotd5X6/JUnYy3WTyuF7KaraQw3pDz8Fhqy3jTp/lo3edvgy6Dem3RLoNEWgjBf9B2ZEZhGm9s4PeQwhmsAKE117B6n1VBKoIVBH4diJQAcJv51pWZ3JTBBLWiT+WAEKWJEb10BQQbnci2U7k58eF/PL4KB8nT7LebikgM76/k/5oKE2UDEJW3sRTkGnBJNpLRskQJpIbIaU0IHR8Og64jv8SyiuTP2mer+fgQIJ9YSgHXKPnTVUxU/ES7XVrSMsM2/XfqoJKsIcNGUJNQV8KpiOedZ4rUSM1ZhC9jG76zkwVjFvNe+NwTPpzMIJ35HIECBN5xIhuSlQ9PTAAhKa/z/BEJtiBZNqKp2D6QLYMoBBlsADWYD15/rDhAOu63jBOAE3os2O/XQcG8lE51FlRxn6nNg6MKy0ilC3Ezy7Og9+5UqsyuU29jujFtNJVoLIIIfQcb2EIPWSqNKrKovCsxLUBk4tj8vPxBQ3vHUy96yqG8KbJx96csNQ5xjpuS2eleP8cGnVZ1w+SyU4m25Ws5wCFc9mt1tI81GTQasuw3ZU3g6GM+0MZ9Rsy6IjA2jDOcAoInSH0O0DnpQoQPudKVp+pIlBFoIrA1x6BChB+7VewOv5nRiABhAFI5BlCBYMQdEDXjbGDKCdEuehOZL4R+W9//EF+fvxIURmUhfYHfUF/XgeAoNclQHQAocyK9Q8GUQcrV0x2fWxREMHMKV+50z2EWoqmfX3wJFyrYMh6RbaOPoH4G1VC1e4Ab241mtJpt1kiCD9BvLR3TmGrgkOzfQAaSBRAwwUx43W8C+fu3oUReClbRxEN7JZ9hrB00PJN9b1TtU+DOlEb39FzCEjxepYNC4ff5YBQT03PzU4zjgwDTCo4oyWwLgKDeIJZQzwBoAAK0S9KpVBak2hPnts3AOShXLdh9B5Yx1hOG+MK0KfiMSoco4qsiTpraHHNG9hfCwgJHq1ZE2JCPM5VxnPhQoGVquJc2P9qzabsBcU4LvHJtBAWljn8WnztojLXjLFbp6N0SchXWmJNQNijMe7gbDf1g2waNckOW9muN7KaL2Q1X8o2y6SxP0i7VlehmeFY3ozvZDwQ6XeDthNGZACEKUNYAcJbr131/ioCVQSqCHw7EbgeECYlQWnCVxaKax6baQfPtxPO6ky+ngicB4SQy6DPoNRkA0CYAMFsLbLM1vK0XMg//vSjPC7m0h0OZTQayng8JquDMlEAA3w5M0QRDlPuVK3R1HreIsd2sXy/WAIH+SOxWOEtRTyWVAGqrQRLNw9UGQXbhbJRB4SK7VQkxBktMlY1qFg29AXxEgNLzt6pbYQfryt3FkaAMXoAPGpwrkbwKvriyjHK2qE8kwwc7RgU5IAZg00GwKi+jKn0GJkgTgrgzo9BBYOxT9PVOT3+BtAtvuFSKIlJ30k9Tj9WA1Fehguz8aYauLdbLbKILJFdr7kDBbkKshFfNZffhpJaxJrWERZ/xpg9nWbRkdp1HJXKGiPrMT+FiXP6o7p9XBv4G4IdRDkvwCyOMxxvG8qixlah3NjEUMI8XpWMPnPqOw8ICdqTxRcUXm9rItsGepgPctjtZY3rtswIDHcYh+uNjHp9GfUH8vbuXu5HAxmPRZp174x2URn9twrLeOVCGUN4QrH3mWdcfayKQBWBKgJVBF5fBMoBYRn4O3fsxeTU3ntuMxUgfH2D4fd1RKcBoQNBQJKt1GS9E762u5os1xuZzZfy8XEqv0ye5HE5l029Lvfv3sr93b2MxyNlVsB80cBck+eAyiyRdsuJIwkZRzZFTGisWfrrIigsXj89Q2PhrC8ODBcACPrEAFbc+FyBlm6dFgxgHrIsMGUxbT0Q7ChYUA88tTyIgMp/1ErcGGeGwVhAVyDl+UM5s9Eig8ljQwmmid8AfLbb2oOJF37m/ur1oMqpJZ6ny2lzcQlg0IAfUuICAA9kbfJ7CregnxQWI+yDRE+mglcAKcQKcYvMJo65xfPw8lBnDvVwFXBDPRTsoaqvNmTQ73MxIe3r89JcLW+1c9UrlUC7JM5ONIX3lNzZDqRpk9GQ5XIlDw8PXCjAtel0uywVRdmrA0P3qOR52u4qQPips+aVgNB2Q4Xj2kFQ0LsjUDzIDsJH65Wsl5ksZ3NZzqbSbjSl2+7I/XhMUPj2DUqYRdr1gzTIEMb+QVcaheoxWULXq8U19rGUTDynKxg+NRbV56sIVBGoIlBF4LeKQAUIf6vIV/v9jSOQB4TKb+n/oyyLpaL2fbU9SLbZy3K1lel8KY+TmczmmUwBqjotqfU60oHXYKfLJIx9d1SA2MPyS/sEjabT9M9K/5QqO/4qU/V7BiBUyKCA0KGDs5UrKmduCGjAVikj1FbVURiwbwAI1UrBCgvNlxCgSO0SHESm7F20k3BG6/gEqZxIxVErdURpZL2hiorGmKnVApQ+DVSzZ87N7lWJlMwZe/AUXLkgzLmBZVybXgUmvLHwMXg3BmybZsHKEILgdEDobCYAIfoyi4AQ5ba7LVhRGNarcA5eWh6q5cMa3gPtI1hGSnEdF9SJAN2QYAG7li9qFM/jXDz8vQClk+mUYwLHBtVXlop2u2SIcV11XcOWGSpA+ELz1/WA0K/2vqaWFChTp/0H7hmw0Ku1rCFwlC1lD0VclI82WzLo9WQ86srdqCWjQVO6rZq0pJkrG2VPYQUIX+iaVpupIlBFoIrA1xeBChB+fdesOuKrInCe5rbiugB4HA6iJEvBYM36BuuSrXeyWG1kMlMw+PFpIpvtQbaNugy/eyvt4UD2JgQDkNFE8g+Q432CibWE81IsBYT3WxEv3cIQ4ujLAGUSnxQQ4tfoEQTIQj8fFEdn8zkBIfoe+70+FSVBUKFNbL3eJq4FbjFwoFn5Mlvm9kLhmUSxFIDNzdhdLTQwCx4rCN44sHD2y0CHA0aItYAx1N5CBaJk4aBESlVUAMOo1hldKMoDE0zAywDhUTyVdQzlt6EX00tGd2TTFhYPAD0/NrBqSMYJoKxMmMAVojEQmjETeoDALi1J2gRe6tsI4Ou+jGfhXBi/Dty5qJFjCM/fLBgPGAvsK0UZMUF6jeWuWCRod9rxWGgZYtC0AoRXzUKX33Q9IOTagb1oSWELWMq8K2MNILgDa42+wmxJ2xQo3PY6Nfnu7UC+u+/JqN+WbqsjLfE5ygRmTFTmHEOo09OFSefySVfvqCJQRaCKQBWBVxaBChC+sgtSHc5LROA6MOigMA8GAQjrCggPNfYOThdgTxby8DRluWi22ki92ZZGr0tA2Br0ZbtXsREkZOCcAAhb9Qa/s9+qYEid6otGOXizEChLuHKfjyDl/JkawxQ5PhVwMfsDMFtPkwkZKXjMDQYDeuc1m+pCxna/kPjHPdG6IgNIA0BTgZWApVgKqcDHAaKrZwYlTVfUTBr0QjlkuPwaIWwbSa2qkm6Y9CL5JblKgNWg4ArtG1x4xVRdVYQln7yeA4SecJ9ibckQUpxHey3pU7jb0UYCsTwHCDWPVjN52laAJdzvWY7Z7/dYXgoGdLNRv8YvBQgRz+lsRlCIL/ejxCKBM5rKvHoc3b9TkUlVMvqp89VtgDAFhUF91HuAVTmKoH4xn3Ncwu8SpevN2lbejNvybtyVN+O+DHsD6bc70oSyryuOXgsIc6d8osrhU8NSfb6KQBWBKgJVBL5oBCpA+EXDXe3ss0Ug4BVHMOVQ6bhQ1MtED6LsIPpz6rI71GWzV0D48PFJfv34JJPpXLI1rCUa0u72CAS746HUe10VbTFACKEHlF91YPzugDBxR3BBFXwnGHUWylBVaY9Oknx7DANzdSaokdeL4BCARJUvlzKZTJnVAwDATB3AkCWCtIFwPtMTf90aygrx8tJRAkPzGgRwcxbvCBg6a5iwhzhXV0BV9dJo1q7m9CDY9gYK1faBL/M1xAFR7MYM3tWOASWlZllxIyAsCyUZNyvjBX+mfZBgB1VYBon3AoCw0EOoDKEqiOLLQXK4vq7m2uloCSyqjHdqMaCs6iUm5tNLRgEEHz4+EGhDvCeKyaj9CABiKSOUlEBz2Ca3myvRHseyUhk9jsllQBju9+JwAP4znpDjknQ7AOGB9zYWKTAuca/W9isZtkXGvYa8HfVkPBjJeDCUTrMtbVxn9LBijOZ6CCMNzDuftjmFM0gXry4N1882+VcbriJQRaCKQBWBT43AZwWE1xxc9Qy5JkrVey5GoAgIvbitMMC85MpZQaprFnoGYTEBn0FVFj3IDz/+LD/9/F42+AXsGLoATj1p9Dqyg88glDA7HfWUM0EWqI8w0UoBYcivTGETgDAp76MdnzFJpedbAIU5QHiUqCm6jJAhAkJQOwBU8MMDmKGnngjBgBrERzCgyqKJFYNvER8IsVWAtN3uZD6fs/yQ/YAAQy5c4wbrZrKu1gsAQXU9lhVUOFF2qrYN6KUjsLP9Bz8/xHcHpdQ1P6elpFY8x1JLZSZbEKKBG3cxfzXQGXsIHXjFgXK0lOA5O03jNfFWZlRLP3HOZAgTFhDCMACELAEFownF1EaTxxVKa9m/mPTlwXewBbtwVTO9/FUGCN0KRD99nkGGEf1KfvnlPa/VcDikkAzGAb8IzlPAYr/mhgFcK4bw8jU6947Ar9qbiv++sHVcAywiGDBUxn6vrLr14K63G7Lrh+1S6ruVtGQjw15bxsMhLSmGvb70UbLsgJCKo/rCHIaxHuaAsgWKChB+2hCoPl1FoIpAFYFXEoHPYjtxTSKi6Wr1VUXgpSKQlLKlaXAyyBwMcjVd19LtBYuJBoEhLCZWW5FFtpL5cimzxVKeUCq6WEqr05V2p0swSANxsCfNhqDpDgCHwiZIzmBQv0eZlvbo5NI8RQ051iXHELrCX0lYIl+X/JGI4vTdlAOc4WMAa6bomcFUfUUWAX1sEBMBKCBYY9koGC4t0URZJkVRCAYK3nfsTdzJarWmbYG/h6yZgQqAJ3y58IzbK3iEamZM76qWFDIxNtPwiammRnuMHf0TIzgDNPTtIZF1FVUALZaXou4zh5LKgeCRrSKuGRlLjR1i4iDVS0bxe4BnxI7WEqYW6ntwsMrvBLuqGuqA0RVKMT6cVbx8d6QnE3/WIRH/TbsPiz3H/n4vi6WWuqL8F9d1MBxQSAbH7Z9MCkXDofB3vJmcfy6by8tm96+dIbz2yXb5quXfkcbqtqdiWODiPamLMASFB2WwN1g8YW/hSjbZXLbrhbQbNel1OzIeDGQ46Mu4h77CnvTqkJrxa7njHFbfi2CJokk1XptnrjrcqpT01lFQvb+KQBWBKgK/ZQSuB4TFZ+Ftz63f8hyrfX/zEbD09YQ5up8+UuIIBqEkqiWi6Bk8qC6oLGE4vxR5nDzJw+MH+fXDRzmQuenI3f0b6Q8GZHk2252stltpwHwcpYGWSKHkir1VWFm335XdKiyVtPyqjMU5/owyNW4OnltNMdTngDEHEQwUeL9ROhTAcMEfD2VlEIqBgEi/35c7eCk2AFRUWAZsA74AFHo9CJ+IbLfKHviXs3RaSWhljwp3DNSp+IpvKz0OgJFOp6tm6ASdEIsBgKuRdQTjqCAyqolqqalum2wIykghqGG9nAC5SIzbrTYBbq+HPj01hDedl8ifBRVWPR/FOmkUFcBzEcD7/5B4288KCBehVJYehO0W9+0G747bybjA4qNQEKq5dgL5TXjnebeui78YhXcA4wijAmEMEBewRh8+fCC72ev3eN3xArOJYw7TvbGvaTg4Ei08RyWEZw/4WwCELwkKP/0hWpw7dPrRRQvc39s9ACHA4UZm04ks5hOKM8GTsNtpyXDQk/vBQP7s7Vu57/bFuGHZy0bqh4M0dyIdqUtL66bNk+KK4+bbr3jf8wZ49akqAlUEqghUEXjhCFSA8IUDWm3ut4hAUjpXzJBsVVsZQX8BBCogpJ8Xnblq9JibL0Rm8zXB4NP0kYIb6Bfs9QcyHI5Uhr+lLBnKSakEQqbHknnm4OrTxu9l4bBkKQ/c9I1Ff7f8xwsm6kbLfqgAACAASURBVAGNBY4tAjT76XAWEO7UpJ5S9Qq6UC4IYNBh+WiDvXtg/rAHqHrCs06tFxz0GYhyIMh82RUQ/W/KHtKYHmVo6nAevug/uNuZNYMya3iRdUUvoIE/vI99i7ukVNTqFpXAQ8RVsIUlpaj7NdZOexNVlRSAjeqkvG7x+P1ilQF0XmPrd0zZT/z89PQk0+mU21PQrAAUQJTnC2VUvbr+vyMe+GUBYQpaIsh1S4/1Zk0RGSjFIkb0G8Sr1+M1JnPrkQnKoloiamcRRZJKg3VqDvhWAOFvMcdd3mcyCyooxNxmwBCM4Ww+4wLAZrsWOWylUT8QFI56XXl3NyYw7Hfb0qb6KOauvbT3It1Dnd8rQHj5GlTvqCJQRaCKwNcagQoQfq1XrjruJALOEBaDogm4l1UBBGq/oL8cENZZJrpaiUxnK5nMpvI0eZRltiCT0h+MZDgaWTldm/1tZKhqyhixr+yINYlyLkeXqrB67kzhZUBoq/RHQimarMHGgom8oVCHAvrvlLXTIyJTtNmwlxAvF4NRUNOjSToAAwGNMXQOopRl88iq/3zCSyV/i2VsFGOxvsI0JthHtlor6HTrCrCEdS29BHPp5ZkOBqlsavtUIRntP+T1BnA0+X0AUe2rUlCmRvcAu1D1hN9f/urgPJ3Ny/2FbIeJABkz6ecMQ/enx0eOC5RcQq0Vr36vLZu1lrQ6kCLTWABR4RBejCEMcC5IgWK8IhZkM7OMFhMAfgDdtJegxQTEbeKiAw8zsZqwgOu5eP9gBQhfzUycW2BKxKo4R8khiMyAPd9uV3LYb6go3Gs1Zdzvsmx0POhJr9OWXrNFUNiGBQmqA8xPVS9+wmQXBIVCMCqG8NWMi+pAqghUEagicE0EKkB4TZSq97z+CISatiTDT8Cgs4MOBlEEiZ8pIHNQVvBpuqC9BFbSV+s1QR4AyWAwJEMIMAQ1SBVegf8d2DJdhQdoSkU2Etfx49glyVIKBq8HhIVNHq5jCIsH4owRev5o7QD1UPT/7VRg5O2bt6FXkODJ+t0i5xS3eA4QBnl8q9U8xhBaQOkG2zgWNaXfEbTgGgQbCwOK3oeoAFABn9tgeH8fkbp/0VBQWS71+QMY0u2ixzFVCHUV0PxxOiCMTJmel8jDwwd5PAEIt5s9QbUzgNdoh8b3fsptl/BFxpIjphjbroo6HA6oLMtS2lZTex6TMr9jQKjHo+sLyoJfVK3JnULFEH7KFb3ms8eg0BYxTB0YzDAWf7abTDabFevC67KXDoBhp0VAOB72+erWmtKhJQVexnK7p2oohzcDnROVGXHAXHP01XuqCFQRqCJQReC3ikAFCH+ryFf7fdkIlDAV7Bc0UJgygzkwSCVRkYfHifz48y8Uk4EZer0B5qRjhu0DloqCncKX9rlBxbIhWytfBDBMv4KFdy2aeefeYDYGxSCcLxk1hvDoXA0QFhhC5u1mFld2FA4IvQwTpaP6WspwMJTvv/teWq2m9fapWT0AI0ENhWIUEAQmMhZgWnmhIoYTEbBcEX2RahEBUAfwhJLG7WbD/kF8lmI97OGDj5+WNPJn2ld4v5upjaLxUZFMED5JRWDUKgLm9sqOsUTSeuYg9ILfqS1IOD27RNbzmbfh434eH1EyOiGYajW1ZBTllzCcD2qc6iRxhZWEa3dcNp04fwNFQMirACXXzZolg+gZBUP45s0bAn8Xs2EckvWUChC+7BT1JbemV99VhvV76Cvk4s9aNuuMvYV7KyFFX+Gg15a70UDejEcy7Helb73VAI1pTzR/pkVFTRVJi0yhLUKEc67aCb/k5a/2VUWgikAVgZsjcBsgtDyrkge9Oc7VBz53BLxqFAm7kkEqIIOfa2mZaMIMGhgEQ/jjT7/If//DH2S3hypmQwbDEZnBfn8g3U6XfWdYXQcoRAKtfW5N2ZABOu6L8zJNAqKyZOgCICwPl/FLFwChl8mmgDAWdMYtOyB0cRYIo8xmc5lMJiwX/bPvv2ffJIRkEE94l69WWWDruP0EfGncU/iXZ6lSoBW8GN1vz0Vi2E+o7CDVQwngtOzTLSbU8/BA8MZeQwBDCtEoWKT/oTFdYMU2lgCrFL9uVy0uGmTGGsZAujooktx82a2BQ6Nzk7MigJrPYAI+V6BZr0nbeiA5RiCOg37F3xgQQjwIIBCqorCaQEy++/47GY/HjCu+VPU1AcJJGXA6HnXRIijx3HBnVwzhDcH65Ldq0Xp8abk33CQgxLSRzdoUhtdLWa3mst9tpNNukB18cz/ia9RERyEYQmxNhbLSF7SIIaTFvRyxhDaYKjD4ydey2kAVgSoCVQQ+dwRuB4Sf+4iq7VcReE4ELD91FVEAFaT99OnCyywlNvsIDhfZTq0l5gt5mkzkI8v+WmQGoSba7faofuklokj42TeHlXH2ujUJAtQiIM16DBSVsoOaPRVLRcMplxjQx3Bocnes7JhnCPn+YHYfj6UYVrd0cECIUjIABgikAMyAJRyPRtLrd8lubbcHWaP3rKFef2cBoYcjkacMhux2fEUOzHGGA76g9AlAv1VvNZS1ejkphWLciN6N6U2JlCAxNVWHhyDtKfKiNB4r9g6yrNRsMewccZ3dHsNRopeK+jWcTiYUH9JxUScg9L48qJriOLzr6lRunCdUnsEOpoqOLuoD4R8BkD5QqRUvXD+AVqiJoly002nz3zz3glOAX4+y29HLRm++VbmPEjr/5g1VH7gcAYznyOv5ggxIdAo50aMQ/cOYAyeyXi+kXj9Ir9+R0UhB4d1wIF0IMdF6wsHgwcpItZyUZvZFUFhY8MrPd88Y35dP9ut7R/EGO3VbhMnh2IjWmeD05Ivk7NcXmOqIqwhUEfgtIlABwt8i6tU+XyYCyQM0ZQXVqNleBgYBDgEGVyh7hJ3C7iCT2UyeplN5epqwnA4ABCCQ5X69HoEhEnqsrHsKozoqSvfg916haJ00CXZLSiVzZXhJgeUNK+cKAm8AhHYkqcroEbNvwjCumgmgBR9BlBUC3QAIgyGE6igAoIrQrFWtM1WiNLYoZQjVVsPrKxUwK2YpO+nYl5cODC8XBSALRtssJ4XFBMpJlZVwQMutm5F9yywmaGHBHrmWlW9qEyH6DdWuQj0M1cZiz9/hurIc1cpl3Q7DGRYC4YRJe3p8ksl0kvMghLgMXg4IeWxncNC15aQnb5zEpiL40aGcmT6NeyqKrldrsq0UvhkOKcQDMJgKydwwJBVL34Ltwptv+dDLTBW/y60YGKz59+Tu4xy5Rwn4VjbbTJ6mH2WxnNFuotVuSLfXkvHdUO5HAxn2O9JDCb00CArBFmpfob6aBggJCv3ScqoqZ9pLx3pxTe1bvGBHwz7Oj15pcWTvYmJWgegNN531RIf5NH/nVo4f3+IAqs6pisDnjUAFCD9vfKutf84I+PPUxWPACiZgsKgqCtN5gMHJfCOPkwnB4GyxIAgAEwTfOHiyARTCpJ3WBOiSMSbqmNgAiDhB9wV2MJ8FBMXPW7NpLg4bz1RSg8q/ldGOJ45Ds3kFUGALqMS527J/EiwhfesOYAv60ut2GQ99r4KnHNuXXON8yWj+4p/6DAFWwUMyFaJxVja3NWPycN6b9YaAnoAHWe7hQMCK/kKUkqLfE96RLkzTbim7CXCkgFBLUlFOCtYklqY64lFGrd3qxLJU67fDYT8+PcrkCYBQ+HcsJCggbH85QIhDJcuJXk8ts+W52QtCMjg3HF+v26MKqr8/NIElgOEmoHftPV4Bwmsj9TLvO9hCFr67V6lbU9p0gerpzW4j08VElquZbHZrOdR2cqjtpddvy3DQkfsxDOw7Mqh3aEkBUFh8wcC+cQIQhhJrwyzKWRabVe2Ub12ReJlIfZmtpI+CUHat6s+pj2vwdwH76s8eA9hR3lcDFY2NKkD4ZS5itZcqAt9uBCpA+O1e22/+zHK9XKYaipVvB4UpIESf4Govkm1EPjxO5NeHDzKdz9kXiGQfpaHuHddpa+Lv5vEEhQUrcS8BVBxTeBin4ipaW1fAMsYS3pJ1p4CweGVTldGjPp6y7kEDgyYOEwAhWLPNhgqrVCLcbtX2od0mY0rBlQtLz0Vglx7qzYDQgKqDULWWgGF9BOkI72ZtCqno8aTaK9IkTTlTSRtVFgUg6rLv0P9GvzYAJ+sxVDClfYwEiwfh+5tN2FWoyA6tR6zUEj6Ek8mUp4rtOzvo48jZVB8lpZf9yIj+NhYN79Yxi9JeGM9vQnktriPAMuKCY3PfQRXn8b7PtPjshH9mybi7aZKpAOFN4frkN3NeMDuag/axmsaUlpRbrzXmxuVqLsv1Qta7lWy2K1nv1gK9pnanJnd3PRmPujIeDKQnLelKk4AQZaQtA4cAg429lo7yK2EIudtkisSPXkRtqCae6u8KEOqzAYtvmGuCxYvFkHEyQKhzjdXskmLVapFobhQD59jxk8dPtYEqAlUEflcRqADh7+pyf6UnWwJyHGaloJAAsAAI3WYC7OBiLTJZrOT9w4O8//CrZOs1H6zwGERZZL/XJ0uIMr+A8QqWDkywvPTRLAy0HNL7+DwhSlz5CklOYL9uBoQx18ojzNTMIN2Zl6cWrrsdv+YVarngoHDroHC1kmyVMYEE+EGJIUsgm00FUgVGLyZ2edP5FwOEKG00FVACMjOJx/FRE8XLeN0mDeOA/oaZLJeZLJYLwvJmoy7DwYDsHc7LVUZduAZqnMoUopQOPVZbA5kaKwBSFbDx7w2ZgGmeziIg7HYVFMLv0HoImSMnid75O/E2MOj3AgFhHeI/OwJ6lP+6YivCA7CKcQ62l8cFz8E6WN9duJ55XcpTRxmg7W22ExUg/KITsJeZgx2sHZoKBlU/KGjNeI/1GtUB25WstivJ1ktZrpf896G2kuGoLaNxV96MhjLq9WUoXTKFHakTEOIFQMjS0dz2tWTUAaFXhSqUSTjCdLh/q4DwzC2t4j5r4/tipUcAhO4BG0AhSr2VZ4UXrt7/+cC5CPQXHXDVzqoIVBH4qiNQAcKv+vL9Dg7+xIPUFrtjwpGYzjsodJ9BMIbrvcjTYi8/f/ggjzOUis7VJqCNZGck3U6PYNBVKlUVUkVLHB06BtKERpe9vfLH2a9ACHqpZgnoe3FASLARjupoUByFsAQQUmAGL2PH6EmIUkwY1rN0tEfrDQCdU0yfnvvLAEJNcpTp86/cv138xSwpkADRgcIA4n4H0Qz1M8S5gAlmQqpNoOyfI0MGEGVm7FyNpwCM7tMZRMTGQaL6GCrYp/VFsykLWDksllwoAGBGnGA5gVixbNX6LX1sXM55i9z35fsclx8gFcN1vd5RQAalv7h+OH+UiIIZBOOL/YNJ1bLoegIIy/iGC6CwVEL3xGcqQHj5Qr7gOziH+ULEoSU1qGv5xGnTBQFbXYW3NoedZJtMlqslX4vVQrb7ubR6Ir1BXcaDvtz1h3LXH8hAOtIT+BTWaVzPElKUjRYAIbZrU2Wok/CS0XAf/B4AYZzEjq7wGlY/q2Uy06lwmC4+qmJy7Pc1yx/44OJmRx+79xlaLYozhJfnmRccbNWmqghUEfjqI1ABwq/+En6LJ1AEFflHGy0lktwm5zVoDCFAIEqh8ELfYLYVeZjM5Z9//kmWm7WgTLCN8rl+j8Ip8I8j+GPCpIkx/u0+d1yNNbBTlsiE/r7kckQvQoUXKbAhqAjo8dI1tHI+7wMqebv3CB3/qUTTMQWEpvlIPUoyhfn+MwjMgGVCDx56K1VgBiWb7j4W94jNBuawgEIviaYcMY7m2ecG9FBy9WNDnyCYPLBcqgBbJxhEWx9EfnZbZcliGZaL1hxYAsoeye02p/ZK4RnYWNh3WlI0YRmh57nZAmShjFb7DMEc4gsCOxBsWWWq3onPKyBUUIhY6aKCfhXXB04rbpashBSZZnuLjzMo5AJ7ZtmafpIOCBGHd+/e0UZFS0rRK7pWBrPZpPAMBHVS6H05mQwytieEgkoHqf3ydgb00h1S/b0kAqmJPBjCPXoJ9X385nMocAX+XBNakizXCgoX2VKy7Ux2tbXUOwfpd9rydjiSN8OR3PUGMqq1pWeAUFnCA0EhFxzQywqgmTssnSXVtuJ3wBCeAroOynkh9pJlCwJCLkGx53fL+Y3VGeiFtrnI5yg1NK1LvdmiRRJBYVjEcr9Tm2+qG6OKQBWBKgJXRqAChFcGqnrbl4rAKYYppqhBQTQRkMEzFiCQbOBOZIsXemM26I9Zy9N8Jk+LGb/XWk3p9Lp8tawMslGDgIxphYZEynpwfAU2KfnLA8CY3KTsmYKctE5Qf462Bf63cwly/FsoATuZa5en8aUdYQko9ARR1SmVF0MJKUAC7DhQbok0Dyzh3fhOVSlt9To9lNIV/+QNl0FG/sQ0lvnE0cUXWP5mSq+6iq6JEBcLcOz+svPxNJhMqInI4Dv7Bvfo34m4xkGol5RiUSCUaGGMUaE0EWxZLgjAAPzAwHmPXrfbUVuMQt9lXAc41at3CgzGcmVXhiU4tpJfsn/1Om1DcM3gPYhzwe9HoxGBKkG7eTrqedpCRwi9LT5cc7tbOfXVn6gYwmui+nLvSQAhaMDaARR6BPJBKddZQtnxXsALY3yz38piu5APk19ltc+k3ajLm8GQoPAdQGG3K4N6Q7q1GpnCJgGhKsts62rvg7na72KvtXAw6OxluB9sTioVIn65qHyZLRVv4XTys4eVVi+sZLuD+i/6n7cym07k/fufJVvOOTeh3xkl7nf39zIa3clwOJZstZHt/iDdXl8aLdjGqEukG7oULW5vnXe/TICqvVQRqCLw2iJQAcLXdkV+18eT2hQUoUZ8rIVeQQOBBIgGBrewltiKrPHaiczgqzefy+NsIgsYch/20h70ZIAy0V6XpuRsP+OqtUodsFwHJYlESq6oqfv3HkJNYjRBjwlN3l8rz3pFCT4lIYs9hmWgMC0ddP/Bcg+v0+2IsSvsaGh5AmZ/SAVYnDGESf18sWCCiBLI8fiOvWgESQzIcbpxLgG5pW3SfQEd/BW0CQvoUf8aLCgMi8drkKJ5fZ+Wx5qvIfrowEIm/ZEEnCgLpVppi+JDtCAh8MTn1aZiOpuybBRsoTKpXSZy+A4wWHbFAjNobPTF296ulZe6sufzoGwuQCHYU/olitACI1tmsttvKQgEVVEIJrVaKO7ztNGXAY7CePFQ+IacJdqZMZa7jdPxfN1uqnd9WgRyfasmMhPFSFQlGdY0e4z8GmxKtHKBt0/tIPNdJj89vJfpei61/U5GnY7c9/rybjiUN72ujNttGTQa6lV4QD+hznMbMNEQTDFG0PSaE1N7L4ssjKUimvm00/8ynz61nldkCLkaoygZYG+9XskqQ28zZh1Y/izl48N7+eM//UFm0ydBbyHmkNFwKG/fvpPvvvtz+e67/4F+sOgd7PQG0mx3pM6ed2UJua5lE3A6D1eg8MsMhWovVQS+5ghUgPBrvnrf3LGfAoQ4UdQ1KQNEoRiUgzogTMtEDRBma5FFtpLH6YSvxTqT7WEvdRhyjwYEhJ1ejwIhSOzxJGXyTgEGA4gBQ0RVN1/t9gdsyvYUAYt7S+llimzgESBkln4JEHqfYDksOge0Ag91RiE0TdWZEO7RU7gX2BUss4xlkvVmk0AHwLCNcqVgZn453QjxOkeGloxnt9MIjOypc7AS0xQQRoI2z9Qq26egzssloSqKZBhfBIomKoOf8WuwhQBUAIUos6Q/JWjJw0EeHj4KlEZRHoq+PAWEPcYqiA0Vzu0qQGhBS0MGtdNWC0IwYCqVrXRACBEdCOGgVBR+kRhzAIRQ0MULZdE+Foulqpev4PHFiWOuAoSvdipOgHu4xhxQDiDUL/ToP/MRzQ5b+bicymS1kE22JOjr1ety1+vJm35P3vZ7Mu60ZdBuSQdstM1l2wAI4VlYUwN7mvjEklFXJPX5ljH81gHhDrYwEH1ayXqVyWq1kBoDsZOnyUf59Zef5Icf/j8CwhWrDmrSboPhv5M///O/lL/6q38lg8GddPsDsoP1JsSxWgSECgrza3S559SrHaTVgVURqCLwGiJQAcLXcBWqYwiJalBpSWPCp5o+7MAGBkC417JQLxXF981OZLESmS2WNJ6fLuYyXy4ENuaNdkt6w4F0B33poheuhZXVGgEAAJALLjhLGCXUAUcURPBvwSIg/jY8eAulQSGZd3QSeh8jBFOu8ApASBRziiE8ndITEJ78sx5QsFPUXWi/3n5PMRYVZVGPPyQoYJsAdlAOSVBUyoHlB/VLAUJcr9JTKQDCtFo3+nqxztSO2SPuJbJmdF+r0XKCht2bDVfyd/uDijuAKWw06FlJpdM6fq7L48dHAZOaAsI+Y9QLY6Z4i58FhHGV4WhUqOVFXXslrd8T1wovKKpmGUrQcIeoF2O7A0AIddgWRWc0X9fxVs4gXI/YY99qBQhf9RSeY3P9SPW+1bboWK0ArorTDOeBmqDberFbyXyzknW2lMNqjQZd6dbrBIJvhwO573dlDEa8BabQlGtryg5y3s2xhA4Ma8GiIg8Ir29JfR0xP9PikN5K9jM9QrdQAF7yhf5BSL/udmt5//4n+fX9z/Lh159luZzJOlsJe7hZ+t2Uv/zLfyn/+l//W35/+933VNECIGy1O0kvYQUIX8e4qI6iisDXF4EKEH591+wbPmJ7anoNZ3KmhwIghI0EykMdEPK7sYOTWSaPk6k8Tp7YP4hemFanTTB49+aNtLodabYgpuFld0ioDzT01oqnQywZtd4M930KDKEBEAqaWBmhgsUE2yYJAX80BgqlWJp0aWJ+GyAsw3ZueVGO+ri3oz8lv2DZWF4eXgGhgiQAD6hWQnACwirDQV8GWKEGODJPwJBmnsATvw0gxF71gAIA44EoQA6r6VSENQ1TLBCwR3Crxu5mO6G2HKYuyk3UzJuwJdPpRGazuQLCFjwbu2Zj0jupunrS3oEHlS4WWGRtYGnfpFuFaMmog3ckj4vlksAVLCaYBQJClJXxOrm4jRWXFYCCXqOUKz411eg7K0D4lU7F4R51lWQTuApl7PGuQS/gpnaQ7LCTLaxoZjNZzWYw/5Reo05A+GbYlzvMCd2O9NuwY4HypVdH7o/YQS8fTVVQw2ykE+xX9JU8s3JH7UaPdj57MINYXILXK0SfFiwXzbK57Pbwfl3In374o3z48F4W84lszYrixx9/kg8fPshyuZK/+Zv/Uf7jf/hP8m//3X+Qv/6X/0ogA9VodaTT7SVloxUg/IoGT3WoVQReVQQqQPiqLsfv/WCOk1FP1AEIXUwGK89QDnVA6Gqi+PdydZBffv0gT/CGWyy4yl1v1qWNUsdel6qiIAOdBfLeKxXYQHO+miuHVWtkNpaE69Ux4RljCsECtcE0BvGEc4DQYGAOECJxopFeycXPx8OJo+N86QIgPMcO8pCOAaGzT2DAcBRgClGKCNABdnAAP7sWWCfIn1ufHEL1mwFCjYGWjJraabBE8O4aTzYjIIy6/OhDVcEZvZhqQUFBGIDELcq8NlZOagqmGCuNOvsHERvvIUR86GvZ75cCwgSTJtqAvl4Q2eKgUmusLS8VSnlNFMdVVyMgXNBzESAQgjZgclEyipeuRURDjQBIk+sVy0ivYQljT2uE2xcy+UpU5tVN8LGXWResdOEqLN/IrlGTfaMhMG3ZwttyMZdsNpfVfCaN/VYGnZbc9bsEhKNBT4a9jrQBClsqHYMtYhnCWUJXGK0flCF0/JcCQl8uO2Vv83qCeGbxhGUW9lTAybHfWC1gICQDILgGSwjPx+VMprNH+eGf/0kmk0epUfFX/VD/4R/+Qf74T/8sT09T+Yt/8Tfy7//9/yJ/93f/Wf72f/o30u0NpN3rB0CoiqMuPJXH1V8Vxn49F7g6kioCv6sIVIDwd3W5X/vJ5pNh/xe+7wkIa6FcFICQoNBURVEqutruZLbM5P2vHygks95u2fvVRH9Lp6MAptlkn9XK/NkAArQMT/vC/DEa3Qcd7ESfC1cPxV/AlMHkHMWjqnQZ3x/73pK4uz8hcwVjBwtKmPmrFJPzc8bmrkBadoVPW8VZmnCKIdztpN5UwAcAjV7C+WzGOMGzEeIyAEFaTglAbaI8hnhCaa2xqc6uOnqOSUpZukKqLOjjByyR9BAaTxVO2VVGHRRGjG3lkTHPdWzP787YEhDudiwpxblor6C258BlYr3B6r6xh9stVVhxjNpnqT5i+AzsOQYDB4SRGfYDVZZPe6nyx5wyxrp44GyJJupmGQHbFJaLgtlWcAo2E+WiKHVlSW8PFiEAhFoqqiDZNxcBcgrgbwGE3tvpKb3zsGdnmAoQvroJOO1zjj8ru4VRssc93WywXxsVFCgbXS0WsphMZLfOpFXbExQOIDAzBCjsSq/XlnYH9w7mAy8Z9T5CKxm1Xm2AQlad2+2e3o+6LvNaoMy5RZKSv+lDK6zz7Xdaeg810c06k/l8SkC43a7kcfIgHz78In/60x+pLtrvdxFsLu783//X/yP/+Id/lI8fJ/Ld938hf/u3/0b+y//2X+Xf/c//Ud68+056w5G0O+iFbxlLGIXOitPdqxt81QFVEagi8KoiUAHCV3U5fr8Hk1o0BIED4gGslUZA6GwgFEQdFGabnSxgLTGdEQguAfZMDAQCInjRU85MxyG7z75BC7e6G6i3U0ja6UOIhytK7RTKqJUBekDQc6jdNgCZEOtAjxYEP9yInCDTXtwvQEbEXzHRJxhEqWpe4zOOhGsB4enE6TmAUK0MzFTM8hqADfSzbDcb2W62Wk6J1exaXdqtFpkoBYfab4fzpim7myvzuwJHrdpMIGGS+JGnSBffzaRZQVFKaZUreIa3mW/kUbOctVRyPxxjhYTOAC3NoO24mN/pZdL3h+OoUdUTVg+ICc4NJaNYKAAoTDBdAlx1LPh4wB+8D9BtNaLXtGbLvt/NesNewbRUFIkmFjgw9iB6A9a6iQlDaAAAIABJREFU0+1woSL4ON4ICC+m4QmLVDGEX++8HUZ+YAcJw8ILapb60klgt9nRziRbzGWTzWW7WkqzdpB2qy6DPiwSujIgKMTCSFOa8OaURlI2iqWzGg3snSHMOZoSiyZz3qsAhNeAwfSOgfcN7lm1v4GIDMpFYSuBJ9l2s5LHjx9YMro/bOSX9z/Kjz/9wB7Cw34n796+kcnTR/nxTz/Lf/9vf5Af//STzGZLGY7eyJ//+V/Jf/0//l7+7n/9z/IXf/nXMry7l1anKw2KyzSDCrLH9OJ9/PUO3erIT0UgWVypglRF4JYIVIDwlmhV7/1sEQj+cibpT/n/0IcCZrAuO6mxTBRAcLU9yAor1tu9zLOVTBcLeZovZJFlLBNl6YwLf0AMBACFKqIH9PB7x1iOgUmFVbxXy5kQJuQGJHcbPNxVyKNWU+BHk3QHgMaY0TSd5ul4D8zT1bKAILP0ia09jWB9jr7K1AKTN51VGX1GyWgAIQlQdQZtuVhKRiXLDYEREhGUKELJEr13OH6co5dcBl8/irIAJMbew8AA+DFa7sWOvgR05Ay1XQXnlMAMEaG+uNCQ1mhiu0wyDQY6S2t5MK+3HUsKWF2Yp+xZO5lMBS8oe2LbUBkdDAYEhZ5ep9eT47AemRF6J9I+QvsBeQjwBzQLDB9r/G5sINga+sXttrLeKFAHM9lnCVmHAB0KuiG+BLLXlYySKbxYNZryD5WozGebGL/QhvOlo14fgWusP/u4p8rz9kCWa5XNZbWcy367EjnAlqZFdnA46Mig3+Kr065Lp9GSptRNbVTNfeoGCMkQpqtwrxoQnrspygChsfgAg/AZ3G0Zp+0mIyBcLmay2Wbyw4//LD///AMtcFrNugz7ffYT/rf/9w/y00/v5enjRDYbKAb3pDe4k7//+/9T/tN/+d/lX/z138jo/q20CQhbalRP31O/al9o8FS7eT0RSIdotRrweq7LV3IkFSD8Si7U13uYFzNLnlpaLKecmSbsyg4qINxKjSqi691BlputZOutZJutTOYLeZzOZLnekBlEiSj8BcHaOXsHpopiBsEO0EtrjvvnmMQ7aCAQVLaMJXoQG4HyJIzJwRRayk9xGeyjhm4ZJRwJFFF22GpKC+CQJZYKDPkyUtLJSczfWzCftAwofH1xQGj7B1OI62GMGCDFbDaV+WxOcAL2Fcwg+uV6va5MpzOatKdfCpQVGONngOcgSAMWLqHw8t6NyiISQB8NowtPOyfxHBCmTAMx32VAGM9B93XKRn4yncr0/2fvzZ/kOo8kwcj7rqxCFQCSokRJoEiKkkZHm3qnbWxtrG1s50/eXRv19Py2M+pucabZ6mlSlETxBAnUkfd9rLlHxPe+9zKzDoAAcWTRklWoyuOdX4RHeLhHgBDAGN1BgMJtPUztPJv4A7fT/ARxTVkxAFTdFZJHu954zdnxxrXkNFHOJNlzWs2WNFst0nkh7KHIVjsV3vVJ9sSu3Ljh6ldz3IXdufDsAeHzuyZvWV4iQRktxBgrYq3z0VzTopcpKBwT1AAYzmaYoRUplwvSaFSkVS9JqwkPzKLUyxUpF0pSIijMC+YHUZRzMMgrNblEtUPoRZlnpkN4nTgWVbWsYKhFHMSLGR+r5YxUUdhKDAddGQx78tkXn8jp6ddy+86x1Ksoqs3kow8/kN///gMZ9lF4W0mpWJXVGhZJOfnb//Sf5a///d/Iq69/T1pHt6RcTSije0D4It2Vj7Av2ct0Dwof4SC+vC/ZA8KX99w/4T2PV6argilooYnWppEoU4AQYBCP6XLNWcHeYCz90ViG4ynpoqPZzGS4i1KpquE8QYg9ggcWKtK2OW4aTjAaicKFjpIBVXRjoDBJE3Ak5vMEFBIo8f2UXqhTdJo94f0JEgkArTvmXUTaF+jfCoWcFArChAqAEN2eZwYQug4qFVkVFsH0HB1CeBNi93VuTo3YZ1OdYwPIcXEXCrNAVwGDeDj+OB4GoLWL6JTa9O/tqBJUqZKrdX430tNtCW5GpycOjN8wIARdFA+cN2yjAsKGNBvbO4Q6W6kXIanHaxWQQLcPRQdAcHQItVusj9h8noBwteJc52yqdiD4AiBsNJvswKodiJVZ7Pq8rqiM2lJc9bUHhFcdoefp794h5FmN6cDrUui2h+a5+8EuYKY+0sdkLIvljMiuUspJo1aQVqMkzXpRGvDkLKl3aTlXlPw6n+4QuhiVrcE+W63FoF1H8TIrnW/6yBvdYOvb+r2S7RAm9+2agHDKzuAM6qI8XiPpXJzK1w++krPzhzKeDOX1777GdeGLzz+Tj/7wgfzxo49lMc9JIYeCW1vyhbKs1nn5j3/7n+Svfv3XcnLnFWm0Dx8LEF7nTv+mjuYemzz6kbx24+86J3R/Ih79RLzgr9wDwhf8BH97u+crU/b7Nqyj6XH8cEVR9R0EGBSZARAuVuwKPjy7kPNun3TROQAbDHxrdanWalKt1TlL5R07zvAZEPTZFWxFFhCuEg2ToN3tVFEHhOzUOCCk5L8rWqYr6CbXp9DFRUTyOdIrqcwJoIiOGR/oIuYpYAILOXj+PUuAUGGgdgmROALYYY5wSs87nJmczhBWKmGzg0E8X6wdVhgtA1xrkmcAmp1S9UNTgKwdRNJrHQiis+CiNbRPsNdfok9/KaZ5IoBwYIBQFBA2G9LcQRlVJMjWs3UHrUNIQLgkEPQ52mxGrLOoefMgREI+5dvB7gIU1VqtnlyIqblU7fjsO4Tf3or4LH9yGhDqlipdvpwSRyEotAYi1j6AQHS8JvaYL2bkctQqIs1anp3CZg2WFFWCwmqxIgUpSsHWY+8S2i2tMQDtQ8N7O1xHrYH5tDLb6wBCPWL6pfc272V63CpNdDEfy2jQlfF4KMv5lEIyn376F3YJsc/37v2Ax/K9934nf/7TR/LZZ19JXkD/bkq7fUxV0WKpyhnCf/fLX0r76FhFZR6jQ3gd/PBNXrfXPmPbNuzaL77GFj/Ojn+T2/EIm7rz42+yT095H66xm/unPANHYA8In4GT8OJtQgwCsz9nVyJTszNKnusfqqmxPhayljmtJnRuEFTRTz77Qh6eX8h8sZJ8qSwVKCs2mlKr1/kzuoMEYmbkzhwDSchqzep0HL7xs4PBpDiuVNIkd/cOodL4KBSAGUId+EpTAw04JUIhK6VcrtcUXHE1EYKfEvziYA0AiivUIDWRyKqRpNUgt1wxW82nQ/Nyx0hY3OUxQB6dnmyP18VUqCwqQsVR2C1A0ASgDmAXlgvYH6XG6nyliitEYjzYR3TGYPieV0sHvA/PiQEe7ayaSA+6qTnrqJpIUKpruO1wRBufrq7qgWL/TNsh3qvTuVNuxPZouYsyqh3CgVF90SGs6Axho76VMqqNVuy/zgSCJqrd5+jnlQrUUP0W9OeSFhJw7aETyecvl5zjxN8a9SaPO66hcNF6choS1SRh1V3fZk5vv7uyS7jvEL5I6/ZNAKGDQsKk1VLmAIX01hvLZDaRxWwsxcJCqqW1NGpFaVZhR9EgKKyXa1LOl6SMGVoHhdYhdFBofg0bwlOp401Q+rSy2l2AMI5thpJ5r6FKiHUccWJhgHAss+lIet0zGQ367Bien5/KZ599IsPxgDPFP/7x29Lvd+XvfvNf5PPPP5XOxUjWS4w9NOSgfSwnJ3fk9p1X5Nf/x9/IO+/+hPGuUm+YymhRcox5158hzK7vj389b0ckepbi/1/xSZcBm3DKb4J+Mp/3GC8N77Tz0rvZNckrKxrHiEbYw+qdbL1uePIJmc+6yX7dbDMf/9LYv8NzcQT2gPC5OE3P20ZmQWDc+4uXNAWDqiTqP2s6gL4TQCB6ZQoGlzKdLygaMxhNdNi+PyBNtIIKdKMl1bp2CIvFMjtwrHHriqu+gq5sZ7/zLfFlNjZnZ3HcFSYNvOD9kJBzRo7gLq+4LXjWKf3RMvJA9yMwZDdIBU0gugJfP3wBIFJ0pqhzhv5zkhx5BzIJBmnqZPi4qAPkW2DfL1389Y/hjF0SY/Q5a+3g5WG3gBmiEc3QAWyQoMGfEIDIjwlnBYNKqx0Hm8lUhVJVb6XqqwXGECCtcwjgpEI8ib0FjrPOIeL9lU5KRdkdt4qO0UUBNQV8k0i6U+Y+UhvNfsQA6raDvkABFBsAI/g6ZgjrDVOqzRxjAmQtLDiwQ6dVCwHupbginVi7x2qXgmMOAIjrT2cLMcMKsYkyASjmZXFM4u50vK2JSE+cWGSTjOjfVyYY8dFOTCsuXa0uUz963pa5F2h7N2d3vWJSFFnrOudfYW0iowLUyAVtTwAKpzRUx/U5JuipVgpSr1Sl1WhKq14nOKyWilIpiKB0QX9C1MhMXEa/r6KZwh13dLxAprPkJ3BWsoAwe2P4v5O5XVnr3CBo9RCUWVqHsHN+Sq9B0EYhLPP1118hhFGZ+M7dE7l//0v5f/+f/1senj6Q2USkWGhItdyWRqMtr3/3e/LDN9+Sd378Y/ne938gVRSB4DVaqdJyAg+sgYll0rYbePN4XnmbX3lEs8eH5bboVRnV6BCpMv3fEIQyWxSAP682LTBuXJCuHcaFPokD2VTEAdWOAio32n2CNw6MR8Do081mCrFJPxW+vUkbPVGL1sOBsQudx9dHsHoxJW5lzmTuNStbxiW41DPCdt4Q5d3w6VdeBvsnPPdHYA8In/tT+CzuQAwAsz/H0RtAUP0FY+N5AELAJUiTgBAHUDidz+j3dtHpyMVFVyaTOemaoMvU6w2pN5qU34aQzHqLOqVSRhUg+gxh6sgZrTNsrc+zQNCGypkY7C8xIe92u0zUAXxAgcTazuSdwinWmQwAwkU9/NPWnPvqDaAch2QhUZbEayHOctBqEfwQLLHbqPMo+PK5xE1Q6HzX9PUQW05sBv7tEeHy1wDEKgADKAFlEWb1EMLBscAcoYueUM8FVF7zwiN9Kuo8UUlUclIqlzhvh0OG3VS/Lj0uAD/D0SipovI8qa0FaKolyK27eI8de84pRgbNPKeaJ2QSlcvFNJ2aetUdNhgAECYdQgI0M6ZX0Grh3/IiB8Cz2ZT7imSa84OrFa8fVWJNZk+9yMCO4EL9zHDc8W88H1RdHHccD1z/GzDNTujuVDDb+7Qr5bKk6RK67q7jxXfdJyFXXU7Pzt95wkC3Vzv5zS8oQeNJasHDuVY8FnPp9btyfn4mxVJBquWKHDSb0m41pd1oSK2cl2pR2CWE9pGb1hfXIqWVSJH+nq5rc40LBk95ot3CGPBkgE46iBjERUyYyXymc4NQZIWYzHq1kIvzh3Jxfib93gWBYbfXkbuv3JHjk1vS63Xlgw/+Tf7+7/8rf85LTQ7bd6XZOJFyuSE/vHdPfv6LX8rJndtydHxbGq0DsmFK5YoBQqgKmxfspTLB6WN6GSBM/pb8lIZxBmyCvJoXv+yYGVsGa56LFxM6IRYbgyc+hG7VwSKu+/oWcO1pHGThDGrMuEZ43pNT76MZWivQrfTPVUECA6qXrmvxHjuQjX6HWBwBUo5+UD1bwbjKh9vD1vB4zYMqOsTCfKQCMVBVp7XYyX22NmFGbm2D58HjFgBvFi7av7PY/LLb6Rq32rOzOO235EkcgT0gfBJH9aV/zywIdIfekJVzJdfOIAChgkKdF9QOIYAgSIQjUBMXCxkNB9LrdmXQ78toOKbdA8BArd6QahWdwTqT4Xy+SGCiuMM6hJ5brF1ldMvKF/niIX8O84TYJpsFwYINEAQAhES/Ui7bZ6m5Pbs56ORYt0oX7HS4RQDA/B2MzAl80CVyuwGkE/CSM2XS8N1EaehVaF3GcIlZhVLDyJaU3351WdDfdrkGuuyWP7Ljx07nikAQBsoUk5nP2a1TMOOiOdrBw5fPx/lb+vY6uGbH1TpkWUEVbn+shIjrhWI/K7MUUUEaBFaKqvh/FmyT5MH+biaAGoD1Sz/jcpC47VgBEOJBGw6B0qKrrta0i2w+gwB+mtAYVdS8MnXbNEFSv0wVnXFBItpS8FjPrTOI60YVbgGmS6Qcl1XJ1ui84RjbiQ/pQvZCuMIs/ptu6O1B4fMXHJJrwDJwVyGlZYveNFwzcZ0SGK7pB3ve6TF5xq1WBY26VpODRlWa1YI0KnmplvJSLiadQkwgV1YAhVpk8/viyiLCtwIIt62o2iFCFAMAhAor6LP4jtlAfB8N+9LtXsiDr7/iLCGO2MntE6k1qvKv//tfCQj/+NFHBDzoDJZLbWnWT+TWrTty78035d2f/ERa7QNpHrT54HiEMQNyuPdTwHjXNmpsvOprEwzuiiIuCZfqzVmEt7U1gDCttFK5e4FO8PbtiFVnWRhFb9BouMu1+t/yK7oG45Vba39WjPVgzjRk+wIf1scIYCYx1myKFWLyPwin8dpmrPNCMLqDeQr/4DvAIf7m7A4yn0AjTqklRMwVB8AWC/BxznnJGvt4bTPE/KAMHJ/bHed4DwqvuvRf2r/vAeFLe+qf5I5nAWH8b12wnCbqgNCBoM4MaldwvBYZLtfSHQ5ZSe1cnMsUptyLtdSqsDmA11uTlBmaojMZzstyYYAwtmqg3YQun1uDUFSZY9yIGm4OCNV6AsbMc4qeaCdM3cpTgJDKmdtXXYqzODAA7c+ogkjwARgAsDAjhv2BsTgUU6v4XqkQDHqnMMz8WPDAfm+b07gM2F12BVz2urhzBkCLGUIIxqCbh3/jKLNjhZm2kgJ0bDf2lRXb6EuxZUIHdYVMvAeCPgJquVI2mpDTKXUeczKeslMWA2GfO1S3CaOYms0HgjkCuIIuo5mSqhMBwgyGj+mru45XDAiRvJRgDl9TT0CeM1a2dd4PtDr87DRYnyNlZ9AowwSQyyWBIbYTFGMkIOgsk2YKn0fsW0EtP4qlspRKKETodRdfeZ7M7wHhk1zvXvD3jpN5zcJtDfdqg/b6wyOXkzG8YQdDmWDelYUiFZ5qVIvSapQpNtOoFKVaLkqpkCN9FICwtBYpr1fK4jCgF8qIuzo72hK6DsZ5xBPl8UvBb3q1iH+nxwUdIKqKGghUew5Y9fTYMRwMevL5Z5/KcjmXgwNYxTS4Jvy3//b38tFHf5DJdML1o1E/luUCSq0n8v0f/IiA8N6P3uRYRA0qxgcHYX5Qi2FqeZR8XQYI08/MRisH+tvfK/6r0zf1d/H76GR9/FsrKOC3XM/mKTshFvEsDjPG8MQrqANVFOsgji2+81N1HiRQSPl7m9UPdMyV0jIR84kh8W+r+mX3OXQkAyh0+qZtFzCeGRaxmItiJObcuW6X9J5Y52XJ8FQgikT8yjPe4N/IK2yGPcVgSfbDmUE8amTCxEdQ7wQHg/qc5CjrByT35yN1zZ9op/0Rb7/9y57aEdgDwqd2qF+mD7oMEMZzgzCbR3dQQaCDQZjPAxAOZkvpjidy1u1If9CT0WgoufxaSsWK1OtNqVcbBEygcqIzyKVyjc5VoOinWj5XAUJfQHVNhaiMVhMBZBamLApg410fnX9zymjUIbwEEDJ9IO3EREWcEgqj8eWSgBcCK8HMvQhqpNJT3btPY2yc+GugjavD/tcnAgj9823/AVawzZgndLP6aqVKYISHf8VzgppGJdVa7zWk4EwEFjUKJn91Oqqe80jp1WY5VPhHRWu8c+jBNabfcubGungBLBpAVXuIqzuGWUAIkIaEjjYcMwVxah0BaqgK6iDuKphTMSEHhEoThgAPRGWUnjufA3RPOauJ6y1Upe26cICrheeMUMy+Q/gyLbxPdl+3tXdDMUXXdS/2wQ92Bq/Y6UxmE9AmZ7yui7kV/QkPGhVp1stSr5alhnUCxY2cSEnWUkLnxSmDEaSIixtpoGGU0aubXo94fC4DhHEfzVSYQQGfT9kRZJdwOpFBvyOdzqnMpxMZDvvy4OsvOS9+5+5trg+nZ6fym7/7jXz66accG8BMYaXcltWyIrcOX5Nf/PLX8uaP3pTvvvE9sgJQBK03MSZRIRDkGkYmRrxi7erobR4o/c1lYDes2KFLFsCYz37rQmzHWMcBbJI/w1/JyWI2l+l4mirOGv5PQKXb7vC7qy+vGJcT3KIAD39XGj0yCf/S+ALKs+cGupuZoqTtemJ8ZfvKl6f3yX6jQJAsGPfYLdrxh38s9gTnQ8EiOrhKJ9U4ReCJOMXYExnScmN12z0HUbZI8uWgWX8TeDChSJMcGNuGa3SCw7uHD3piN9Ij3n/7lz2tI7AHhE/rSL9Un7MLEGKhS3cH0esIQBDAcA0BGZHZSuRiMJazblcu+j0ZT0YCqkipUmJ3sFFr8jvk9lVUxAa12LCzSpklyL7ChnrlNppKVI3WtVYrzljAEbB9bgt/AthR+sqSKzfWdM4ROGV0FyCM19kwWO7zZRrUZgiU06kJ0mg1FMGDhu6cmbPultswWHxTMGhpklNOdoT461yKVwFJfhqBFARhdNbPASFAi1NfAQhdIVOrt0mw9ris4Fi7n94F5XOtTOxXk56iJHXhzGYeyqzZxEfnG6liapTRuNqKDi8+07uEToH1Lq8D79BFvKL7wBnCfp+fqTOTCggB4jH36v6E2B9N3AD0CkFZ1tVYvcCPGgMSG5JN8zm+fjyZ8L38/XFcYUCP7imFZHAmrBObSiD2gPA6l/v+OY95BGIwqMIaug4DEII9MB4NWdSAuEqjji5hhY9GrSqNakUqpYJUwLrIKYXUSHdKmTNRMIc7On+WpiduVeJ4zH1KXn4VIPSOmYpjqTURACGAMADhWHrdC7k4eyDDYY+dwkG/J/VGVV577VX5/Isv5I9//Ej+6Xe/k7Pzc2m321wz87mGFAtNee3Ve/If/sN/lB/c+6Hcvnubf8PcIETUwA6gmBYFtfS4bwd22w9GOvX3YtJ2YJi8t3fZ1IqIYI3MD5+Xt9EGI9CmFLKtqDDHdQFAaJvr24HzSm9W81/Fe5NmabODCwj0rJcpQIg3QQFtOBpwHCP7xfV0rrE6+xVvm8aRZB+SAmx6v/B5zoDBOq5WUtoFzOWK6oecw0xhQfKg8xog9FlB9yXWIqBaUIXwnQGEzsZJAHDUtWSeEvVhQ0HAcwHEmu3aArtxYpJHfGO3z/6NnpsjsAeEz82pet42NNWmC6pgiYCMKosCDGIJR13PwSAAIR73H57J/YcPZTybcoagBIpRrUKvtVqlLpVyVQqhM2jNQLWAYqeQtdJU18RnCrdUwAwQugKYVvRU1IVUv9mMhuxI6FutZhBU8Zk5JPUAbTovsIUyGnf0nN0UopFvTxKx8HkAhugYus0AAgiogaCn+M8EwopgAyAk1RC/d1wczd5d9yraMdqRenkAZ+s1t5EVWlgnAEAvlCaGQNlsNhlAdeg/2deQdkBl1K0X3H7BBGg4neLCBGGwSM+1dvDsPwdbng8F9Tcb1Lf5DPyZYj7BMkR3yec+vTPLLhwCOn0SlV4aB9G4G+vG9EgGHbB5wtDr9XhcMOcHgFipVrQrSIn4xNMtnEK7ZilWZPMqk8mUgBtUMiQp1WqNYJJzg0gcUQshiFQ6ckiuMmCQV8kGdt6W/NlpvlR84bpXUvp525pMj/ZO+1c9S0fAAaF2CHX9Q51iNpMgPAWGx2jYk3JZpFYtSBPzhI2aNOtVqVXKUqsUpZIvCDgFMSBkpIBCtOTUvzDc91uOAC/+b5o+mgWE2XtG/01quM35xoAQXUHYTZyfPZDTh19RMKZYzMthuyV3796V3/72t/Lbf/gHLSotF1wnsB4uFiVpH7wi9+79VP72b/8v+c53X5dGCzYTKARV+QA4TGYHk7iWUuGMDlM28sWvsNJkcvOHWbfscU6OB7q+mB8PCsmmAsoFKczsQVXZXmNrCjuEk0lYj2JguACtnmu0gkGMUXhMGQz79LzU05xsB4WMej3GofQilyPVvt8bkDGyWTqMdjezv7ANgo2VfiVFbqzxGAdw1k6YE8S8YAGsmKoUCmUK/XC+kwwm9Rz2eW+cQ7we3V4CyYKpZJuYnMbu6GxFVE6PRcxwHBBq2zHKA/zf28Sgtq0cIWrYH/ddwmdpfX1a27IHhE/rSL90n5MsoMlPiBGJgIyric6tKzhdiIynCxlOZjKcjOW825XOoM95vlK5KPUGZieqUq/WufAyYc+ZzL4NqgeGRzwEmJkl3DZsQlP0ImT9ldIHgMcuoMn7u9w/qnsHBwcq/z+eJHQ/o5C4zUJ6uD9D8bToF5bcLWsvbQXmC86cUYHSuj8AR8GOgGICoJ0YfcXlLD0pMhhudc+ruY+Za3QnKGRU9Q6eIhi3T8BfsO2j4Ui7dOs1LRFAg1J/QlB6E6QCEI1/uQcfFTgxC4KOYQQEU0b3hp6YfM0VhHk3z3dBg6UrkuK7G9qruE32/cL5st2in1ewuQAlS9/DY3R8fiEyhAfeF+DRgz06eOiKUPjGO7ylkuSLSvGKT3vqWNvcIT0Kl0sCQcxp4niWy/A4rGs3mgqmNgvJuUOtrMfAbyMB3KiS7waETyIl2APCFzUQuCwzrhq9JrEcgUSBmW5aUkwxZzyU+WIky9VMKuW81GpQ5K1KrV5hp7BZq0gVxvVBwF85JfCOLawxa4g+WE5UNmoT6eA+istrG+vwIx3+OIJtB4MEhJwvV49QWE3Mp2PaS0zGA+n1LqRzcSp/+fiP0ulcyCuv3JZarcq1873fvSfvv/9+mDd29kKx1GJ38O23fyH//m/+T7l1ciz5Yl7qTV9PK1wH3GIpvedObgy8kQBstt/X6p1o1VRb3/1grWVp++Xqzd54crErXVOtCGwqnFT0pko3wC3WagA92HHYw0TV8DscNwd+YJpMxiPOnpKZwzUUXUgtNKJb6LOFDtS4Tk7GjJVu5eBnCjECRTWd7thsE+rxYPlYdxiUVMy0ViqMWVpg0L+R35TLsSgNUTkfOdB4gThckmqlodZXOXT//KHz3g0URwnmy5wFxXcUeAslKyaHmUTYiGhBEvESsdBn7bWjqPeYbxX75fy9zi7q9hiNlXH1ySozAAAgAElEQVTrup2/7POeRBR4pJtw/6KncAT2gPApHOSX8yMSryAsWhoqtCvoaqL0GlyLzJYiBIOYGewPpdPvEwzCamKxXnJOEGAQw/cEhdUaq30YEFeqqLbCWAHE76w15kqjvtxz0dyMBzw9kEcvV0RgMYigg0DLmT4IpWDua4kh+Ck7XhACALUTc3MMGkjyCQi1q5Se77Ozn+oQbk/CHaTE9JuYDskuETaQ/oX5VLdQTclhAp8Ir7jwjMG3tOWDm+E+whA5z+yW44i3QucLwKXT7ch4NGbFFvTJWr0mzUaTwAiAj1TbPIIkgpbIYq500fjLP0e/p0M5whR8ENm1dR/CaF/8rfAriq0UjFpjNOAsIHS5c9KVQm1Wh/rpdYjXG/jK3s9+XggI8/mQSJAuSzqRgl5eh5xNtZ/jTkbcgTSfQhehQYcRc5qaiNSk1WqlNiF0Xintrp6byTWfPHX7tZ8kOk9jndoDwqdxlL+Fzwgqh1hjMwJX1glH03u+mEineya9wYVIbiHFUl5qmCWso1tYlSOIrBSqUiKUwL24IDgsrHJSXOektM5LAd1HKEbHu2lhYNuePx4ovB4YxOeuILCF9ZlCJphpUzAIimi3dy6dzpl8+OG/EhC+8/ZbBF+ff/65fPThH+TTTz4NayPGIxDnDg9flXv3fibvvPNL+dnPfyW1Rl1mi7m0j9rSah6w24S1JWGJ6N7rHZ3EX5NSM6CcdNXSxwoUA8w6Y202V+BgqbuWMayFZlNdD61YBtaOFvBUNIygENHdCnk0X8jlBPRQrJHoEE9GI3aM1wB167VMJ2PG0eGgz5GDCX7u9/mALQ9iLr7Ts5YKzurV60BQ44J9pokH6O80Rul3BTn4nujipvfe58UD8LNYomtrtIZyfjEf7JWSsoR+RiEPQbGmFAsKJBVaKpUXzI7DoyN9bQVMp6pqIIDpkXmASeKCYQubO1eAqMDRacK6r/rZpKi6FyXmFwual9DokuMd2RnT7N2yq0u4B4Xfwor6rXzkHhB+K4f9xf/Q0JVKgUGTJXeKqAnJgDZ60VsRCPb6QxlOpgSDwq5dgXODUNwsV0DHgCod6Haa4DPYr1TGmiAgWFghACRpcTI/uP3YOyAcAxDO56TiOCDkTMgCVV9N+LGgk8oym3P4H50gLtaXmaM/MiBMQjy2y60HdDhdFTNxTBg8GAx0vx1cbQuAMfB6lGQpFoNJIxOhwA8AH8zaYa2B4E+xloIK4+CB46dUTO0WegDfNuPh11EWfyJEoQDAuUN7D/zsc4i+XfxbRDt1UJa9CnhMWIk1U2x/QiQBnlRk068G6MWDgkOgdIIKZII6+H5TQAhQuoTfIGi4c1TOVWZd6aJVdlw3QzkScQN3Gx3xy9ab7NzQk12b9oDwyR7fb+3dSdFPuoSEa34dRiPdK1lIf9iV/rAj0/lY8O9CSaRSK5M6Cq9CUkhBvZM8O4Iop+B7eZ1XQLg26qjNFzpbfhUqIYkYFFPlRyh6bYCliDIYw674eWuyRsbWqV/IaDygzcRg0JWHp/fl/v0vZDIdEiYcH9+S87NT+f2//Is8/PqhdDtd2vUA3KAg2T48kNt33pC33vq5vPnmz+T7996SWqNGiIwuExgXBIQYmcjsX1ocJQN8HDLyRowKkwBTKwBCzF4DYCUdP6wr9Jkl48OM4YM3LhgrUNs2QbTRSMbjEbt6AIJYwyYjgL4RLaMI/MYjdgtXC7Vdws94fzA+0BVkAMO6Ti9aUxW14K6ANLadTACu9svM79AwDH9DIGh/xS92jNUpYvZnhqpd0om2z8XVBVCK86U5iHXs+DPyE+ga6CSsskoUiGFUAJ1Fgj/MgJMyqsJiAIjlCBwCKLroWKGkXUSAPbJLMJZizCBeA6SlJvRU0kiZH+ln6zY4w8WopKl5hbgrGIO/LED81laX/Qc/pSOwB4RP6UC/OB+zo8UW1R8zoYYYzR8uIMPZQSh4rlVd9OvTkZxedKQ/HMl8uZJcIc95QSyMRVQFzeBbKSvmJef8ecYPd/02sYEUBy+q4+3sEBalXBUZj0Vm8zkXbAAbBHgk5OgQeieGwMAEUmq2cHv3aGct7QaAMMzMWdAO4iuYs1tAvQ8zFaq6RioixFVCN0qDFONeFPhCIh7vf2S1sXF97jrNVnveBt5wCQAQYvt95m06mQaVTWwrO1wHLe2q5jFjpAb0rvSZBZi7NwOJgSahmj9kBGnsjUCj9PnETdppeq8ViKFC7jV2v5KNmuPdxczBYlLD6rqK6TCYPwYgdOoZK+SgaqFqb2I1Dqi3rSemaM4idwjll5zHOLF18tGTXqf2gPBJH+Fv6f0dEBoodHDoRDxvIK5zKxlPBzKcDGQ0GRAULtdzKVYKUquWpdWA3QKEZqpSL5dJHwUYrEhBygJAmJMCzetF8qHVrj6IakVgC59133cR5W7W88h2CeObKvl5BU/W4UgpkcuZiscMetLrX8hXX30hn336sdw6PpRWo8548vHHf5bf/eM/0ccVnnwUt2JXbkX10de/+yN56+1fyhvf/7Gc3H6FIjKFcpFzyBVTcUYBKkOeTamAZlY4/adT9oOwGek1yt0BEFzq/B6omWvS9xPfVKV+zgla8TPnpsHymc1Im8d8JB7sBo4nBIVqSTSW0WAgo/FQpuOxAsIlwJ/SVEk3ZTEOKuJFKRcAqByc6TqM5yhl06wbUuKypt7p8cnOv4bpyBIFHbUILG49PluoFHxJAISm72nxRzUDDIRR0bQoeSM9kzZqgFDVoY01YgJ0BHqgi1YqUqxVpVDR2XCeX+sawmMZD+0Qmq+hdQpJXa3WKDKkD7PfysEP0ffON1y7uwCt+XxJBXB89jAUFfyO3Q0Grwwp0UG92X32La1d+48NR2APCPcXww2OwC66SRJ242f4z7HhPMVj8DDhmPFCZDRdytdn53Le6ch4OiPFAWCwYbMS6BIWUBbU1he312mCqigaqVea/1xY9W3vUsvbRrsJ1Tv43YmMxkoZJSDEXMJ4TIAIoAAhD3wUEnWqRJbQudRuUKCc7Dqa1waE3t1zMZUEXqsCp6qeIhijW4jtoYADjhENcjFXpjNvKXEFj2h+PCxxctP4bZu9qd7pEGK3e7tSmNS0nkI8ZqOBwX58IZk5aME/C0bqpTBn+CiA0DuDibCPMmM4SmmXCgvfFFzR7iEAooO3dCKF46oUYaeNanfRgbVSPbfNoPj7hi4egzkUYdV2w+ckmVNcgzKKhJJgcKKzg9gGnF+AaaUGI1na/HpkQGiV8WsvBI8hNrMHhNc+ys/XE03ES9svSbeQ6aV3CPmnlcyWU5kuJjKZjWQ0Hcp4OuTvwW7DTGG9BgXSmrRqdWmV61KTotQEHUP4FOakGAChL2bWEwsNypiWnZ4YzyaoOxPWVOEsBoS+Hm+CwtVsKsPBgN2u+Xwq/d6FdLsd6XXP5euvvpAvvvhU7t17Qw7bbfnii89pQv/P//OfCehKRVAMRQqFHMXTvvfGd+Xemz+TH731c3n1tXtSrjYocFJr1tklQhGQCttmmbMJbBLKqNNHnQWhc/ZGs7She8i7FYsGSBczcPhlycIjgJ/64xLcTScyGo+oeMyfh0O5OD+Xfq8vwyFmJXsKCDFTvVhKCfROKkgrwPTvOYC7HBQFFMghXOlDqcAMXy5E4xR+zvYZ8DOMo36/EcvBlUINEHIOfQsg3Apqwjq4HfI4ZvKagzOUAhjkSAoAeoGAMEy7+lgLcwC1OdKHzoCvC3lZY3SiUpJcBAjZQSyBTt1gMYBgkKMpNqJSLNGPsoa/V2tSodVRTUVsqIHg8UtzAS1oIz7jukEXs6IUVA+aG5309N1xEyAYX497UPj8LOV7QPj8nKtnYEuzlVIDHZblrW3IOfssB4TsDkJAxkRk8L0zmMnpRVc6/YEMRmNZwKuqVObMGecFazVWDJWeseb8CLpxanZuNNGIKsekO1CXkkN2OSAUKZDCoR3CGBBivgHUUHRpaA6/WslwNGJiDqUxqn6CqnnV2bkBIOQMhs/ppWbnzKQXJu8WpClgwNkJFVYhlYWLPIbZfdAc39O1cp+NyM6fxLvxKIDQPf9wvgiwZlOlj+LA2owhQJIP7APoqMDKliO4i9rDjXSa8NoM2THjZ6MSyCU03zEGkXX8OJu3JiDctm/aIUTSYmDcuo7YNPiqYY5vW1BEkgPAiSQLxx7VXRQPHBC6LcR1ASEq8KioY34GoB/dchwzJAYqR7/9anskQBiq4TcM948ICveA8KqF4nn9e6Tg7EU5m9mOAeEqt5LFei6z1YzAcDIbExTOFlCqnAkaQ5VKkeqjh42mHDZb0szXpCUVAWQqo/8CQEiRGWM92tK20ukBBaB2i/iqF98xcSzYeidtvRVoaJexdPAn6vcV/AYHfZlOce9OpNM5l27nXC46Z9LrnEuvdy537xwzlv3+97+Xzz75RB4+fGgAOs81CTOViHtv/uie/PjdX8kbP3hXjk++K5IvUUzmoH1I2ijWc4wqJOt3vC1pAGurn4rW2Dy8z/n5LF5+vZRCbimFNSwz1DcSgG8BOvx8Lv0eup3o8I2ohop/o9s37A9Id8X8H9Yrjglg7ZrNdOYPlgukbYLar/RPUFNLRcxagxRsXb8UbLNGqS3gDsAI/OwcKIjUGW89x+n9TyAiSLix97EXNZNrJPmNg32/BzdBv499B6VbbANmKg30YX4WYFABYQQKORNroMxUeF3oZZnPybyUk0UpL2sCQh2rUBVp7RZCUdY9D2llkVfD+3KlRnEafdRJSQWQBGOIAkvoSlqxmMVabFOuKnk88jVT0jb6ayyctiXGxEc4vm8uixypvOt5Xdpeou3eA8KX6GQ/+q5uCzb+bmYMbnLjTg11nj5eCSDoYDC2lsDP9x925ePPPpcpAhUSaixyoAuZKiW7cCavX4QISQmgR2QyVjsIT+wTIQ1bgjKrVLKAJdAjfgoWUALCib4vqBeocCLAqe3DSkAPxQA9AmK9VqPaaLCYuCpB/gYBIZMPDPND6Gams2Yu1JLtFOq/3esonf7oGMFuWepHAYTYNsw3lMsFsoHm8yUFZqA6iu1g53A+I8CB2hqOIQIfumu7NMF31Gtt5EPpu+Fhc4BuBq80HQ94TqfV9qGr0fmV7NLgLE6bLyI9EtfCTudgiE7G5l3EGVMD5j7n5zOESIiygNDwbAKC+Z6JPCKq8ai24zrE+7J7Xa5IHeqieUxUqXBMvC3bwGCY4brsxn9UQGi505WFkMxn7wHho6/Cz9orU000Xg/WGfQL3J8QdQgx57dYLQgKAQ7ny5mMZxNSSMfjoSxXc2pgNGo1OWq15LjdlsN6Uw6kSkCILiH643jQgsLuA0KgLUs/fpUy5rFt2gYUrz6+aaAVWxHgZwDCfr9DVgkEZS4uzuTi/FTOz09luZgKm2WrhZyfncl//+//H0HVYftIZlNYMGAGeU1mQevgQN79ybvy737x1/Lqaz+Qg/YdWaxy0mw15ejkWAtT6xVBgu6db5dVwS65p0HVxFw3nxIALoxClrKcjmUxG9E3kYqwYMfMpjIdT+Srr76Ss7MzrkudTkcuLs4JECE2A5VQVTfWg8tjnsdYB0TW8pwXgcgOVUYXoIoupF4ry2G7aZTUhJ6KoMHpN7MJcjCopzZdata1XdWadY4yMmqwNVVLqwYIwYy1RXF7TEkD/EQ8zS+aZP8KJqzjM4RapFNBJfynXcJklg9q6ASwsU2EsVhQZpyic44OaBX5jlKCFRDa7GBQMVdrC1KFMXwLtfVSRcEgOsgEhTUpV7X757OKiWJqQdb5iki+xocXj+mjyLEcfaidRfKVhsYm3Gd/jlkzXnxIskMH7Nm766aR4+q7c/+Mxz8Ce0D4+MfwBX+HbVXRKNLb3q/WbiehKqIeoNkdtI4gfgYIHE7W0hsM5azbk8FkKuP5QnLFEnki6CrlS0UCLohzQEyGpu8wZzd/PywxEHxhZywDxFxYY/tJyZIEk2WLBrvoTqKimcupTDqqowieTu0wuiYSdQh7HJjaY1jargEKQ9Dki9JhSUGN2jhsBCNffPmSpFMYFFDNlkCVzrQqiM6lWxzQzJgmxpqduSXEdsrR5Ze0AsVo6Y92g+GXHmSwA1HTehddcUEcN3AH9dFFeZxqGs9pIiKRBlvSUROlf+p5cjXZFKC148dKuIkfpN7PkhUeQT/OUVwioYedVGchuyGx8HpD53jzrOnMqSrizQhMcewR0HH94hy4FQmtTWhebDTUTFaCfyLZ00r7yLy9kCSWLUmoKMUoo8aaXMWa4/mlda2Q+ziAcMvBuOoz94DwxQgX2xLqTWaG3UuRqMw6h47NUpay4n8wGZ+t5rbeTmQ4HpKeWCzkpVGpyEG9LoetprTrdWmAOYI5QqbbEqwpskdUJTySRDR2Z2O8sHtklxrv1jPkN5WtD/ocDMDPRRZqDQQj+vF4IGP4LY76BIIAhACG6/VCyqWCnJ4+kC+//FI+/PBDdtdQ6Ckiwc9BnXkljWZLvvOd1+Wtt96Rt975qdy+8x1ptU9IAwRtED6E9FAFuEAFU/tvWnK1RZLFNVh1FCAmYoqcBGQ6ZoACIi1tMB9oJu+FHJREuzLsXUjv4pyA7+LsTIVghkPtCA5HChBhgzOZmBCMgkGKnPlMn4G5AIB4seh8os4MgkqalyookiwVm3mwbb8KLtv5i4ChI5RA3bQuId49rqlxebT3cOIsQaGpjvLU5baR/5ORlM3hgAQsOgBVMGi+mAFAkRRqdFEHgGbDEjqE7sere7nMrWWZEz6kqFRSxEanlBIYmqIsPQ8J3vKyzpdlTVBYkUJZVUl1hAXPV6EZ/E5VvussaANE5soNKVQPZJWvqGeo0VdxHRZLeD3iDJgoWkoh9RTBl+wsVQfXzqxfe+EMbK3p7ooJu6Dii7FCPp97sQeEz+d5e4pbbcl/PICeusOVrEGT+QAK3WbCuoMGCDk3uISiKARkLuT+g4eyLhSlhpmyWo0VqjFku3M5JtNYyKoYkrY6KKtwTPq9m5RsSPKTV/G2pyy6YiUzJp7T0u9oOqWJOsBTHzRHUGbmahSMGQ90CwlY8zkCwlazofHNgqHnCFclxT6cfj1AmJzqZPnNAMfVmh0sdAvVHF0X7RgQIqDU6lUIt/JrOr1EzOXKqyttOxEDlNCxJX04mTVUnyhso/rpkUKEij8V0pTiykBTsO22OQvtjsGLyQGhzQKu1tadVYAVf2WpouFvPlNhl4aqm0YoMbPf2Ssofm78N1w32DfSi0HxxPVrXW4o4hIQWsWcQd4AoVkG6jZwPnQlE5NZB/h0cK3qrKo0lw7CIS3VZGwLGPRDs+1u8MQoeZcrT/y1nrDL2sXvtav51df6mP2TvsUjEF9PpKbZzZGzNl3cvfbiYPhOUIirG9BQf4a9EIou3V6PlHzMrpXzOamVS9JuNqTdrEm7WZd6uRR8CtErTwwurDNlQBEwSOOGzqR5DAmAMNwr3lW6ZNWO/4Q3jr/mE3bUFhSAwvo2luGwJ4N+l4AQ3oOd7gUBG1Sy//ynj+Qvf/lEHnz1tVrm5CGm02S3bzZdSrt9LG+++Q4B4Q/ffFsOb51I6+CQ82E0pIcvHo43FnLOHWLjALSUigmgRwuIFWYCixyFQJACYAWIoxDMQs3eAQxn86kslnMKyfRBcb04lbOHX8vpgwfy8MHX0ut2ZTiA5YSawxP8EQCqDUT85YAweBUaAOLxz4HarwYMeVo3QEQH5w/g1o0TkkJjAO0EIQo+tAmn31Ol3ch70pbSEBOsfmqh2Qp8W4qxvgbGxc5MVEkqbXbUE9Dq26ivMHKogna3RLIZW9UasH2IvQSR2kAhPIBb38NcEBGirVWIJwVZFcoyl6Is8mWRPPQD8FBGCgvCKLhaHKIXcK0uOVwP1ZYU6geyLNfp46xCN3gdCo81qVQaLFC4GI4fB54nxDEqnBqoTZ2LzXvo8uJkAoy/xaVs/9HREdgDwv3lcMURiIaxQjvO0wFdALQLiFoflneQT0xV1BREWa/MiQxGIt3BSM4uOrSYGE4mUqzUpNE+kFJVASESa7w7qKJVUCcACL2ia5SQbIfEl6GEBhNSzy37xqiSmjjAk2IbCWwHaKEU9IDqWUn9ntTcdkWgBfoefLPUtslBqBY7nxggtDJoqkNnFhMAXAj2CgpV8ZLmtLTuUGU60HApzoOZuMvUPa+8J3YDwvilMSCkgTGtFFClVvNm0G9ZITWwiGMc5gtNdCZJBjToOnD0LuRWTQVcj8iPEpk1i/eOBP2f+u9tNNCkHrwJGFPJsKjIkPpsoWCALiL8AqsMwNVqhTYpKghkyZTPKEadPvwNQBngEskcgy4TAPhjqnAR52iRUEQbsIs2iv2Kr8PrAsKdz9txJ227VPaA8Mob6Ll/wi5AqDumV164h2JRGVcCBRC03wMQ4rFcrWUwGsoQlEv4/yznkl+vpFGrSqtRlvZBXVqNqjTLoI+qJQVFSSKHNTW09+5hAghdixMU01iFN9rcjfw/tRP+1xiBYvHnvCDmzBUMTibopnXUiB6zg70Ou4WYncNaBSGZjz/+C8VXAJ45F1yoUPFxNJzKwcEteeutn8hPf/oLeefdn0izdSC1ZlP96iBQVSqq4goAIbpD3h1EAWmp1HUwFlAgBCDALDO+sKZgrhGxgf5/EIQZDQlaz85O5fzsofS759LvXsh4CLuMAVVB8RrO0AMMwkgyVNtc1dOAi1Urvdil2E3Bj4YcA4LuRgwAK6Zsyr8paNTo7IApAlRGq/D3TXn9WlzcZo6bKlayQJla2TP3YVqIJxvIU6Iyme30yYuw/aF7qPZKfleEfcPfHVTZeyWf596H+joUAfBQQZnksSpUZDBbyWSJtp12DePCKoqtiPvwbUaHEOAQQ7rzYlVmxbKU27ekfXAkjeaBVCvIDSCCpoBwMdd5e+YOmGms1WS1VmqvsWN5myv417i0PfPxPuC2rGgPCJ+1QLAHhM/aGXnmticQQDMcfl3isISjygswqIAQ/85RIIxL/kppovj3RW8mp+cX0gH9ZDoFH1DK4Lw3m1KqVLlAossCigKSaFJGS5Wo+xHNCKSOkwEylteyC36cugTouAEIAU7Q/UPQRVjoDwZM0MMgdy4nU6MEUlCGfP0SirLfPCAMxu/Z9Hyz3+NzcK7sCUCB7aSZL03WhXQTUDNRJaQATk5pjqQ3ksK4uVjv9Bq0LClmLe6iMCq11cAXkj4ofLI6bX6KlDVX1VRQdFFNpa+iCbL47B22hUqisNgwo3cNjOi+pbfddwWA0IF6SE6TjdG9cHuJLbFqFyDMJsJ4Hx5zAMJshxDXNmxTMDsJESQkbAsI0LgQUHIRx8cFF7x6btoDlCGet6QubvmX7kfo0GhIvgyQbSwv0f1yEzDo77Nx6K4oiFgj6Zlb5fYbdLMjsP1aSa4GP8+h5xPRRmO6ngrOqAU9Ig077ei4U8xrIsvZVMrFvNTKBWm3anLQrMpBsy410OOkaLId2nnCp28CQgWFmDckOEldn7ZR23JVbngMIOz48EOgXgO6y5TdQQLCOdZdNaLvdlVIBsBwNO5zbg4UcHjwffjhB/Lpp5/JYr6UcgmKy4ekdQJbTiYLOTw8kR+/8zP52c9+KT/+yU+l3mhyPgyAEF0fdgbxALok3UMN5demPI21BYU3rEm6XmJuGyqhEKoaKUtjOqEaKsDq6dlDOT8/k87FObuZvc6FLLFfVBmd24yf+gK66qfD/RR4w9GnN67Zn1vXjl0ygiN0A/VMY5sLUJUlW0Upowr0LL7bxaUY0PpwBvr0WwKwAtLyMYBMXpBmr+CPZlS8QW50mql/eOZ+sG1xYKdqqK7cGfsiGkiKuoCPCwjZ+TM/W+8Q0tu2UJbBZC7j+UrWZm3BWG6dScRRUJJx7SCXws/rfEFmhZLM0RFsHkij0ZZmoyW1WlPKpZo0m20WJXAnqc+xCtsgFqUou35urIPLuysGhWRz+XHxXmo2avhrdkaTmy1K+2c/9hHYA8LHPoQv+hvsBoQa7HUKYMGlXkGh1/04O7gUmS1EpvO1nJ535MHpKQP+KpejZDKoogCDBVBhRBioAM6gLFqHghaAYugQbl317QRYMLkUEPpyHlWvLcBwhnCl82/oFoIyCiCCWTD1HUTiPwt0QHSAquUCO1Fr7KjXxx6zQ+hXEwPZNTJ0n4RARxULNsQJoAQ3tHkPzPCVKgCwWOxbNpuQV0EeGD4XN42NFWUkgGnzCr9ehzD9On0NO4OoYpOupH6KOL7JdujzXCRG3wPnRWcdlBYDCqZRZCBL6ObxniuEPC45gPzpMQHhNjCI32FfUoCQ9hroENakAlNhAkL1kGT31iww4uODBE7N7ZcsQtBrrFoJJvcA7npSdnf+Qrljx3WzWU5IF1Cync9dK1ucP4efr3Pde9doWwL+oi+jL+D+7VqeYjBoSwkv2m1FFo8hrkTKGVrQ92cTmcLgfDSU9WohxdxKmrWyHDRgXt+glx+8CtEpDN0/o5DStiDqFMLI3oEgY0nYkMwayypL2sIo3XVysMCFTFYLgEAIsKQB4cXFqZxfPJThqC/zxYTd/rPTh/Lpp3+RP/3xj/LV1w8IBhsQyzk4YgxZzhF/8nL79qvyk5/8nI+333lXLQVIF60oAESiTUBoVSDMAS5hQ6RWRFps0oKTAyp0A2EGj9iKeUZ0BC/Ozzgn2O112S3EMT59+EAuzh8qHdRsKcAogYBK6P9wPMLXIRUX4eeQEqkqoEoRTeYAVZEz3SEslfJSLaPHG80Q2my8KpLqsQ5FuxAYo9ZzVPnS9T1qAFJ1S3+5MdKQUovVN2apzaj8oT7qnUenRbqyaVAWTbqjqe5hRAt1yqjnB4/SIdRRCiuAsiCqYwjoCg5hBTJfEasrVdhpsXmlGHOeUBkmiJ0o2C9KZZFqTaZ5FAugVluVarUhzUZb7tx9TV5//RL5PvcAACAASURBVA2p11pSrdZJJ8V7gi0FthauQyiXgjKKbVKQ6MfOSgRxC5HXAq7bmIpjASDQTbdGlG1px+Wr6D6uPHaU2QPCxz6EL/obbAOE2nlK6n0AhA4GFRC6qijA4GC4IE0UthIjUEKR3BdBhatSQAbyyZRJXgtlu7GwlYtlqYPqUKlFwWgXHTPUoTMdwlQKElEaIsqoLSI+dA4wCqACBTVENVB6lO4HgZQlO1VYaAFUK5W8dgi/VUCowbdaxRA6AOFahqMhAS2sC+bzBSvLSCparWagvyKBwJd7KG7wXL9xQJiAPKdHhk6hGbuzgh88mhQAelcwocl6fdqpRUpZ8dd5wKWYi/FJg/rgYwBCvcLw/2Rgxa8uAsLplN5coMPiY0AVBVXHDTW8mh4KB5bs0MPQPBvxPpwTwfwHVW8x06GAkuI/GcP5rKriZYAwjpWpRH5Lh3AbhTa7ymUFOa7bldx3CF+EeJHNvNKzuNFqnJrR3QYgWcazLiH+Tuo+iyegv0O8ZCTz6URkMZVKMSeNSpEUUnQJAQphZl/Je6dQwUgaEGp3MFBFo5CwmsNkXddBX/94h+P5eJ/QLErueY0cYDssZL7Afe+AEJ6hI27vxcVDOTt/QH/F1Xoh1WpZ/vznP8k//eM/ytnpqQwGsC2qSqvVluOj2zIaoSM6Z3fm9e/+gN3Be/felje+931pHbQJCjkL6EDQaP80dF+BJpoGhOodaL+fz+kLCKVn+AWenT0k8ANAhKorioc4zgCToIni9yjt4gzrvF/U8eKuu1m8dfUijEzQ5/RPExcL9gz8vRtAaHewWMBqjd9lcwyvfWWumIDxiC6swGBXm4HBhLniK3YC8JX1Eg1aZ27FxIopmVV0BTAXJ1OhHLeaMDqkAUl/O6XJ6j1CS6XHpIySkslYqCJx/E5bqYLM6asLIIg5UfxsFki5HDuCYAdhPpB6AoWCLNdrmcESqliUBe0rwEIBHRmPmjTqB5xZZeewiZ/b7B5ijh12YKCQOjhFYRbbhYvE91PBXygfWLz0320HhckNmFSNNlhLu6pPG4HpRVhfv6V9YLFsN9/rW9qq/cc+W0cgvVgryz4LCHMBEAIYIsTOTUBmMlvLebcrX97/mosXwB/ASalS4cJG2SqqUhY5rA4gpoCwxBksJNW71eC29TSiCMUDuX0l0d/G4jK6qquZuib3WPgajSbnL5YLU3YzDj9VJCF28sQ6hLu3fXMNxOA5QAO6mMLZEBxHzDwC3BL4VcrSqDdIx0SlEBVYLOKUtcYLN3O8rSbsfki3Cclcdd3Gr+HMI5X5QGWaUMmOARSeewhg7ASqShqCkQMnp1uyGmpelAB+FGuhBLkGY1Vbgzh9Uo30bWewcSXX+AqJPR8jGm2UWiQVUUsi8Td6ds1mNGNml2+9VlGkKmZMde6Gyq+gcEExF5LhuZxWdDn7CfsQmFnP1XgeRRJ6D+r+q89VmibFAviWiuguYLbl9NrpShKkkCtfo9K6B4RXXe0v6t99vinavyDO5MUaS8Iv9RHV18fwApGFiS3VL1e0KQBtdDwayGIyktwKQjNrqZQK0mrW2Sk8aDWlXgWlGtqOAHFrAjkCkzWsKdQNjpTR4I+onz2fTLj2aCiwbQcAwvPAFiHlzZP+uL+ugBBU0OlMAeFsrjOEM9hNdNAhPJX5YirrHKihRXn//ffl737zG97v6xWM6CsEhLeObku/P5LxaCZ3735H3nzzbfn5z/9KvvP6G3Lnzl05PLxF5VF2Y0Jn0GIDjhHnBgFOAQL1gfUIxUB4A8Im4vT0oZyenio99OyMFFGoixLUzlVYBsrG+B2Ou5vFgxmrQyFJt48q3pE/oIr06Pl2T0EXjwmiKjZcQjEZxuMwWELBG4JCHl4vM8cAPFKMsWqSNv7SZYdESEzBYgIZk+f5eMXWnMAprtFcH4COUjDtOjAmCtZi2k6Ea8PCTFyw8/lJgCUbMIy7phvq1xGI0mMR0Sn5QpspZ5xTawgAQhw4dAcBCjl2wOKq0mIR81UsBgBSgelitRZkBJx0J420TlpoPoeCPBSsC/zeIHX0UE5u35Xj49tydHwi8D/MsVipKqaurQAaswqnKXC1wYUIDBZkTbXbGChuZjF2I4Y/pEDhDmXt9LtE18qLuvw+qf0KafMeED6pQ/yCvG8CCM0MgYBQJwG0tqczhAVZQfFKcjIViAPMpD+cSKc/km6vLxfdnuQKEDepSrPVUioMOoSU0VeTcQyuj0djJtHolKBDiOfEX0muug0MelDR70k3YhMUJsmvJQLWEcPsIJIELLru/6bV1hWrbdhe/AzAgUREAWGiuBbiWqBDbLkMQkVxRwXUKDnXLYr5JyAxwLa7fx2CBo4CfofKIb64T6UyB8wJDj1YpOTUd+JoS+KydNZIwjva6G1ziKGuS2qLVTVNTMVBEVVbzbrCFdMIiqLuIf6uFEyfCbGjwBK/ihJxXtICMoIW35O0U5UKJIWVHTq3+VC6TbY6mQAv72boZ/iuOqCDGt/UZjddJZcqqpFdig7hu0Fxjomcq6/ScxAzlLAIMeCOn8McTdzj3gIIbySjHw7XHhC+IAv1N7sb8VxxKhlTQBhml/06svvOUtmNPI2/D0UNu49oD+NWMmoVgw4GZ58JCKcEhJPRUKajgcwnQ1nNJ1TEPGjW5LDdkru3j6VZrwXFygAICQzXdIMrgpIOainufRRk7P7DzDgAFRkguuHKAUAXZYz5RUSzbK1MaZG6dsEuw9VFtUM4mQyoMgq6aKlckMlsLPe//FL+5V/el3/47T9w7S0WK1RxJGxdQ3UYs151eeXOa/Lmj96RX/7q1/Lqq6/LrVsn0m4faoeQXrIqROJxGD8DPFOsy1RD6Zc66Eu3cyEPTx/IgwcPSBGFWiiVqKlGPVWwjQfEaGA9QSGuuYmGuHMf9l19AbGWwvYpJSpj4TYGhATiBvNVKEaBkyqLKlCnGyDAp9JrCAp5BhxsRvN68XWTajdbJOIlxTUbBbRy8NVVA/s4H/BLcneHMH3Rrllwi+BkxI5MAGEIm7wndM4yseBQ+yUwPPw4pFgePuoQKKZW9ItiRBiHYJfQRHYsDgIQcvsYx+z+4b2j263AUV+nIjyar0G7ATYVaxQZkLetkH+hQInPR8yEfkODncFmqy2NRkuqjabUDg6kDt/gek2L9XWASe1WBv/jlOdxTla4zgtQxsUDMdhWiHh92ZHh+a+9zLR1UYl/GZLDa1Q0v9nV8vl/tz0gfP7P4dPYAw2VuiyqVLh2CBUI6og2jFUdEM5kLaPZgkDwojeUTk9V4yazOQEhFm1YO2CerYWZtnyRb7JaIAGYU4p7DWpmPk/QAoWrza/LFvV0IEh3UZK/rb0ibB0k70BB/Q0dQlheADxh0SUgXK25PVj8tJOj812a0Vi/0W+qsJKlxLGT3dgFCMOY2xVQ0P9s6x4CALbJqYsqCZ4j5RCBCBRS7BP2w5U8IYpDGoiJtAQ/wuuspZfQSdMgMD1rmD2PavugVFydw1O1TlbRkcyZiIzPF7LibN1M06/T2Q8zpkdnzmd+SGtxVU6XLrfXo2qKJIVXspva28alRQwyKUV2DsruDABxqLtiRgfHGTM8LBiYqAwH8kP1WDsPHuhRzXcxGlyDKiSj6oCg52gykZwU/8nzHS96PAoY9L3T90hA/Z4y+jRW1mf8M/ya03ZMGKULv7bfhwJYtDvheg12PNZl0ezerAs0cSY84BK6luU6Ls5AhAnqljBtH8l8PJTZeEBgOB0PpFIuSLNeldvHh3LQakitgntaQSAf1iHMQykRnUIyBwyc2Jo/R5cPM3fOFnBAiC7KCIBwvkGcoIUDgAzeP68gSqmjI33Mx7JezdkZLJYKtJx4//1/lg/+7QP5w4d/lFqtQvEOWSOOrGQ8gqftgbQPjuXunVflzR+9Lb/61a85y3V4eMQuIszGaURuVNHgM1hEbJrTDgmsELAs0BG86JzL11/DSB4eiOfS7XbIGKHQGNdWHGd0CKH0rBZAOHY6ewgQjDUq2LlzraR9DrpS1u0L3TxDTHi+HncASOv6pWwnfK4QLwAYVA/E4E1oQNHgQiRgEgmSuMCM9f+042ZAM1+QarVGCiTWMm7nllnBQBjJXLjpBpRlPSwUZKipViAIojLhujfm1FJF0tyWwwuZyexgMuqQ0CwTpU5X7OTsoXUo0XVzsZhAXeXvDF5bPOa2RoUZp7vGc374MzqGFJjhvYiiAjQS8IC9U17gKQ0Kablc4xwhvufBeGm3pX7YlmqzxfwNhX3kZ4hZroTqaqjsFOL9c2X6Ha5yFQOEiRDPBnsnwu/poqyLDXmCtasTGKLjM764PoObtweEz+BJecY2SZdCTdpjQKiWwgCBDgZ1hnAueRnPltIfTeWiN5BObyRjSFaDflMoymwBtbMFwRbA4PGtYymjeoTqFgDhDMEfgBAdQph7q9nqVkBoSezOv0UTBklUD1d9FNZ0ESF1bz6nBxZoFxCNARjUQW3sLbwRq9wudJSwqFL5MSZCpABhWjo6XchSdJBMMlpqrjyX3VRNWzBTeJB4aE1TdNBD3XAeTwWQwhfmNtk1pPS5WRmUVMoaoFHnC5AsZamjO9Chgahtl+tlgDBLAfH9wDZ7l8y7m3hvHGv3UVLRBKVW+s+NGqqYSK70GMSAMFDAzFSX59CifnZOEd1DVTHNc3aPX7ZxcTqAXytZ2tMhLcWS+jqfB5ouEi0cVwBCCMugK6Av0vvI9Q6wPXgdlXWh4gd1XSiKokNIVTntil4GCLPn4Dp4Pv0a76TvAeEztvzu3JwrykUbPa3trIrr7+02EpGLXnn1Pk6oQ65tv8xek1irUAhhcssOBtgleg8DFGqXHqNJCkqgernCYzGVybBPe4TFbCKymkutWpKjg6a8cvdYykVYsjgYVMroerGU1WxOuWtV+oUIi9JSUYiB1yzvSi/2YF2GBzdYHxBmyRxsACjQMZHvIkbgyfjdaDSQGcDgeiHNVl2aBw2KtXxx/wv57f/4H/LJJ5/I6cNTKRdRhCvLegWmCejmawrLgDoKQZkf/vBH8otf/JXcvvOKHBy0CQihMspCmHnILmnZAAcBWCGN5aJzQUooO4G9rjx4+EA++/QTrkv5Qo6KrYPhgF1CbBOYOLTDIaUeVEMUE6c6L8jPiLp86DTxXOS1s2rsWgeGirl0TSMQJOU0EaUJ5z7MHiq3iAa+gWcEcG32FPQctG5yiq7rQMKsd5ziaeAPRb5arUGKJNdYFl0NrW5ZJDfXyfSJZqHCs58YPFrRUWFqIlzjAQPXF+bJkUu4eBivORaNVYTHu4akWQLo04JCY5Cb0QfzdxQxo66bMku90OwTrbFemlcewwFKnh8Kmjarz44dRhjKki9gdKQo09mS9OVCEdcHQKHOFwrysEpF8rUau4St1oEctKBS2qDOgn6H8npNBQIxDkRQWJHVuiQLMc/MiHarRVE/OZtnJIl7VkT1oGxdxo0VLLzZzaPg9VfDF/CZ0aW/nyF8Ac/v9Xfp8tTC4aCDQjcTVjC44qwguoN4zCQnw8lCBsOZ9IZjGYxnMprOlXACukmpTKsJUEJBo0PV81b7SGqVqpTysG9YKiCE/9RqOyBMtjYGdtm99WcliXsiGOCLMhZVVNe8opbjAo45MCQrSEqwsOHZACC6cOWN7lPSeQ4s4giCPksQg8GU3PKWs3FJsNL4uiklmTpT+IcXyQwQjscK+rLzEQCvVPMkqE2bMAN0YD8VfET0Em7yZQNAaeW2eA+zNNGITJo2E3aARME+VRZ0oBfbMrjvkn9GSE6tq4CoHQCedQVdlQ0BBXOpOnCPoKwCLup/aJQa+v3pvnv31GcMI1wY6KHJPWEzfKacimMPujEKGvgsAELMv7IT64BQkSuvG3ZEvDOKwU9LgnT2ETOUambvPozZsHndWcGr14I9ILz6GD1bz9C14LKkJ/037Uin18WwRxshwNbNqCCSUno0kBdUkJPhLb5l6vdBsTNW7lxTyMVFrXyOm7Q3FLa4VlnhysQ0V4uZLOcTWWGecNiTfgdeeX12CnPrpdSrBbl11JJScWVdKqV9AhCiyzefTFG1UQVOfMdjtSRzAt21GBACGGLusIyCnwk5pc8+5vbmUioWpFavsguIp2FeMIf5xmpZDo8O5KDdIjD788d/lvfee49gcDYB6ELHH0XFvMgKMaggB60jOTo8kZOTu/L979+Tn/3sF3J8codJN4Q9KtW6zWZpxwpAT4tQM+kP+hSL+frBV6SHguHS7XWk07kwOuxK5wkBfscjUkLxpcbifhnFk5wKgwLtM/J55IymKYYGQGiXlgr5ZACh/Y2XElkrBrMI+NWQnpaKBahMg1pptN6SKmlq3p8UVrXLprFY/+TzjXgveNhipMPUmK/VIdx+X5MSbfoC3PYE1ern2nWthT0HnYllBq5tgEDGGo6boBuLGLTgtc9j52MEAQjq/J2qkvp4hAJFegvayEPsXRjiU3aCIzTK0jOQ+nxfPQAK8ShKoYiisILC6XQhwyEsS+B7iDgErYeyrIpFWUL4D3ZIAIAodtahTKpsr3YbM4e4XmFhAdV4qOKCLlqTVa4qi1yFV5XO+OtBdXAbjm/oAOt5ieNwgL5cyy7rEGYUfp6tpfupbM2urH4jYmx54h4QPpVT9Ax9iF8EOzn2uq2+zCVLngYj7Q4CDOKhYBAwZLxcyUUHFNGxdAdjWYCTDl5/uSZFmKqWK6SODvoI4kJQ2Gq0pFlr8OGAELMbSNyxCEJ2P9shjGDeDsO1KwChVZ8BCJUqpBQOJCKgqyJRwEIE4RsAB4jLIDjpcDZ8nUq0oqBS5nxhMyk6SO2FxGg93nrivcrKUnTmiyEzAwg15zIU6M/PAELYTADUgmbolTUVGVgS4GoSAEqIgiMAGFSY0amlkAmpoxqMlJET9mLLPiTdts3tz0anzZeHd8ZTAdIAjiDcY4CNFF36FapYAraVtJSSCsyATong3+nAALrPc4KZQeyHmzdz4B37C3qUqbDhs0ARUwGFtQZg78JlAeGW8xLKmRnqqPp8LTi7Q8rrYsltofcjACGCo2ZFSh011VrMG/rcpANSdESxfzr7Ea6qsDXxsdt2cd28NroHhM/Q6nzlpsRgcDOep+/ZjWsldEwC2tuAlU7j9q77Bq06Ygeg66EA0EQ8LFH2WSqfp/LuiA83cUaQDxWRWdgc74IgDQyNOanS6rKADuFMlrOxzOGjN+zLsN+Rfrcjw15XZpOh5HMzqVUwH7wgIGSxxwDhArL8ozG7gkzSQ3KODuFIAaHPitl3QIpGtSaVYnnj+AD0AbxUKkV22dQeBvTuvNQbVTk8asvRrbY0mg35w0cfyQd/+FA+/PBDGQ/HUiqUZLUENVM4e57LlVRcpnkoB+1bVBz97vd+IO+++1M5unVCKikS7Eqlxm6LngtVwcZ2A/RdXOCRAMJ+v8c5ZgAHt5sYkyEyVaNxsiCK/BvWVRxfLQxWSOPE8UFvzD0DteOnaxaPq3FrVFE0reiqThhOGfXio9coDRBmwGCxCBExHE+lysNuKssMSjpFAcHaeVFAqTYVlrPwZKLF6x3CzQi1bXwtgBPHf6Q7JqaK8bqqcR5VvThT0tlzV1XlX0z4zK1A0BVHQRyxjbkHLgTOtatap48rhBlzmxXE3wNbhKAxAalxZz6kdi6EE4GuZJ9tBbExCgBogEEVninJbK4dwlwOeYT+DrJMi0JB5qWCLDFGU65QBR7xuFlvsnBxdHQkh3gcHkmzqd3CQqks61JTVsWmLPMosGNeNoppvh82axpAop1dFnRZQNVsNBXbds0gBpXTK5fSF/YJuwAhQbbvdbY+aH/YA8IX9rLYsWPhajHItyODTOpeNudhM4ToDGp30MEgAOGK3cEv7p9Ktz+R2XxFAFgsV6VYrlCdSvIFmZISOmXCjGShkCvIQbMlJ4e3AiCcjEYM3gAoNKbHnF7U9wqA0NHXVkiVvCKu8Gn3yugkBEc6KwAohyBKZVEs6gxKZZkvlpzLALgg7Q+zFMUSaYwQM4FCJmYg1adJD+RG4PAbLbOdumZvAsJAU4mAn87I6bunbnYDhfgd5tcApABEuJCiuzmdkv7KRRWJAKp8BgahQAfQ0WrBbwggRAVzlKKovlPbuxA2Rxrmg5Id83NzlSAY40BYkLSdCmDmYNVnIamSCtA0ndH/SOfyalYoqBDA4zlJkSCZJ+SwO+k4afoRtlZFKyJCdIikiZpc9rLiPJ/TSTPNU4BZFAdAy3JRHxxPiCKBSgPriHAR28HBeXCaLF4LcE4QCbEfCsl4Fzh9g+4CfN/oDOGuUx8Fk2y54Nq2EzdHrC/bCp3a3+3B3deBbQczMoiO/VtZ5FGxlvj0pt7Bixa+3hoNG50oADdnHwQLGC9UZbqESOCQ9ILxEYYPuS1aEKHdzExnnnH/ArCAZgeGBrp2U1NGpqUC6Iy0nhixS7iERQKsHuBROB5RaCafm0qVgHAeAUJdY9AhnI2nNKyPxZywIVRkXCB6eVFE62D5tc7MoUMY1nVfx9HVgl0CZu7QnWzUpNlqEgie3D6Wu6/ckVK5yPd+73/9L/noT3+UzsUFgSDGI+YzFLoAvGC7gPu9IZVKQ+q1phwdndAD7p133pXDo2Op15s0pscMl6pJQnRnxVgF4PfZ55+TJopCFEAhwCHi1RTgD6I8VJ2EaEx03gmyISCijAkFTqAxOlVTu4U6C4hkXLt+BIRGx3XlUbeY4Hwmu4dG16XFhNkzBEEtT+pZ8mRXFR6H5TLWvZLUWPxVUJgK+Kk4iGtHBd4CLZR/BxrUBdNjjwpzbrt7NP5nvxSMWUcS302Ixb/Hf/OpRl3z0pl1si7qfaidWLsnjRWC+0J9eDEjq/RfjjxYgSUINtnMu7J3lDESCoWhm5bZx6ijqhYb1gk0AIjfIdbiWDOSY5zHoD3mCLE5C0jE50rsuuJvmC2c5/IyL+JRRDWfxQ08qmV4GNboKQ0K6a3jYzk8BNUZne2a5KttkcqBrEotdhxZXHclUlyLKHQEEaEEIYZzZGtMyHzwbw3q2+PCSw4IszgvPkipmO0JfuYJe0D4sqUbqWw9Wkyi+8uvFYcrPkUIssNEVpQtRrhYyFJmqyWN5nuDsdz/6qGMJjOqVFVoqFsnIAQYxBwhABYDImdI5rKcL6Tdassrd+4QIOLfQxjCmzE9ZPtDMu1L70aJI8pSw7lMIEKM0JQiqsEKC5EKyWjVFQkJEnRUT+nbUyoy+IxGY521I+1PDdQJCBcKCLlYc+G0gBpdT768bQYfR0Tp5MzDS0yzDBOczKWSmQFbFbVqvFpTYhz7A9CkAX9F8I2kAAHABVqcpkifxfWagAUUD5+PZJfQ5jjSoSb6lyeAaXjqDbAN2mrmtKSBpnXqaIWxBh3KTOtnUxWZ8fOCLiAShxoG3eEBWQ0dBiQITEDNwgHUnDDMT8pN5FMYzeRpEEaHUqmkzAPcu9DoQD6bSDpp2eYLdUAlJBCcfVpq8QDzOgj0rLpDUbfRVPGhcJnqNYjzor6Faibt9hoq9KMqqDtj3o4161FAYVxg2Q4+Ll8g49vxKqzH6/qqJ71s6/GO/U3OxfYDlqmXh3dRWp0Nm9kyE5JdTT21GOOdPk+47AO9zuZrECiGk+mYdDeuPt554RqAzowJhJhVBP6NtVwtI0D1VFCHoofPUqHIQwA4mXKOD+wG/hsjBZMxgSEER/C65QI0/rEsZujyzSjYAvNX/J6P2URyOYh8aYdQZ9lMcgpNHDAkULjDDJxZvvhcrgtKuQojRTDYuTFAI273ogfH59IANACoQB2tN+ukyp3cOZFXXn1FvvP66zKejuXh6Zn87r335C+ffMK8vJDXJJrzk3OIqWAEoUrQhy4hfobM/527r8r33/ghveAg6IGkmuqZnLPUjiq6qAB/H//lY9JFoR6qgjJQOdbOH9Y0cnoQ74x6Hu69wJIxMgifB2EZHEPdT+hX5s0SQrutDgxNMGa9IshWiwm8DsqbyXfQP1XYy8R8fEaQPMsV2Q94balUoC0HCrD4jrUP6yEeDrb8DsBxxLXhfsAKaNQb2IugzsRQEBavocl9FP+e6z/ssMxs3btSuDZ0vtXexDtbYX+teMoLY3NZw6eR9RFdc6owraAWxVqfh2f8sG6ijjW42jW2P1Hm1LwlEWVJC68kC4mCV/23gtKEgorfofhYMUCIQoUDaaiM4rAv8TvmNLCgUMGZBSwr4F9YyMsa+8T9gugZcqUSZ99BIUWHkPTRNtRJm1JuHkm5fiTF2oGUqnW1qiiq2T0uAvprokNKIOfz8rbxTsnNagheBQh1z9Mr60sSd2Kcl43nCdyOKIDxk/Y+hC9b9mFnP1XZsmOQ3IPO9A9sc1taSA3toBu4EMmjWrQUgqiHZ2dy0YGsNagqBSlXq1IlIKyxO4jkBUFwCjBoapLTiYLCw4MDeeXOXfoOYjHsnF9wwa+Wy5wvBCBkcTvavuycXPrfu5NOBnsLkKi4ka4ElbYxbBlUGYzzdPDbga0BwQnmRRCo4NWjfolY/BBEQMck3cM7arEPUUIizSxNbohl3zNt/KQHGE8n6PRfYuGrNVr6D5lQDwARttkBNDuB8MRbYa6lykBLoIjOJsRz2FFUahZAVr1e0/0kdUQ3it0EzxAtmUwq/gYlrmoHpi+v8C9fuPxS5NxGpBbqXTycGwAn7CfOswMnzOfhPNG2BMUE7C8TSE0mfJ0LNJ5IcVQTQg0aDroAJnEuQQPjPBMSPpOl50wIQKNZUqhJsM4dOtUT7waQTXoWDea143cAi5VqLQlRtMtQERrM9bgIEICgU6UQsFV0YffXrvh23dnCDfAXqYzeZFVMXR7XeeF1W4nXea8X+DkGQTb2cNvvPTEkE8ABoXcHXZgDiSC7MsZcXolgnAxsjDUSwMhPTjuJulZC6XMyGVJNU0VHVF2T0JbfZgAAIABJREFU1gsrdNimFH3B9/lMHwByKzATlkvp97rS63RJ756MxqS1s0NoD3ZKAABRmLP1mGsxCzRqScB5M4E1AjbYrArwb4qrgOK/knzBjc/VEgDghMCQnoIALaYwyq6f0uK10wk1Zphu65rPrho69uzI6EwXVTmX2sXHvqMziFE1/LsKCf66dkhObt+W733/Dfny/lfywR/+IB9++JE8gJAM6euq0klgvIItDlSqId8PIRTMDZelWqlLvdGSVuuQxVQqQVKEBHZNOtM+Xy7l4qIjp2encv/+VwSBetx0rlA7wAAzpuwaqpJaWtRlL1n3kqKTvc6M5Ys5EPxECrm1FNk1NSooVEnxOYs5/0YwCFsP+qaCAgtbIy3eYQ3ERqPISKoqZwSxAQpAAeZUJdREZXyuMcSUCIhbDruY69qOc0abqvGYMQ8MDnY97bWBmpjp/PFeCbTFNeM7inh4DxSB8YXiB4Anvf6oF+Bhy9VL1ecW+xkDLj+2HipdREbvT73HAjvFCpCho2PXvzNXNKfRoiPiieoDbPEADQrAptrLQoCG7VhB3O0neDmw0+hAUbuADsgWi5XMZriOFAg6KXiJ3AFjNvad15B7IqJYWtRxDZwX2FEADB60D6V1eCIHt+5I8/BY6q1DKVaq1JQYT6HEW5BKrUEBG+ZcFMGDtYmPyLgOm65rW5G3Xc/RSdoNBndVWF+gOJLKqzKl+RgQpqYHohftO4Qv0MVw+a6EpWcTT2luHNYxJwcl3xWczKQgHRHpL0RmSyHXHB29fr8v48mI7wG6DIAgQAjM59mJI3DRhWY2Vd81VIfRKYQFxe1bJ6GLAnoNkoFquSI1JMllcNiTbdu6j7vUxDJPTgChJvJYnNHNgWQ3fs5xuF19dTgOY9U6BHL+nopcSt/QZMmqiACEcYXdWQ0pGRWv6cPfSMEgvvu+Ja+3oIOELKfzhPxugFBhUU6Wa63mQbnVB9WRvIByg+TK5/AQjHCMi4jqCMWoAC4wJ4Cq/IQJGqqz6GZpJ1RnCXW+MbEcSc6ABaptRYXLLsAILPvAvk6VaKD0WaToKuW7MWCTUgZ1UcjA5xi40SFUARa11mCV1Qb43bZCEyAfrNeQwr4GDpx5ErrSmxYKNKkJQjTWPWTFOhhme5KCayipvuK3mA9B9wPPxfWC2cFmTBm14xNbhOC6w+cS6IJmbab0we/rButT9lqKXxoDyA0weIPPeKynXjG3/Fjv/YK9OFktrlHaTi2Q2h2L1yP7jQJCPNdm2JYL3DNLKnEK1jICQ7du0e+rFexgRrKEyfoaieKc1gSyBu1tJMNBV6aTIQ3ZJ+Mhn4uOHhYa5P6jQV/gzzno9Zl4syNu96mvx6Ejx7k3BZRMRQE+AUYAvgqY3UMyq0BRRUlsLg3rqA66WbeK8I8/6yNPGqgWh9w4W/0PsbuVWpWdDgQwpavPuLawe6H9kwBc8HL4C7ofIF5bb9Sl0WpJ8+BQ2odH8slnn8u//duH8vkX96Xb7WuRMY/4kdfC1loIBmt41BrmUQcvN4h4AJhUuD34Nx4oQGJ7sLdg2aD4CoDdQREWIxhgRpiFBvexoJ06dgZJb1UQlAiKOMDxDiFXRS1CsSsoAkCI9Bxho4i5SQJEdAUh3IPHQgEjOoN5jFLoegfwCyDrc9AUCDJKKp6n2Eh9CBXAJZ+rgSApQmqBw0sguvXII1j4rFaVwTMc8WfELWt92zlLODtYX4N1Uch1NB6gUwdQCYYMtlmpxBpz1IDdVc6TyITPdyE2vYbxpmmhNS/SZPMCRs/YZ5AvdTBn7+Nrmb0vYjRifPYLn+0Mk9ARdZVWp5eqQk7ymezUAsx5B5M3lXUioXyrTC4TvebfojtAvTNtvnJN5VsVw/GOIYC5Xq+4L5rSaLXl4OhY2vDUvHUitVZbyvWmzHE/FspSLMNSpcoxnTx9gxMDe56hEKzsvo2WQz2WUfJqZ34rDcWfd43l9HkOJTEgjH+OwaAtlQa8g9gvl4A9IHyez/6Nt93urmxGaDeLhYXQIdTQi1lBzA1CSbQo0EPsLUXOLkYWlDqcBUTHkP5pFRXTQMWVVTtScNDNQrBVQAglRgBCBF/Q6dqtAwISLNyDfp/JPcAguoRYpH1R3e2Pppf+Vfd6DAgBBNgBNECIcMOgYRPbSiF07ypd8DSoKPhIOBnJnEkMW/UGjPy3FPUY01O/K2BJToZuf/I70kE11GhlzqYO8X2xhCIfEgGlLwWPLVCLbE4Qn4dtBoUDcY2LPDoDeO1UZyZxvEGpBCjUmU0IzKCb6B3MZFkJgMOC2k0YgHyt7X6i4GYzHyZGodgwJsxqRxPdu8lYKWUQVMBxVUom6KOqkspZBBPMUUVRfZ9svAC9FIkpzqH7JyGA4RhwTseEbVggYAKjtCF0CBemFJeooCogVOEavZawvXi+G9NDYdTtP/z6U7oQTK1Veh9zqaCjutVEQgW6GXTbA8IbL4jP7As8Db7JBjKB5gvNOT6aIaS6n5Ep1eYHlMwFKZ0rPDg8pMoc7u2G76vVnABvPkd3D4WZEYEgfu73L+T0wX0ZjroyHQ9lMOia+udILVQKOXYKKb+PDhbURY3OiM8BpRAMBWVgADTlyVxARwRiI9pVwj2GbodItQbAhN0zQMiNtaKVgULsp89059YOCI1Cat1TLQyhG4jEd02whSIffgYQANMFM1AoaOIYYTvK5aIWpPIi7XaL4AMiaRSOarbk1skJZ+bht/uXTz+XP/3pLwRuo/GUawi7lmClEBCiw1Q1QFjjeqxFLE/bVNIFr8N21Oo1zl8hlmINgpoxaLZcQwBgMYtpFEQtcKGrqMePolnuYZi5mDSO2Uw456q1IwtvQFBGAQZLAIQ5zD+KlPIi5QIUWPHIK0gE2CrkpVIqSaVclTKBlXZc8d44Zkls1gxDPQiT7/g8igwZUNR10v8dFSgICLWYBxCI62k4HJPVQfukohbpeAdYssACoo15+DhAfBjAUkI+4mJe+Bt8JTGfji4tbY1CKdGaVHZ76cy7dpSxlquyqHZnncYaEvFIICYImXmBMqCv9AnyeBE0BDJsHHy++kvCJkLvI+RgVM3mzCmK1sgRcF51RXF/XqcRq9WU5TDMbcwXVF2QVFjHgFaQFQqAMJRKIlqqfj6vQ4LDmtRbbTm8dVtO7r4iR7fvSvv4tpRrTSmUoEBakjWEawAEQVPla8H8wT548SaGM9v4uXHm58/dsnLuVCe9ySr7bD93FyB02OxH1NxlrELuF+IeED7bZ/cb37pYATK6iVxlLdMTwlKOxxTUIMykrXMyXeelO5nJg9Mz6fUH7IqgI6hzXaoKiuSW8s9IpBmv1e+GXcIphAQMEE5BrcszeYZYCBYzLMRYxAFMEGQosHHlcbg+IMQi6lYGPk8HYIRtLVdKgdLh3T9Vu9OuYAIa3EfQBi42epiWyAdqTlJdDCUvrltR1dHAoJdtVPkuFvTxLqF+R2KA5INcfAN+WEApPGC0JxoKl0oEhAgWAEMaiDVQo7rqHVmcByQeOBdqjK7gPpSRPHkIql+RxLx1+bKnKb1Mx9W+BPoqPST+mAhsm0gAthezpy42o5SyNSvS3inUzq6CdVUxNASaMbvQoqvR4dwIO4jMGHWO1VXrCoO+GQ3quxqqJjBetdZE9ypAGIvmYF84C0Mw7lYTqhCbVYS78vIPIdtC9xYcGZ+Lm8HM6376NZ637xBe4yDd/ClOk6Oap3f44p9Z17dOAcBgsF/ALJ53CFeyXtgsLvxMaQMD8ZexjIY9GY3R4QMbpMPHeNyX8Qi/68tyAWVoUCHnsl7O9WcAQYAB3IhIkq3og/uG6r550AwVCGJt4hqL9YuzY0YzRPfJBFzyeazbSLZpEqh8iZjFYAWsGPh6Uc5LdhEs5JKD9RAJPAtKHGtYMJ5hrvHg8FBKlTKLRyhKtlpNLSTJSo5uHTIBh/gNngd1RXQHJ7OFfP7FV/Lp51/K51/e55gEi3YLdEu1SwWKLgAh4qR2CGuqpjyfJyVNB4a5XLA6ogpkUee2sPYr9RAAacGOJmYvEVfVnNwAlVfgvCPl82epMqQV4CxuoPtbzOekUshJFXGA4M/AIH5fBPjLSwXbAkBI0/qClJn8AwiqXYHaOpnvo1GQtQvp4C/67pYUPpuemlO17pbFQhxL4ASs+z7jj58xi4jCqEl/hmajd8fUKsq6eVy3ba23rjGAPSigiMk4F8hDKCQG64T4ywRQuE5bwdBn+1JhMP4MA1SOK/Wz/TxFncWI0ujrtdeQdROcOplskINGZbGYii4tptC9VeN6xirfuGj71fsx6Q66kpmDQg/LVsVOerUUrYMKq7XozApEY5cpplLBG9dsmY9640Bah7fk8PiOHJ7c4ffGAe6xhkgRTLIiqaRQNeXrCromcOUiMEw6+zGbTQu+Uana1di2LaN7QMhryEjzyTRQ1AnadwhvHn+f71ds6Q5mO4OeSqMbOF2LjOcLmcI8fLmU8WIhvdFYHp5fcF4KwQl8cQwUq6cdAoLy7vm+VFZG9apC9Srl7CsgRMdHFcdyZuBdUhGUvIJEAJMgsHFJFutSK1cBRwcLXpl2ARP4MyFJAQgF2HCxGSxISvdRMMjuoIm4sPkXFK2U+qib6GDQzQizE9FW+88AQl/wQSNV8Q21+bCaqlr4mtI1fgatY4IZQfsYJjU2A8N5krkeRwQ5iB5QYdQUR5XuuiJVBoAQ4ATBFBYJCIw47qi6YjZGI6tVkk0qW4NIAqwCoIvujGzNTnMT+y3oIhYkGfC4k5qwJkVQS+csOeLsI5KfyUQV2tBFwDxn0a0oXAk2Is7b58SXjnbktHPt1E2KXyBJtrk9nm+qioI+W2CV1EV5POEinc7AJxUT5xC/UPoWvlAlR5EE6nnoAOLLfRbxuZxLBLWU80EQksG17slHXEC4/nLzTXYIfQuuuqeuv3XpAsiNXvdSPtnWiav23dVyDQhibg8Pt3zwG0rvMcwLuhefdQfxfHTKIP5iPrCg0KPzMKV/XV8G/Y4MR33+3O91ZNC/IEBczMec6cvnUNjQjiA95fIiS8wITiemPglaoXbJfObWr3eCQiSA1qVIRDh0Nk01nrDiua41ZqU18c8CQo0DNjuI5NRoog4MnTrrq48KikHtU7uDKFbCFmkwGkn76JBdLvj8QXTr+NYtGWFeb72Uo+Mj3ttYF07u3JHjk9uU2H941pHf/+8P5cuvHsrZeYf+bmDGYA4aSRjolGQQ8OcSaYqImd7lU9ERpeCR+slkOOl4MG6ZZ6zaBIDiZzF1OjExHvUp5Dy1Ud1VYEYpgjrvbnd1Si0Z9GGA+aVUikWpVYrSqJakWipIBR1SdgdFKqWC/q5UYAeR84Og2qNwijmwPAzJMc+ns5YKXLeDQO8UOk1V83o3ldc5VT0OySqEfcNFhWMHQKgdQp2Rhxck6cx4vne4gnKnq3j6fKzeWHgdzkvSITTKqBWmY4EmvxUdDHonTH1jvZinrBEH5Z4OKDBTATsVskG8ScBgGtg4CNZP5OdFhc14DtLVwT0mIqfy2MLRj3gsw1RFNUcxSrGrwEa5jL4mqdPaVuiumII5lxObqSdtlAmRFcjDdYxiapHEgzyEk2oNOTg8lsPj23L31dcJDBsHR1Ks1HWOsARFevVDVJsvUzq1LmaWCsq98PsjXCJepN+ycL7kgNBzUxyqAAp5ovV60LTTy4tXBZ7931+MI5DJ9BwMxhNjzPVFZIK5qJXIEHN/EMGYzeQMIgGjIYfb0eJX3zsFTvBMAiD0Lx1MRrUX8sQlwVz0dDJnRZMKkpMJgwUqbQAh9I2D4mKpTB8nNefGpWsbvUMv5qaA0JN7LJxYSFERxlqBziaqbKy0m4AMArcqVuq+EK4F6qeq+ZFTrz8ZmMPvYoWZOMGPAaG+xl/J19tsId/JhD6cOrrAnNx6JfOVgqMZ5griOTZTuwzBxrqh8BrEPnugcO8/+iKNx6x8I5DQV8tpowaGGAMipIZKv3blyinriCxwSM9O+EyTpSIOCLkY5SRHMIjvSlnRz7REiM+FwbxWOpHoMIGC3QQls0EJUhEDKnSGymIcQg282pHm+3kn0YGdGQn70L96VHonUcVsMCzvdB+nH6mgg/o6otPsAVlFZUq0VQG9CRkSzhnAozL6lCbm4jPetda9/+YBoR7T9LvvWtBShY1Mh/WxFsF9h/AGh8+o434/JDm8Xh0Z+phWUwDEtDChNgF2LZlgDMRAtHOnDwqcGG102OvLoNeTXrcr52dncvrwofR6XYJB0EQxS4gBgjzm9vIq8kKQtgKFG0m4+88lKpSwKyBYgNCIdQJ5fzqNMYAezGB7icjWAiZ7SlIjoMBnrdFFA2cFlFEVkcFOkt7uz7eOjwPMICplKXUwNTf2gYqCgGYPKvlEet2edPt9aR60OB/V7XY4I3j3zh31L5W1NFstGs+32ofy6mvfkaPjE7no9uTjT76Q//n+76XTG7EziG4ZZr1Hw7GCQAqn6XnCzJsDQth6YG0GqOAct/mpopBEsLqEsujQKPPY/+RG9qKU2gsUyOrA2kIKqbEWfM4sKTHYmprU58xnEBTQHGM1wGCzVpF6pST1Miw4QBtVuqgCQtgHKCBMQh36ttQn1eKlAUIHhZwddLpoDBJTc6vJ3DpKog7mPUaCoolfIgaRMgqGEjqEZRTTVFlVcaVeRxq6tnTj7BAqQFuzAK0zhFABVQouqfwAuRFl1KcbCLL9fT2Gm4BOo47cpZguEIcUJpqZt4zBV+ZUEdWKrj5vSMhlnd6Y+pqoYif76EyUcN6dEWOsFl0+FGzrfZO8N4oROjeYiUKheGBKvGHb8QYJEGTkJvDSwsZqnZfZHCqquGshwoS5wkO5ffc1uXXnVYJCiM3UGi0+ypW65AoQp6lJpVK3bfH5wUQ9OdwDcUdQUbV1DDMZSfjbDZbg5/CpMZD3hoL+znMKza2SfqtyhH3kaA8In8OT/sibbIUAv9n94qFWm3efIoo2AOFwLtIbjWQ4mchoMpEzGAJPpgSCmLGAaS5ufAR6UEcRwHzRdG8gDMrXqgWZzUQmY6XHoBoLY2AV+HBSgm4ZZsMO2gfalfOZAEt4tnUsrgsI4+OGBVEV5eZM1LGuAIByFmC1IigFuHX1OQXJ/p8XVHxY3zqE1t0jGOTapIIwCfkznpAzcZlo6aXIDOa0Czk1asfcGg3blzJfL2U8m/IxZwVYH8BSuMFJF6HwiZnGG+DxeTvsn1NGEQBxkiiUsoD6q85zcpYHHkOYB8EMp9klhM6TnQPQezG7x6o/jW21g0rOv+06xSAApEN10yFeQtzSuiIEH4p85FY2UG5VKyaJBho1Z/j/2XvPL0mu5MrTQsvUsgSAbqAFOTyzS/75u2c/7i45S85whi3REIWSWakzQ+vY87tmz8MjMwuKABrkqcIJVFZmZISH+3N7ds2u3esS4UmhED8n0bGoUkvdzpXOePh7p2p4GvzPAcMcpcffzo2CBRQjSUg0HM4TFXmSrXyHI6mV5gFh8hZMAjVbm5vqAnBt0rrX7Ghswhy3jjdmTHzh/DiA8NvEjTwYXMccq6KMlnbQpe4P8N859tU+FE/Nf2Ptjvw2h/ef/jl+r6VznRPVyCkj5ulmefEhfld0cYALibeKHOE3B81a3cGpjfp9G/b7Nuj1vBg0HNrtNWbvHet3uwJBMAeGg75NJkMBP1cXdWEXCCCl+FpaHlIAZU4p/b2QeA0PqU+qk49vmTM+UsdD8YtMkQ4CXfmCBgQ9kVdnxwEEn2FhCM3MbFlwlVFEsmRZUHV/trk6Q14gSvNbHhkj2fWAnBWa9LxMLdjnyaGLouB5c3tr27u7Vq5W7bZzKwDbbrZUMKS402q3bWt723b39m3v4MCa7Q17fXJqXzx7Yb//41+sNxh7V6RUFkymCKTCFf9GvIf5ygDJFBwV15ZuGg8ogamBsTdxFnDC74tVMMeDLzFYPHazf7pHpHu6Qdtk9VCYgkWiGbdQXuZ5mmeMeckklKU9Y7GwjVbT2u2mNURnLVurFh3CcsH4JElUhk5whesqQRmup59ZV76WO2EAwrh+2Tygvw8AHzqy5knj+rp9iVsAqQCAcI1oxewvTh9ke8FiQ6C8vSEgR2GQ0QEAITOEwiZpX0lgIV/IvRN+Uscu0fY5BvZDCqUSyAm7qWzeMgqI7Jfsw9pHpXDtVhK8PCJuqXOXBJREPWVpQ1GO4qXm3CPIpj1Ix56KvDG/7s/DFiRZQq1m3VN3MhWp+f00By/7kVgbOq/s+7HXpX/nQS17sUZO5hRcHOSRi+T9O7xImgBGvF7sZZmKQ/JI1AhL0b0N41GsMGfatPbWjm1s79nm7r4USOkc7uwdilbaaLStWkdlt6Fus1/URBuNLWBNMTRXLUvJ5EODRlqoPyjn5We3H60AYdKfuJO3RhwM6LxqcMSe8x4Q/uwu6Y9wQPeSsqBzBhkHQIgXKZvYjGF/qPRsKkjpj5Z2eXNjnX7fuoiQkCTQxQMw1JvqmqzUHlc3m7MMfTOuyG+pYOOR2aCPRxIzYRPr9fvaFLxb4gbqJBB4421vb8eAeAAJLxU/OE/4bQFhUhsjmBPwU8CkO5OkmJHxBigmw/ZU6csCYa7zlzj0fFSvxixskQeFym38+z5vtvra6Yk5mml0A8sVNvWKBtvHDLdPRqKG8vXl7bVdd2/VnRUonJMkOGBEbY7uWa4QFPRW91iUB9hDubi8t1ISuppfg2a6t7efcG3q1+n1XXymbgimSDyl3pBst5IbmQb7/EK2mSdgmMyKzeljdA/KhYqVrUbt0EpLtxhJ/FgHaV6p8LlAnw9MCfEY6rFUCdnASD4BV6h1QltOc0l3OoXp9gqqnb+ueM2rSmlcGfkbxvl1JT/exxNJeS/FY6UaGgbbzMYqOXPbCdHLlkico2DolB7+OE3JRWccXN7t4b0LPD0cIzLg/t1+be3F0jpPwNTFedZV8IgO8mUUFfbuBhtFjxzgXnuDKJA8/An+HQf+I4TNn/ol1Q1J50enYl3kJW3ioisnsJcz6aYwImEldf8mNiNpxcgdY/npxIok39OJXZ6f2fnZqZ29fWu319cCg3QHh33sXVwFlLjsVgJFazSgb/HuABKSTPcDrFWLtrXVMo3ZChQmewhmyxKd0OmiJLPuU0cHydVNif/YD8m0HRuGasOKzBItnSnCniDjeICjTWUt4XTRudXrAKe6bW61dZx4JRJTs+5Q1kSN/k62tFKrw+eruf8kMDbDR3Rgl5eXdnV9Y08//ECdwG6vL6ooHbqjoyPb3z+IDuG2be7sWK3RFABibvD5yzf21cs31uuPbYyAjsYFiYNeoErJegFQwMxk0Pkqmg0kcZ4JKG5stGx3Bz+3Tbs4PxNohzHjc/pVj0liG7jXI3GFPULWBCThzFxrJjEVVF1ghMKV1I9rdZ/l5/eg4EvFcmpPnzy2J48fWb1a9llBKMBSFUWFdmI2m9hyNpGCLNe6WmbO2ruYum66tg4IsyLbmkCMz7ADAkcj/CfdzkTrTcWBWczBQQ9ehGF93ZqNpvaZUqWsYgXXeW9vT+eVc+GiXD7mAGWZ1VgOnzwXJkkWI6u/072dCnFSlcUDEX/Y4VDUYS/WVaPL6GA1FVJFqZ762EJSJb29RfV1pON1kZuyigyoebNH8l5cF3Kb3d1d/Z4oxBIzc2CZtAo4FrFGiiUBVIoCiZYqdfS47ugDUHBMhcxkwSRRtNir3FfYO3uKKiGcpj0tnfsAjuxP+Fz62ETJylUfm3Cq6GovUCzK6RysA62UU/A70qLV3+oeFyRXJKBXrDas1tqwzZ1929k/sicf/MKOH39gewfHAo0koqVS1Yx9RqIzq4KzX7+HuoBp57oTvTNq6cOAcLX3/tRR/4d9PweEnleu8tI8OFwvN0fWqtyG+/I9IPxhr8fP79VyOZa+jPshETOc+LMOCOcFB4aD8dw6/Z5ddzpSVMOAHjDI6yRpYTpFLpfvKnF3AwNvyJxXo86mDSDEqxAvtrnmVBKtwf3YFtoQqZCyGUodLfloeYtubRw+nexvCwh5LYKbVNmGmC37vBddMa9wLsKfb6a5O80mYOMgTJLvDi7RyXEQIelltseFd/SWJC9R6UxKnRSmEEcI2W1uPoI8xsY+7+GJD19PppixY848ssF4aP1hX0bHg8nIhvxsPrEpHcO5dzZnCP5I6Yzfd8nufMhLwgPuT5X7SWSfVAW9ixnSaZFIMQPnCmsrNW/VgKWQhx2ID+Fz7VGEVXeO2bwpBtYFfY8KN/QZAcgAjNposMegs6i/AYRNqxRaVrGGK9ZmIhghgqROYVRTU1U1ABbWJQL26VqmbgRgDen2UFzztPDOn4zyE2cmAKvvdD4jmFlQhLR7ZmYdHQYopGmTTebabNbJSiIVFjJAiE8hHWkzL6ZUPRFJHcP17ey7AaQfBhAqfcpOVFbBzooGvlbUgRVKuA8II4N6kDL1zgD5nk66JrGv8xQJaOoaqsBNwQ6KPUwMvDJhOCg5JGlEtdZn4ki4xwPATNdG0A2HfRv1ujbo3trN1YVd4x17cRE/H7qJvMRPVg0BFXXKmIfTVfIOIeIu/A0oozvYbAB2wgoiQGFRfTG3JChHUiq3s6DeO1U/KNZDBGzwAKWLiE0LzJCqbHEAuACgfp99YmSNJt00/Dt7tr29Ydvbm1arhZiUKKwcV6zHbB45zl5a0pmSp/u0qRgDnX460350fn5hl1dX9ujJEwG/ASIzg4Eeh4eHtn94ZLt7e7a7d2B7+4cS9rrp9uzLZ8/t5ZtTOz2/VjcE8+4Z4l1zVwYlrqVZYk6fzod86eYCPoxMzGbEDebp67a9vSU1087tjQB9q0XhFQZE2cEes3549BIHYdxojpm5QayUXGjGxWf8/T35d8Aha51MX867JqybJt1PfBWZH6+VnRpKJ5ZtfT6Fj2xLqWlOzRbMjrrHLxJlAAAgAElEQVQ+gPvRJdsAHyFJis10OL0LGDtodAGZ2+/1uhEOwtYjtiG21NQt1f4CEA6fQBg8XGJAl2LqeOKAseGaA9CHOQcAwmQV5cl+vrO1ikI6L9OZAFx+Dp/z52IxXCn/kwGg5dILe7IXYv7UxwbSyADvx/cBk3TcKTRICyFEgKAgt1ttAWLyAL6vedaFq4J7ocLn6Mg/OD6OU11HjOHjc7PPpPnzVCxNHcEMDMb998Dmp/OUQGEalZFIURyTM51iH9QcqjOeOA9SKU3nNbuK+XdJPoYOCHk4nTjAIcCQzkO5Jsoo3cK9w0e2e3DswjM7+7a5vW/VGp159khAZDKwj3nF7O3yHcK1mvjqgPSUd88X/qcDhNHFdRK1g0SNhWm81vUpglfg+QtFOgp672cI35mi/Of5geSD71YG/N8JEE4WDgp5jGZLG4wn0RXsW7ff1wyh5IvlbeSbm887IJoRanGivnHDR2SPv6nk1WpFG43wahsIPBK4FBAJrFRTAYQLjOHLEjOhs0IQ8BnCwJnfBxDmcuo0jK2KKvQOvOcKTtPhbPD53LB9JsqqD6szCxAdEiHSqL9QMSsVbAkYxKy4sLQZVBgU9gy6J0Pjc1tqziUG+kW/MNFSESuA/iJ6Cgpx8XWne2vXN1f692AEVbevvwdQtyolK1SKoo8CJieASAFCB7ZKh6LL5F+vB+j079XzVnz7LF8KXyWnaCZVtkCJMRZJNR8AqM2LdZAMiQslW1DJtKK1G01dw+3NrTUKlIAjSQmUKdZRsWbVYttqpU2rFtpOL4Napoq6G0pnPb5kW5EorzEHRVJA4kF1V55XzNLoGKleOygEhN79sw5lHDLm5zPysyeJXqWObHh+JbCUTOoTIKSay8bNxg4gBEBzcbjuiOI4RbmgTnjqUDgmT0eUXY3vFIO+DyB8t5VLHhfeBaYZRHnw+LLZ/ZSb32lNP+hN/x8cEH436H7/tGVnNAScVI+P2aqs4BW+bAA+EmSok9hG9Ac9xa1et6P1i5CR/t25sdurK+tC8+/e2M3lmd1enQsU9vEH7HTVOSTuJlsEulUOlFD9DC9AZgcTRRQGAwCxxLwZ4DB1BXMdQtHbnDLqXUF3BdS8WSF5/UHLQ1yMmUfvEkJMPNg/tmq5YTfXN4rLOzvbdn11aaPxwHZ2N2w2n9j11bkdHu7bwcGuREQAEE67FhnbTy7z6ykopqWsJGl110vaPmjvgCy6gefnCMJc2cHhkYTS2Ce4r/mb7iCA8Oj4kR0dPbKDo0f29uzcXrx6bZ998ZWdnJ5bpz9yAY1aQ4BwPJlqzg3A24wukXqDcsxwyyCAHrFKDA+DTlqyzc0N29ps2mTUQ//Ums26Yi1ACbDCPbaDEmoZIOlgT7RFhIGY+R9TJJiq+MmDmAQw1Pg7XUuNByTPQC/mjcdDdZUBhZofrFezGcIS3QNouepq+UNqsjqnReUEiIHooW4hgjdzdcec5hqiXVGEY38D6GueHwuLWHPqSlfZUzg+1Es9z9A8ZYjMaYyEOcnRWErZ0PJb7abWLIVPrqUAoeZVk5WUL4K7khl09OhUZ3ObQd/3e8+fn7qI7s/ry4t9QHN4OWYHBRUVdaMgSP7Q7SDE1PWuXAjK6LOWynZ9fa3Oc9zyet3EPNGeyv6lgrRToRP443ncM6xL7icVrHN2SYkKLeZT3HMp4nhRetUxTPOGyUrJO7jO2EoFatal8jPBBnAZBSLopL5HZx2pLM5nO5HZMgFCykQJEPJ1WTOFuFlW6i2rtTZlT4HITHtrz44efWhPP/jYmu1t3YesVfcqdMV3n3VMQPBrAGF2u79jtjBy1FWu9EDh+Dvtwn/9Jyc2mgsRBviTSKEDwhm0YLJUTzqsJEI4gFB09geJZH/9T/X+CH6wM5Dax2l/TP9OgJBtiC7heGY2nJjdYkfQ69ltr2cDzMvZDMJXxrnq3mlL3nxeSa74XFkpDVOvQKHPmbHhzESpUIJcsBA0GTndUdRRZvcqUnWDh68NkO7J9wGEmabL6gYXNXXhfnEACO8YOtVENIzpJAcIt3KA0KkuWeiL5HVWXFqfrt1y5tmPyuLeUuOWo9vHY6yu31hdvwQGL64ubDgaaLMeCBDSFXSfPVVVHVbaohA3L7dryQQ+p4upTRezDBBy7FhG0LX1xDRVQ+OKZ5x/B42ruYVIQ7NoGGIrOeunbLOKjNfnEBK9Mvy1FKQLVl0UrTxbWHVRsGpUokWrZP6uWrWNlivR0j1kJqfVaFqz1rJWddda9T1rVHasIepYTTLmUiXMQUIHiHE96RSKHrfIuiTTyVhzUhyzCwJUlVCo0ipj6PUZAr1SfK4kPhE2lJFUhop/VEnlRZhmNamuxtcJRCZKaEoIvgkQIvZDZfrupr1euvn2YeCHAoTZGglarbqzdw5D/pC0Qh74oznUXNfTE/P1V7gHCv8DA8KvA4P62dfkGCvxJb/pBASTYWgChaJzqXrrPAYYAXiPacaq6Obag766SRRFWObMAF5fnIsWenVxbrfX5zYe3Npk2LXlfCwaJuqivKYUMCnuBf3P/f/8ntasYMnNyQF/yfKBv1EXTaCwKAGYFWUU0qAAIa8R87wujAGmcBVMYj6AEFodgi7TydIOdh9ZpdKwm6vbDBBeXV3abDayx0+Pbbmc2cXFme3v79je7ra6atR6sMnJJ3UJDGbXJtcRywqWWpMF98tdLLQPpRnCzc0tjUWgZOm0/KXtHxza4dGxPXr81A4Oj21nd9/+8OdP7d9+/0dRRq9uuzZbFKxUqVu5WtPvAAgBmsSjjdaGUxnpoCGIFWwHdYMqKGynma+ltVst22xXbD7BJ3ZiG223BCIx5vwRM7DC4HUFCKLLxPHyNUkzvr8ogQt4S2SGwisFLU/6/ffSiUnrjhn+qrUEBqsChS2MxhGUYb8shHgQ+xIMF8RCNAbqXRsosuoaqgDnc/qaA82sJ1xFNBXbEhD0ojI0RcAGBYfwUgzqoit9O8uGA2ftQOu8vblRYY0OKudDAEoiGV6ISHR85xbFCEKGjmAsDezmtpPN7fkcvYvJuOqrz6dTqJbwXQDM2w5WLMNshEF7Yg4cota9tbml7iCd53TNFO8hWM9Zx5cqigOsZL8ShXL3DvSuIOtSxVON6KAA7sI35FHcN7L3irnBtK+n7mAaQ0iUUYWiqNblGTOimwag9O4f1NaJFzDJSWaIHrkNDcfl22jkAMJlDgtXf0KxUuccmqfbR2i2NNchFChclqxQrluxWrdSrWHlRsvqzU3bP/zAHj35pe0fPlVHXn7D0LuDpiwxQwH03J6eakF3Ym4qAq0UY+8H5Psdwv+gwDDletzboVQ/5/rSOQf0oSUR3uJTtYOKVraKjW1qg+XoPSD89unWz/yZ78hKlNy9ozvIzwCCooyiKDox6w4Xdn5zbRc3N9Yd9J0WUa1YvYlJa11VRzZIgqUeAQ6QnG41CciVO8ljjHgXSVy8YgkoIOlgA2aWD1oOFUyqiAQ/AcJWW5VC8ea/IyDMEv2U7McEHB07umqamZhNlQhI/rteV/BV1bLnM4SijCKSI6qHSKAR9HhRV7ebFJfWnY6sD41TXcGZPwTWmJFk03DKJ5VA5i95j96gZze3NzaejjQLmAFBKsQEZCpvAS4L0vb2mEp3kK8nAQiZM6QryWbbVLcJQYEMEq6Gv3ND9V4MyAPGpJCak5rOAGGaBYhFFHm9JxMBDH2X0RmuzQtWmy2tBj4ONb2si1YsiZKU6KNUy6FG1atNa1b2bKN+YO3GgW0027bRbFmz1nAgWa5oVlEV3xCw0UZNByBAIaba0KoAhD4vtfAZiJJv7FBHVVyAjuo69n7M2frwTc07Iqv8PWEYpwz7eYMWnInOIPgT3dn8XAfJl4RuwvLjXR1C1hiJ+P3NKN3M363v9O8BhHffKSUJTuW+fxwyYx6jPHl341yqkk3Xw5VTc/5Rudf5zwoI1zquqYiSJSr3QfFK5iR59UlONwSUPCGULL/L7CrFYp3TDfROYVmiMPz78uLCuur+9ayLYujNtcBg5/raep1LW84GZouRlQsLp2vTndGMG6/jHXXvmLkkvSfVADvuJzqCJPPMJoXaqOb5ZlIddUCYuoSAhgCEooqu9or8Liof2PHYer2+jnfQm9vRwWNr1res2+kJHDA+AGtisZzZ48dH4rRcX19K/GRjoymwUeDYlBw6LT4lgPl1m6dIesHDBT742qmCRQE4EnSOBzo37AJ17Qpu94C9xP7BsR0/emKbWzsSvvhv//zf7Z//x7/a1U3HhuOZFQBoIYQBUKJrNxpNrFaBDttWYUqkeHkzBuAIM3HuNYGAOTOSdWs3lzYfX1ulOLKd7Za1UWJs8pk9aUfgRowcgcEV7ZDNA7oiYjKikka3EECo+cM588xOM2U/1vviRykfv1BARQWVR7VsDcY4qhVrSggH8MIYCHOJM5stC5n2gFan9g63z0hryAuUaf90QSrvDMacXG6Gnxgs8KWC0h0FzCgwcNEAVLc3t+ro8jrEUcZMGk1GGaohdOavn8XXNNcci5BrD2C7ve0E3dZ9YVkPSXXUmVDepaRwnGy1zi/OJT4EMEsgWxZVUkYviWF0eHjk850UvBEWKhRk6+TrfmIXlxfKf7j3uN48VChRV9cp4Pw7zbqKckxBZYbdRt+pqGLAwKRancsEBNVZvNshzAHCBA6jhuwzZFHslwfpzN8fNhI5jQumYe0R8Yl4JPG49TkVz7+UtTlNU/M1MVsq665MnkidwmWhYvNi2ZZ8PjqBVewpjm3v4AN7/ORjOzo+tq2tba19UXtFsQYc5kHhimGTL8KtIm6iuD4A9DLBrjyS/BkCwm+bDqRZUcCfuoEJDAII/Wv6vRODzUaHsGId69lV5/Y9IPyZw7xvd3hfBwYTjMmZzzso8D8JEJLa9UZm192xnZyd2enVhWiigMGNrU0Z8G6021JdS+bxVJe9mm3yINrY2AzbifWbKW3AUkubTVXRc4oK4i4jAUICINVtKt7MDKhDGIIb3w4QpvlCTz6S8EIStpFnk4bZoewR4LC3cDVNmQMzTI5oTt8po3xmqlLQViQWExx6RxGuEDopLWxYnFlvObbuqGedXsduOzea+yOJOb84s16/67TQ8chpoVNmD6bGAMmywK0ZqpZByGAzJKEW+CggUrN61Fp1qzZrPj8IZZRALUW2ZUavTWXyBPzShc6LheRBYUrosc5IG4PHk+geZovFA7xfi5UASqKWKpGYm1VnZpXp0gpUoZV8xDC+LCLiVXPWjFhNQBVtlndst31ku9u7tre9Y1sbm9ao1rXmtja21DXUtarVvXuxLFpxUTCaFiRXgEL3PgMYzly5EJoas0kluh85oZlcJTcl5K6KumZ/m917wrZx/6RZUlExorKa9xdMtFE2VjbyNIt6d4YQqvLG5sZPBgi/jhr6rn2GKjwJS5pLyVeAJcwEB/wBQMj9BNiXDUjQvrPffSchxY8is5j5dpHvR3/Wt96D7+QPGaSPz5vdj7kj1jxg3Eup+wfw8y4hSeNInTyf3fXvk07hDwgNFOCGsAedQcRHXr96aa9evbTXr14oYYYOmh7L2chKNrayTa1SWqoDT6EF2rYUekVHdJpoVljQ+wJQ6EZi4O4AFGXPqg+WabYPL0K6g7KDkNJoSIsIJIbyZ7ZSCg4+obzqs4yt0+nY9dW1dW6H9sGTj21780Cm7nRCKeKpC1hY2sZmW8W4wQAa5UIKiFALAYQksD4Jk4WxtcJkAoRpL8oXtTT2IKsHQJRT/qpVwJbTM6u1urU32AN31BWkO1goVqw3GNn/84//ZP/yP/6nqyHim1aqSFAGyiYAkzNBcaperVuz3lRRSvPqzIsBxgOMejfNRT7Ym0j+65WJjQZnVikO7XAfIZI929nZzWjwxHqo7OpiTlNxKpJwVRQjuolWyOu7yijzfuy7/hiqUCs7H5RJRXdk9jNRfs3oSbWZL6wTfxESQ5jGhYYQCZFLZAKluZEDiqkAK14vXRUdXai7Jo9hwKIDVYRl5gL7dPycmbCiTvMa5A2iNUO5vLm2t29O9Bn4XeIOVFuotIA3VwiNTqi67Fmb2A+nYDYYjqyL9yRsqMEgswISIG+1dCyap8dTFp9eic+U7ez8zC4uL+3m5tbzF2wqBAgdnO3t79mHH34UgjHOpuCzsBZkfD8eq4vPeUcxlcIHr58EgwTC1CWMUmSAYK5Zt9sRiKVDWqvTOW5YA7ZNqNNyfv16ezEvX3DMdwjvAsLsGmViMXHOGJNZLlXc5hwJqFKAxbcyCTmlRl3kDn7FeaGVsbxHAweESVxmwfpZlm1OQYb1jCgSYyR1rCj27fGTT+zx06d2/PixlH0dFKJU6t1yhIa0EHP00ZTLZLFbB7Mqvd3bNJIqavaDVQT80TeY7/IG33oz8idCD4UaCkUU6DejYxgdwqktbCIOmtPsT0cX9vr05D0g/C7X4+f13DvB7d5iDrHGEG3URpgltatNk210PDfrj8xue2O77NxIROZ20NeOQMCh2tXaaGt4++bmxhgIF5VPFJIAYBoud7tL3suHjt2IWI8w/5XsclSiVSmLKiXUDeYN1GmqQhttelBnkFoJvMfzhxLGVY8ralIExFDb0+/IjBxFMkAfUuqu9EgATepiVEqZJSClgIrQbLeczscQd7TeJ3M2eZ8PJBh2l0M77V/Y6eDKrvu3dtO51iaF+pg6gf2ukgtVaRCAEHWGOcyZFStkg2654dfF/yvGDM8aIBTfe2nletlKVbj3/no+p+i/l1UCdaIiq7u3RLgy+TO45ky8AoHOeo1Fkr4IMKjXzil3rhhHVl6YHiU+ViiCuhmvFw6gGWqWZA7tzf8Nh6G6qFndmtaubFqr3tLmiLdUtYS3ZTvmENmc27a5saV12KrUrVVuWKtct7KGODVSZbPxTI/5BMNtQh20VhRHmdtwGqlfc9avr5cU/hF5SDpAsZ3pHHAGEv/+noJXgELJ1uPpOIICPcrWnLqAtWqmCkfikLwHWX+p6rseW/Jp7XeIOjFz5rNR/qmSFYnU9h4qekYF2WdJECcKU+uYSXJF1CTRz73sXdYkpOBUIk9cUvLhZs8V+bdxHQEcnEWS8FXX4O7n+vkBwof237vA+uv26FXhJam+rW5I/V60nsXCz+kzEkHxDJyMhrZAaESegu7vx9d8//baZwM7Nzd2fvZWNMrrqwu7vb22bvfGKaZB4eTGKC1ntlEv20a9ZKUAbQqpdIXwFqX4Js87l/zn4eqgS4HKcqlgjQYzZ8x30XVxiqjfGdEZpHvo5gP+CIqrA9rV8vPY3hAokg8stkbMqQ9mtrW5b436hmKEKIkSSvH5JYplvBAG6tLywv4gOknzhTNMMoZEFAV940jzhIXMMzZPfSeJzyh7QaMETLCfQbtESRQK6d7BoawmNrd27fL6xv7wp0/td3/4k33x5VdWhdIG5a1as+kM6wKf5SO46/NWUWWuZWnpcu7z67xvmgNLisbERcWI8tjm0xsBw8ODHSlTbu/sCFTwmbjnRLtVTHFVZQdWTgn1/dc7R04thN7p9yHdQgpnEiObeVwmfkl9m+KshLpm7iMJ9ZI5zRLAtqpiDzONmn1UYu7Ca4Dp1JWVqFawb/ihe+D6WpNqpZa/Fwv5/DyXS8V7cp0B+vK6NZ859TXp6rp8TzOXKlgN5JkJoINZhDrr4eGBC9ylLUyxzbvt7EWek3h+ksAZRW5/n6XPf5cp5m1oBlwCMVIyTQb0RXUHO92uQLUUP6d0AKG6lgRMAS/MnGqMYMKsnxdReUjFlJGc21vlIuQ4Ozs7dnBwmI547W+NkUy4D7yg3QEQ3tza7U1Hc6GaL4w4yzpQXlN3T17vbNYzq6Z8nE++l4k1wzWie0scoCOoGMC8YJmuKUUExJX6/lrxuRy0rl93XVvEjKQci1COG8x7l5B70G0kAIUSmwEEorRK1OBro7DSslIFb8I929jZsePHT+zo8WM7evzEWq1Nq9WbVoTWy2gJxSzAOOy0sMtYWWDk95n8br/6vjKb3NjMnZ98Pef/O2zP/66nflswmPaVrEnrLrHD5djGi6m6gstSUUBwZDPrLgd2O+jYi7cv7avXz98Dwn/XRfqr/XIuC187htWCT0ls5i+YS2xl8xTJ4WiG8bzZTWdsV7c38hkcL2YCIFUq/a2mfJegp1Cdg7OPQqerplFZ9gFpAm2vPwi5a2ZHgsKgYOobh4aBo1rpM0XQTgjWS1WJCTYEfFcYY+OBpur0UnX93tFBWKtoSxLfZcslw60qPFXpqjqQqH5RYednBHwCJ4G2T9W937cGam6thtUadSvSHcSQvuSVlv5oIB9A0UEHfTsfXdmnbz+3Z5cv7Kp/bTedW3VQJbwTZvUkFRqE5jOQvJQoJs+tWIFXGSblcfNqniOUvDTvKB/DhS2KzgGXf7u+dpiSpwJ73rM6E14VfKBtkTj3d2Ys889MhtYZ+SqCUe7V10cG4n2KS1fOExUq12XMgInk0j1hYfZvDmCbF6wyK1ptVrLqzH3I3KTaX4Prz6a8ubEp2sj+3r5tbe3YbnPLjtq7tt/YtrpVrFyoivpA83U+ntsEL7DRTBL2qlIuqdQ79YeKLF0O2MBaU6kLKiAboDDuK36m+4VkKrMRWadhc67ZaFOVOQFCNtaNzU0BoqRAR4LgMy8rQZn7YeT7AUJ5fEXBxamaTi8iUUvCN6t9JWKIlPRc9ZfEEm9Ql0ofq/ugar7mMJ1enXyvfLi/qOciiiTKt0SaOBckbabrloouUtGbY9btxuR3/6zKFA9by/w1Qm1+D05AcO17HpCyP6mIkpa+D/fHvFRAlWx+V0USrg8FErdLkGh/wXX4DHA+GthiOnaZfzzPJAu+kHrozeWlvXj2zL78/C/25vVLgcHpbKw1XavTpaBw7nN/dNAqy5kd7Wza/kbLClDcmRGajG00GqgzRDINJVvzy5G8E9+Z5VKSLvXnhhJ1EkRAGaGE4p3XHlx9VEAxwGtGdXV1jpgjdTElLItc4dHjtFMlfd5ouaCg53NWesDoULfQ14ZEZETj888poa+wM5A1QBaoUnEsrbe8sEQqbIW3mzpn3s1Ifn7sV4AlxiU2w4QeZVGA35//8pn9H//n/2WvT97azW3X6qgpM//UaCqx5XMN+iN97A0YDhVP0H1BeMJMIpr2xJREOx3PC3zl4thKxYG1Gks7ONi2ne0d29za0nrjXuee4z4FxFEsA3hqVjCUl2WPI+9Hv38BCwBBumIR+aKL4+eJe58YRgcK8Tf8LH3+u6I9k/vXRd9QyWxpJrzdbkkEjnVLbNMtgQouHWhmD2s1xRZXwfWOErGIQpLskBZYYZQE5Igv/BvaP+dhG6XxYlHiM7JZmS8080dMS1oD7A8vX76w66srHQd2FI8fHauQwLrO7z0+n+9rWXOB0PWT8EYwWbK5u0LBtre2FL/v1tFYh4A6itn8cZDtHsCcY0A74zMAWmYNUVMl/5FSppm+d4XYU7crNWCu99HRsX388cdZ91RALNYjQIxrLJbJ1NV5AYQU52+gKg9HKi4kP1y6yFhbsCa0d25ursB+FBB4DYAi96IX7ExxnGtDIV6qwwvGakr6HBQBKNizt8nyJIrenGMV2ENkh3Or3HPOTO5Qx0S33e1mUk4SKqHZjMZqFpDuHoBwsazbwuo2GC9tUSrb3tGxffjxr+w3f/t3trW9b632pmwpAIUUYSjayAKGvCv5Fq5duPjHQ1SZrMB990pHzvmAIN2Puh99F/D3rgNhfwlPTq05G1t/NrTBbGTFGh1Zs76N7G3nwl68fWGfv/zCPn/5+XtA+KNe2B/rxTPa1d2VswIBXrfNGc7nOx1B8eDn3b5Zp+dgsINaHTSwSsnKtao12i2nSTTqzsW3girSVNNUOQyVSRIJsgO3T3BfvDSf4VUx32QFjpJ6pIDJaqPG+wYFRjZ+JUdRaVOiwmYWXcK7t2w+J0ufPiWlBC79nAokamwoyXVuZY3Am5DgyPNvPrPecGC3vW4GCCuNmhVIfIrQaheqrtx0O3Z1e21nVxd2en5mL29f2/nsyq7ntzZcup+TZk6UIXmQ0+fXTCBgEDU2uoDTAISTsHzIdwlXql0OAsPbMABhGhS+3+3J8/gfAIN+JtYSgfyz8vN0eqaSr1Txj1/LVfkdk+ZfL73+ne/Fc5KIAJumqv9wjDSCtBQurk0LVp8rRQqFQKf9yu9OMtzMWUBFJJls2EapYcftfXvU3rO9xo5ttXdtq7VjtVLLKoWyTQdTW4zmqnws51C06GQjTMCAvs+ZsH7DNSSArImCKu2MdKYSIFQRJUB5joad1tddQMj3WbdsyHwGOiBuj7Hw5I21F53y+2Hi+wHCVDRx82d/VZdOd8EDvqXOcjKqjqp5mhdMXosyU47ElHuUJAcglweESUCBxBHqKAlEAoQ+j7Rwe5J4pKq8gGmo0+U/988ZEGYAL3fAdwFiFpe8zrUOBKX0dkfhMFHrmP3iXtNMmQM+fN8AgMsZRY2B20eQpHc7NiYZvLq009ev7eL01C4vTq3bubHxCGl7VAqhKhesUkWtEbEYAL0ZclOtctGapYIV5ffms0HMCdENkpBHzA0mD0CuKQk89jGuOhpy+lEcACiQLGqNZTPW3qrHXBwA61/HDFkUAQEo3IdeJFi4aAsJOZiX+zVoZj57GIA6mAZ+v9F1cJ80v3/DjyNRRtcCW5ph9e6gdwOCThlFs4z6zf2gThQeoU3J3RO3N+gO7u/b4fEjJaI3na798U9/tv/7//1Hu7yCMTP2hLTeUGyhOzgaAs5hJGC5gxJ3xSrQShU3febP55ZjD8zmtleMjGKBwuWNVcoT29/bUoeQB+edBFvFnujWJJVMGdInQBjzYDrfobgpP0LmnpPiajbrVdC4BPuwrpfiNOuR9blQoRNQ4jNjLijHvd2sVdAY0VcAACAASURBVKzdIi7XrB7WDRQM9LtRiE0CdHjUehHAO3uusOmiKXu7u1pL6gRSiCoUBDYBiHhlOqD02TmAJeuVYjVK1vyMvIECHL/DayWfRuIdy4FYfHp6am/evBFNF/++jz78ULGYn0lJNtgdLsAztcMDrEXcizf/h/UBo4gZPkAZllxOLa7JZmn/4MBcMKwmUTmuEYVnrgEn8PLq2s7Pz0KNtCDAtr3tHWAVSxWjoxgSwmUu4uVdVhWLVVSdC9xDWeVY2Fd9BtLnt1fKowB5n7tLjC0VHAIYi70kq5JRFExbAnMcO9eDe829fZ2ppXMbs448T2M4kftopl4x0GMFuR+vzb2epzD7gKinSd6giyKwYmdFYHBZaNhkVrQZquH4Fe4f2MExgk6Pbf/wsW3vHFiTMaV6Q7O7BXkb1gQSlW+Fncp63pObl0o50TsBoX+OxI36sdL5+wvsB3inHCAkC+7ayAaLkQ3nI5sWF9ZfjOy0c2HPT1/Z56++sJfnL+3k6s17QPgDnPqf/iWcb/TA+/pNlu8OitsfHY4Yt9IQ+GTuqqI3t2O77twK7EB1pHJQZf6n1RRtMvPio+ozm1uXAezRyE3ABQjDAFwJpxvgOm0FYOjB3b/naEIpfzIqD5DIBp3RIqS05sPtvDfcfZl3h+rduwHhqrOQJNt9kD0S41JBFUM6nCQ+XmHG16cQgLBvN72OtTY3rN5qWKFSsulyJv+/3nho3WHfLm+u7PTyzE7OTuzs8txOemc2qS9sUp/ZvKxWpKugKWuJ/7lZkwNieRFCSZ1boQx1lA4hiUoQnXKJJL+fB4OJtpoZ38fLP1hMugfU1lPvdIARgtew5Xp30MvZ+WR3De5lb76WgcWbxfdyncKk8uaeS54vAgiZOawCCuduMSGKF6IxucKHwjKJiOacSlZblG2vsWUHzV073j60w91jO9x7ZNutHWvXNqy4KFrR0bwnmp6b6uZI1FEBHMAO3WwNV3uHs5Soo3EZNecZ1F4///kOoYP+ZKNC5ZXEiT8cK4CQTZjKO/cEz02ds1SNvn8jfz9AmAzAZcGRfBmlXudVW+7HlERSzdfsoyThkxy9r19X13MAKZpnmjPTnFWiTfn1oVIOY0BgNzqKbppOUucUKvdZcw81dftVGFq/k3/OgDB14+9G3fVic6pAr+ouAtohs6/pthB3Wt1PjgJEX+R6IeVPJ5CimHzfJjbquTjM5elbuzo7lUDMFcbyJyc2UpFhZMv5VB0aZrvQZaAzWK2RxJWsVkcQBdVf6NxzK0EFi46bKJlYCEhUZKrkPwE8l/V3r1YAIWGMJFACHpWKd7mbzC41FE+TcIgkCxT3XV0SYJgKDmmeS5YQuaahi6IAQBwoUdqmc8Z7pRnUjPEQgNvVEF211NdsECRSKMoC1QoQ5hUJFdWiSS76s8AKomA+c4ZtDYCQLtL2zq5sKKABFkpl++rFS/vTnz+1//Vv/2b9gYuKVCgy8fxK1ZP0/lCsBgpYoquHuqjmB8POgPUkQOht5KyIs5r5Gtqgf25WGNrWVkuAAbADpR7Gjr+Wd961NqFtyk/S6X7u++j0Rz+Pbgnlc2lJ+HcVu2/UzWIuzdUsGQdJTBuAT5qvx+pEnoYk/VCJa1XbaLfU0XM/wIr2Wqcy4kGMmFjd2QPzheJjskrh3KMbgL1I6hCmNUbHD/B4GeIrfLbUXXVqqSuSS321XNYaJtZIbVSAwH0eOQ/s969evbJnz57pfOzu7dpvf/tbATeWQlLt5DNK9XY0suNHx3Z0hJDR+h/OMzOidPoAmJ1uT4ASUEd3cG9v3ztvKvh5TJVwkaw4FnZ+eWlnp6e6dhw/7yEWVqjaap4TAAydV1RUX8x8zZ9UICV/oYMNILy6ulYcYQ1yTqXCqm5vV9RWjod5fEAqv8d7pdfN8rWsA9xQh5ixF84fAB+w7zkY84kx+oEye3igyr8QhglzmLKo8PyN60IHE/AayC+KMrl5Dd27KxsJN66v67FYVmxWKAkUYmRfbbTt8PipPXr6kT394Je2e3Bo9faG6KcIHCH0VFI3FuaCd//XB0MeziDvg76Ux/0VAOH9hOA7fscDmxhmVpSAzABAyGM+su64Z+f9a3v29rl98eYr+/L1M7voXtjt+L2ozHc80T+Tp2eJeA4OBAAJRkpMdviwN7eihkkxRgUMzswGI7PeYGxXNzd22+3YCMPXUtFqjYbVmf1pNaya8+FT0IBuggrnhJmS8IsTZTSMaQMUpkHwVMkiwDFP4Yp5nlY5XYbyrgcCJQUMv4YCKMFfIiKhvuVV0cx0YO1CZMlkqkRro3W1zuQbyPFDibm5uVa1jk3Dxd4WTgEdDazT79rOwa41N9o2nk/s4ubKXr19bSfnZ/b28kydwevOld32O6JuzhsFs3bJ5s2CLQCE0Y1J84CCDopHyZSegwI40oYCEHoravW8FcwXSIwHCqfZv4MqmiWnKQ/Ni3V8B0CYDnEdMiYg6GPgnj2snrEOCr9DlzBeSIKJOvnoUSytDCCcIUoTwTdAZKp7CJDFzKH/vWQM06rzkjWKdTvaAhAe2dHuIzvYObSDrQPb29q3dq2N3oUtpkubTxY2HtINccEGhGZqYV5P91jeiNCgATFQX9M2Ep97BQgjf8uNXwo8AY5iFoqEQgICpZI2YtY5GzPPYYOkOg3tagV476Uc8Y0H4f47g9C7AKHMjQP80cWnwr4ChD4zRrKSurGpcgxO4XlUW1X8yQChdzW4DgkQUlHX63D+NC8DrvGOixQR4152KwN/r4w+vkYF/7lRRlfX4CHa6PrFiLsld08mQJiJY8Q9oLBAMi/7h5ktKIRNxzanKzeb2GI6shmFqJsruzp7a6+fP7c3L1/Y5emp9W5vbIp9DyyKOirJValBovxYLLkKKF9n3UJUIRFgkUgxKqX4/0H/guLPfNLEhr2eABwdDiXZ9boLc5H0jb0DnAAhCakogxtt0eqI/14mCfEtdXkoCjggzM6BEslQw2QzCoXqJJ2fVyZcAUIHM84SwVrC7QxS11H3UIDBbHw6V4vy58c3IhZ7RzAVLjU17t5qolX6vJ3TAV3Jc2d31/YPD7OxiM8++9y+ePbMnj177lS5sC9KtMzhaGzjoQOEdrMtNgIz927al09IPQ1NgPB+FBhZr3dus1nX6g2fadve2vbZtvamC68BNKwgAOMMG6xASODpSK1AtTz5ymXd+yToq1W9it9nF+fKBwAnKEIDHLiO0F+dthj2FbyX/IOnAmE8B+9LqXw2YF9Ugl7q68Sthhxk8m5QWlNnSTTT5cLaraZiBkCIAgTrEEAIsAEQjoZ0wOb29MlTvWav2xUVc9Dva61SlEBdl9fg96Cg4k/oXS0v2AFq8f7jOnHuAGK8Pt9T5zI6rkntlZ8fHBw8CAi7vZ46fa9fvzauN38ePX6sOUAp1DLvGoA4WQtB16WTd3FxYaiUEgsB98ePHul3XDE2LCC4b2IEQHPaWcHNO7M6p/WGut2IAgkQLh0QAjo5r53OrWxUoKfS4YPpRcHC/Rz9XpK+ggp27iesec/5TEU+OoRcLyik3OusAY0LyZbGWSOJ+cHn59pxLgGigH6fFfVZV9/rYr0n5dO4H/32jGKwCpHkhTUrluqypFgUyjaczuWPTSNjZ//Ijh59YL/81W/t+OkHtrV7YIVy1RCooTCDfYVbVHgR5Ou7fL7+fcf3r9b+/it0CL/brv+u3MGZbYBB/kZAZmBD6y369ur8xL46fWF//uov9uz0pb29PlHncFaWDdE7Zd9+Jujn/WHcj0h3vpMrTqfuIH8nBVH2XkAhpvOAwRFegz333+n2B/IahM4IAKQrWGNWhA1FQc3nkPSgGjTCw2ruFgBBHXJ5eTcNlWFo3FiuoAk9kDmRoKFF11AzFAUkq53CIgnhqEKzsbkcsw9Es0FI9CBJUWc3bW5bS5LSMXyuwfBqiBAA+qZj6/Z7dnV9Ze2Ntu3s7cjUXdW4+UTzgd1hT9YO3EDX3Rt1A1FeukJop9ux3qhvw+nQJvOxFSoFWzZKVtyo2qJZsnnJ/ZXkQRiKpJmURFa9DmpTmntJSgs5xQVn8PjnYn5QiWQAQ+9UOFhLjbdVbSDJKaSglks81iLMKuBlyUguDPq1S0AwBwhzS26txpZRju4G01xgvRPhMhVTfpehc5RJZ0sBwnxA9q7gqgMnMAjIoKoxXToldFqwjfpGPDZtb2NfYPBg+8B22rvWrDatEQ9uAgAooJB5R9awbC2YkymVrVaqWqNctXK4HQq7p3wtzXmmLm4GCGNedGkChOkhcQJoTdroi/o+f0gOURdlQ3da9UPhP33vu20NfvZSZ9V/V/8uWPiQubruGmVU5srhKyq/rdWcIPclCQwLO4kqqNNXRhnORQMemiEkYQFkC3SKQrRUEuOJG8nEChCmZfVz7BCme+HB++1OCBaMzXU9UxfIY0G8QpK6jPsLeugM2XrMu1EfHg9tyqwWqsS9Wzt5/cKuz0+ti33E6ak6g93rK5sx21Us2EbDrRfwikPohShPyK5VSfToRieLCNbiUqAQb0DM3Kniy/eObu5sJloe9hVJwl/WIdCvigUBjdRpIQa7AEtZoINEXoW91Dn3Fk5QLz0RzIRe1DF1QKhRP83tuWCHixX5a6dEcnX/u7edmAOi2DpdLnU2EOryNCYV4PLBKlfhjwTUwblTdT1PdQaH5rw1moC6KLREnwc7enRsT54+VUfo7emp/du//c5evX4jURABQlJYFTi8MKQEeA7V1r1WAYUknMSudUAY0U6Hfv9eR/ZhMLy2yayja8v5Jp7QeUSEhLmzFvZM5bIboHe7eh2uEYVUXSuBwgSooZn6rLC/Xa7YYQV79eaNvT0/EyUfEOBdIQfJ6jggAgfYRS07AChfAwTYllChVVEJ3QC6yM2W7e5sO2UWgZn4W+slOueAOAoOxASKEwA9USi3tgTaRBm9vVHHkXN7eLAvD1uEbwCDzDuiSEo36PLiXECTy7y/v6duKl/7HHTZzdbp5qq4VRGgokiMwm0yjWeP0VjDYm4H+wfqyj6UclMA63S69uYEldOR1tLh0ZF3B9stH6GZTBTzRB1FhGWM5/DI5/9uEX7yuLizuyOFdoC4K81ijTXJiuNiEEjsJp1fvyai8peZu2TvQQ3acyq623xwrFyI3xIKghUgyqnHe7qXLjDjdFJAK3uS/H9LJQFwxHA4Rorx5GBcZ3nsQnVOYoEh0MM5StYUKAeLuiy/Z7c3WSlVh/1DjiaaAKGDQveyZD6wUMSMvipbitFsYaPp0sbM9La2bGNnz46ffmRHjz+wg+Mn1trasXprw4qVmpWqNc0V8hklaBP39LupnzlLipRYpRzzJwSE3223X+1O6U5OcdYzLweCY5u5JZot7da6dtm9si9efml/efm5/fnFX+zk5sx6074tKksr1kvvAeF/BriZFlJy+llpv61AIZ1CRM/wGhxQUbq+sbOLC5uQsFFVa7Ws2W5be2NDwZL5DF7XwZx3FJhNED1Fxq+uPEWwV8U/1J58yD8Wa06KWEAVVpQeLi9NEIV6AQefSiybF4GQShQbA8lzAoRshqKchWWAFn9saukG8LTLg7mGobFvoJO3nMv8HVrsxfWlbe/u2OGjQ7eCmI5sPBvbYNq33rhnb89P7OT8rb16+0bPve7eulwv1fVaxYrIrZc5rzMb48fVrtqyXrI5NhKaYQmBgzgWvzXjCmUA0M+Rg7s8oyGf0OTAX1I9UdIV6eUaKsuv4tzJj2+vNv871a8V9rx3G0gcIlNbuX+XrIvG5F/37vvfP1DP3QK+oEwKKJy7QqmDVKeTJMphUqXjo7Nhk2xR7Rj3JzbpTwQKMdJcTJbqCm41t/XY29y3RweP7fHRY3ty9MTa9TbyM9a9vrXpaKIGLUqmNQQQSlVrVmvWrresAiBkjWt7yq2uO2AwM7yVqm0eEPZj43ULFY5f3oTRKSNR0tr8gQGh7s0lKr4+78EfUXlCyZG/7/5JyYHuX8CaAKELUPD8m+sbwRcp/4U0P4Wg5LtIIkIStqKMFuS3hsCFZOzpIuQsXpwG6ImqqxKnWyBX3HkQJP8UkfpdW3IUaNK9+uCh5Gaig+3g1f4AKhko9IigRHUxtWH31iaDrsDghCRs2NfXV+dv7V/+2z/a6ZtXAohzQCMUrslEYLDdaNj2BpYsiBOVrVhAZGRo9XrZtjabNmc2cI6aMgIdzALSOXKjeAlqMIMXHSSO5fL8XNcaqhjHzc8061qvK55y7WUXpK6AS+eLlhjX8MG6UBb5YpRB84CpkuK0UNaqRgJEa3QQQXXfZ6a8awMtzvch1J3dYiElm+lvl9j3+JsagmllrQls6TKtlK9TB4HPLBXomJ3lPVnDT548sY8/+dh+9etf25uTN/bFl1/aP/3TP9n5xYXOY+qccr8k1VQvlFYFkqBK7u7sKpZN2YDTel9bat7xvB8pJzaZoYrdtdF44DPVxZIKmoinfPLxr/Q3eyNdIGwM0mwYYj/J5w9aPPshQnCOPZ1xkR+p4PvPnj+3F69erURh6gB+pxoi8AY41PmWkAjqsH2nFo7wEh6IPZQ0AFAm39vZtaPDQ+9GaS6T4m5LHU5eD9B5dXlpHYD1bCJwx7/p7u3v7wsUejEtXjfOURI4kurmYCDGBesaSujVJV6cHZ0XwCjXh04WJvGA6TQCw2VQt5RjZ/5OXe2VQbtEbba3pC77wOYokMe5eHuKtRTXaCJQh/AZAI/zCUAH8JFPYW3BrDXFAjqK5DicKy466x9FUjqMeBa6uI93PwFzyR6L86VufDA3AFp0BMtlZgNLAnzMr+7t7mlGHU9l7xpW7erqUjYZzGByDABA4jsdPy/4uVgQlh17ezs6J1zXNL6TinjsEdB1Ac2u3JruGWKBq52mvYfPz+fmQUNA4TOKMknZMxPDC8qoA0K6em5Ngb2LfArNKaHTecEWMAXKNWtubNvu4SN7+tEvRSHdf/zUlqWKWZlmhtO9+ezu0+jKpqkfuH5N84Dwr9Mh/KYS8NfvTEEyiPwzfUqA4NDG4Te4tIvJpb08e21/+uLP9qfnn9rnr7+0zqRrxUbZyq2KlZuV94Dwp0gzfsz3SOmGAFfuIUGZ+Pd4YTacIiAzsQ5GrD2Gx4cSkEGql+AAEGTDJyi48Adqnyi+LVWpkr8aEstRXYQCws3mflJ+p0sxLaoxmbl6FD+dKpRmCoNCEGILLrjgfH8AoSuljdyAt4BsN147yezaN/NVzrjqZqUOGsDMi0wlGblj3k6Xr8sGNh3bxs62be3uqAvoyqrndn771s6v39rt8Mo6/Z7oo8PJyEbzqRXwuuK1ykUpjkp1lASsuLBlpWSLCv45AeDCoiJttok+6ufoDgC8H3viXKaeQgyz6bu5r3Ou3ipwpwUWL+9/3bWUyBeh74bFeIW1F7oPCFNQCuLHneC63t1Lh5w7utVtEFU41e6DQVuaLzW7p48Zs6YuiBqiRHEKHEyKIG/zMR2WuS3pFqJGNl5YaVm2ilWtYhVrVtu2t7lnjw4e2ZOjp3a4d2T7GzvWLFWtOFvabAg9jwrFUlTRerlqLTydEIKQkX2iP3qyn5RjU0qf2F/MNHJIqTuoAX8NQyHy4WbfbMxS3osqv+hYUSW/Hx++aXt4OKK4J6gnAGzOJLWerA01D6JOfM6o2el2bpZMgiPhAFWIAbguTS/BmFCBpJND4abVBCQwdzNWgkECg3CAqwu69yIJnyurIrZEVRmJfRcnIMFRgrrmBxkXOFvP36de+n0j7de91zcfhwBHVJKzzqCk/71TlqhfnnR6IiUwJdGYrs0GHRv1O9YnRt1e28XZqV2cvrGTV89FGaWDiBAMk6CYhUMVxSdOxuE1hEsQhOEQFuoOQiP1UmDsAjJsp4jnVPo0J6rOCbNtJN1cx77bP6TrrU5veMH6ukWR0Km+XgDwroUo//led3oPAS/GCUqusKzrzb0Sc3RhwuC0Tr+ttYcwi54l597FAxBSPKRzlxmthxS/1n10Z7Nu5ANLIcJOxNiIkUllMqyB0n3L3CCKxtAGn3741D766CP76vkz+/yzz+13v/udAJgCYBqGDAEnzinrG0AIGAGEcT+wj2VJcRzbSpV2ZdqeNjZXN4YqOLTZ3MXWfB7fFWm5Dx8/eiSKIp0w9yL0GU8VasP/z/NvL2yJOplmDjlfy2VmWwEwovt5cXWpWEC3zz+eA1VAhgRYim5NInYABYwwZpcNgfZtLwJJ2btWk+gLfpcAfwpFAEzWkXz9GnUBHhRMPcfwzqP7/zFT55Yc/Ez3CwwL5t8oWqFmGdZSdLD4GqEW1EbpKCIuw3vzPOIb/+aaSIgo1hvX2m0WyqI60rWD7uhqqCh/OmVUysjBfFKRghnfYlFeghfnF5oZ5fyTQwFODw4PBUa8aOJMiitmf69RBb3RNSAOM1/J5wT8cj25T4jRTl1lxtu7ei4ws+qCa98Uq6Ni21s7KqTQISZWQx+Fggqwc7Emf6wsRaB+O6DjmrtQkM84AvyZCyZ2k3/peiIWJnVjZ0Cl9cT14HXdjxAPSLchkSVK5BGpKwowZa+gq+oFl1T5TXmH7/GKobKjIE7A7uK1mCdEZAa/S9hbpYw6aqWqtTa37eD4sX3wi4/tyS9/be3dA6tv7lqVAkYwD4gJnDP/d65jkcWIELNbK8nkjm29wvR9N5l3/t5Du/3dXefr/k0ZzEth8X9pZyxtVpjb2KbWnw/sanBtz09e2OcvvrAvXn1pLy9eW5diU2lmVitYoV583yH8wa/sT/iCaYGkrSQPCKXVsUoHbDAx6w2ndt3p2lWnawyPzwiGpbK467KWaLUVOBEimI7n2syg03GrMCeAsqgPWztfnqDt1SmoGC4gk27oRG3wZCFfkQy1uUALHDOAlArahKqv/HyoauONhDEzA/JOldGDCllUthMoSbURp5y5TYOrgrh3H+Btupzbxc219ZFwh87SrFu5XrU356f2+uytvTl/ZW8vn9vbqxc2Xg5sCqWKRI7siWSLQFerSHFUFhBFtyCgK8j3eB9ZQUSs0cxfzLbcnR1KWC0TDohERuFH0XYF8fM0OnUV8pjrzlrzztpKmED0Ki0SD4ZZQFnLilJm4mdzXSTDz2FKUPIBaa3inj5QrteTy7hWITf3Ano3FfI96BalsJi8yvx40+YTSyX3LkFJRppe84HmgHCyFEAEFPL1YgQ4rIhKCoX0aO/IHh8+tg/2j+3xzqG1SzVbjGdSnF1OFzoGZggBg4DCJr5iIQaRRFZSsuqncOV+mRIMiiwk1W5w7ME5eXG6uIoP80O/IYlZmWPfDRz/DkAoWiqAwOf/OBYq2OqghCBBErPR5ox1AGAwZnW9c0dnkQ3f1zH3fJoJ4bkbGy2trfFoquovhsXEAH6XCjxV9WazYr2eV8KZb9J8oVHcIcb4fSxAEp3MfHdkfd3/FEH1u53vu50cv/7RSU4S9MlzM/PfdOYC8UyJHgJD04HNBtc27l5Z7+bCbi7P7ery3N6+eSkBmcmor1lCRGCY/wMItqGHcs443wpPJLSoKBatWqbDy9d0AqGGAbCgi7qwpq/jdbVT+dRhCh2edkrQIxHk+pBEsTaI9azfFLekpowQE+bfCYzpto7uvoBgAEJmeVhXGa0SwOem6vIkldgR58U7fzLxFtBaVcy4V0Yjp92tACEgyYsanojGNYglk6djJ+qqX2nvyCV1Ud+/Qh1b5uFF+/iTT+zDDz60/YN90Q95fPqXP9vnn31mz188V1eLRD0ZpfM1v0ehVEC6UlH3jE4chVYSeHk8xtRAFupzidxqL/NjpCI6m2HNMBNbQ5YMs1ncT0t12jCrB7hIIKvs1D72cfbKBOgSHZV/K4mfzQSKmP0jPtDJAQx1+3QiR8oJZN20gF7K/OjUjg4OZXsBkJNYC7YCsl6g++yvS1GI3/d5xrEtIyYACOkcae6RPCNM3xHXUsFEdkROXyZOSIQKFkL8m3PhVPOSe9RCiczEzrwgzHnpdTrSCACs09Gi+MQ8IR1Vuo0Z0yQXUjhXCMu8fPlSHWB+l8/Eenr8+LE9evQo8/RLMRUgCLhBJfXy0p/POQD4b227qAwdOvexnGjO+vLyUl3l8/MLfV+WD1JE3bGnH3yge4m5xOTZK+EWDdt7QT7N+iZ7B5/3rtre7r7uUY6DOM11efz4ie3t7ym+ulcjliH+eg7ipqKDAiD5HYqHbscE4CfJCYGl2cwBYSiHaiYYkZ4ocLpvLferW3ix5vy+8m6rclLZT7iCK8cxidwuMbx8j1wBwkQbNYkCMUaE9RelsLI6hnMr22CC2N/MxtOl6KEbW7vqEj791d/Y8Ue/sp3jp1Zvu91TKoKw9xDD8jYvq2WQB4R3ovuPTBn9OjCYz7m+7nnypQ6VZ13jBRY9c5sWZlK/vx7cyGfwsxef2Z+efWpvLt7Y1fDGyu2qWaNoS3o6NVrV2HO9nyH8KTKO7/Yed8sBuTV6d2F8HU2UmUGURHtD7wwCCG+pBI/GVq3XrLWBwadvYK5C5h0bKHlQ5mQWu3RASHdQalGhHliXupwnQgRIVYw1j7TyH/S5itXBrzoiqRVEB6UquW7oOs7x99kWBa2RG7KqM1FFPME32nSj+0nNdwgdDBbp2EHpnE9E9wQQ9idDMQtLjardDvt2fnttXzz/yl5ADb09te743Abza5uXhvIedCMv6KFFKzCLyNwUm7pAIWAw1FvD01GAMJQo08aejs8399wSSOgvQ4F32nzKqfwc5VMcr85FsvAgIEzJXpzz/NuGwuF9qwh/73z3K+tG5t7rjhZCBubWh7BXCdxDrL/spzlQ6p6Dnvy41UV0CKN8nmuGxkTc6kQvZ24pYTPQOVWQgi0BiOgUTJZWmBWtbFWrlWpWK9Vto962g+aWfbT/2J5s7dve5rZtUK2u1G0+nkhxCUEZQCHzLrVy71DO9gAAIABJREFUVSqkCEIwT8SDbmBSLvNL6nYWfK0OYR8FPQChJ7WatYjE2IsaropHRfaHpowmCrXP+/hmrs4+cx9B63bhC79Hk3dWqng7vcZN7UnASYpELRpN1QVkc+dnEhzBQHiO9yK0JmiGC1XS6eYz4wR1cTBwzyx+7tSjgsQnpMYYhR0Hp2EdkOoTWRXgm7tz3y2wPvzsRMP+ptfK6jH54kZ0s1NH3uX6PfESpUqKjtHlIr5hCB5m6zbu2tXJMz0u3r60S3U4zm2C2MtoIOporVy0rXbTagg5FJY2Gw2tuJh7p7DMDCyqn8xtAa4JW1wjFCahV3hsRNmY66Z1KNGGmKGLpE23X7I9CBVKLyB4QYPrLYEh4rzo/i5CpNiNemTM6XgX0IEZ5RD82ZgRl4CLEhWfIdTUAd+T7UR4uAVFVEmjBF0SwyHmDqKr6GIw4WM6d4XWdB9KGGIV+tbm5LLCXNDufdaP65PAoHdhmKXn/vyHf/gH+/Wvfy0gCDiaTsfqDD778gv3YwtvuDZKq7W6/s1btyT24fuUF4bm2rckcJbtV7nan1YHJURfJ1m8D4E0lGBJwiXwo/l4V5BMFG3iCB0d9+1tCMTsbG+5iiT7ebKekeIo3TZXgwQAcz0BttfXV3Z5dWGVGnuxH6vWS8wWc68CmpjdAxBSWFChKDNzj9GSABDs2RoziUIS3Um6cLUqQNUFYzCP51jTXgl49HvGbae4j6BNMivIHz6bd7AAhGSwq3Pl25Tfd93urZ2fncm7kG4j8W53d8d+8YtfqIN19w/xjfP3HNGmkzfWuWVeE2GaprqDACtov8mrj5hKZw1jesAjAjEcCffI0eGRBIg0Ywu9HhXQ+Vzgi3lTmBpTCt2hHkq3ks4lgB5mBusesA6jInVaAYJ0Onke50TvL5VWF/mh6wllVLODVUT48GLcl5I114jrAEhP8SgVXCTgF+c8UVKJ3VBwb66vfL+INSMBwUrQo1GxzZSpmVH2GU2nklPk8cKOd3W9N0eeyPe8WDC2kWxCvEC2ygl9jtebCj5PXMSmJeijdAhxaEVgZrosSFxmMJ5JJBFBma2dPdt+9KH98r/8vR3/4tfW3t4NlVOfiXeLp/S6eR9cj+orGbm7idWPpzL6EODLZ3er1sAqk0w/z+MAxpdkr4JntnQ7WHMj6017dj24tpOrt/IYfPbmmT07eW6dMSYUY6ts1qzYKluhVrRCHQPb94Dwm3KAn/bnX5f/5BiA+cWQB4QSjonu4HSxtOFkbv3h2Dr9kQBhF4l4aDZ48LXatrWzY2VZOmCYywY9V8cEski5QMU5OoSAM6S0NZwM773oMwWaNSop4dQmpcquq3umzkiiJwW/Jhv+T9xx7xDWvFq79E2BBJWEZBKAkFtS1A8JHUBTdSqJg80EnFSPsmVpAcNAo7TD2dhGSLfPJuoODpdTmxaWdnJ1bi/fntiLtyd2dn1p/WnHJoWOzUs9W1bHAoLyDGSOkgcUOoJdDhDKykMPF+3IWAVBxVlDgPcEA4J7kacoZJ9l/Zb3scNIee5kpHmw5JtiJEc5wLV669Q9zIG2tLojqV2BvuS7sEYE86PIwGy+kpYdWA7Zrlcx8oe++kkCgxH6REsJgJ+B4hXTNpBrXHIq3NGqXTDz5w+Bw1nBSvOybCcWE2YLvWtYXpZsq1i3x5t79tHOkT09fGR723gYbqgAUka2Gp/CgivoMl9IlxDaV6VU06PMoLuSu1DHlWiBO9z3+zFLg3lyHhBGJ0yiEAgkRQHmh6aM6vqH5Lgnje5lxb3lNLBE1QQQQmM13WsCsDJV9u9r45T6HDTBqk0mSzeqTkp3sv7wexx67HjspslKSmEbyJSZucl5eHu5qAEJm9PpsHxx8ZAEQPM2FKsiyI8PCFPHKFrWGRRdBf4EN/w7eR2o1e3j9LtsBik8wpT0xDpIM5ck0YBrEr55/9JeffE7O3/1mfWuz6zXvbF+r5N5ERZtIZ+3rVbTu390QqD5L+fWrJatLgEPbAWYyaQwQXaEmIw//GBTp3AlBKHu9jLog96EyOicJHcANdYN3TiOm6JhsgsQE4SCMl0wiY+gdMhrwbxOIHBhU5JRjLRFgaMrRVwHKLsFkVNC09ckhw70eE+ez/21Kia6AqGLtij399+Pr1MlLq8U6BEl/T/sPSKORu9ClhsyvQ9FVFlsNBuyQPj7v/97+/WvHBD2+107OXljf/7zH+31q1fqbjtrZmjNZl22CwjyOCDEKglAWPXZt9nManUvtKQ9Yn0NpaGCFRtDUTF9UID1fOqG4LGWeH9ezJN7pxTy+gAXZvaY33P6t49XSFQm7jV/bRgAvOZQc4fM3Z1fnuv3NrY2vOhbdKYBHX3OCbEL4Ev8knKnWQBCEn+3shBtNQnQ0S0cjqX8SVecwh+JPsfCcR4fH4mGK+BJoTYsRFhb+GIKROF5PBpp/6N7tYPQDH6PMpSP+zI2OLZPjoviU6KNDno9ARXsQp4+eSwm0t0/ad6TDt71zbVYUKL3VysqbAGsAMl5QMgxwbpAZAhAyNqEBgv1c3Nr2+nwIdBFsRzWCGJ2AELuEdY3YIhYiRIqXoe8PveHiniTsc4tST1xgg4z4k0+wrMID8Se9bpOxSQfA7DDzGBWktyOY1bnPURdREOdebfQP5/vY9xTaS6Yc9jvdu1KnylACEXN8LOkKE8epsI9c4SxHnluWuOpoO9CMl4ErNc8Rgic0imk6xxFDYlDZTTSGA+R2JQXYEVtKBD5KGTRIXTaKPOEoykK8Quboj9QbVh5c88+/O1/teOP/8b2j59kwkQqwKo76CJWAE0vrEcF/yfwIfymnezuzxMYzDMA85lh+jnfm5grQHNt+ANAhDZ9ensqb8GXZy/s2Zsv7eTqVPYS09LMFtWllTdqVmiWvDNY44Z/Dwh/WsD3rnf7ptWS1m5G4Fv1oPJzg9BEAYRsxCMoFIOxXd/2rNPDUgEqJBTKktRE25ubWfAioFE5nMEHHyNaUHLVRQBhdAiVyAyG1ul1tRlvhnQ+1AhXHIQaMNLGnyg5fCy6DOo8ptpneAOKEpgZtjNA7Jsg7W73L1xqCJ9qI0GDDcMtKNzsegU01wHhojQTKJzZxEaLiXVGfesM+nY77Nnl4NbOuzf28vzEXiHfPh7aiKBWndmyOojHyDuDAQoBg/MCM4JOE80wiHb1vN55am3Fjpuu9ToPM7cC7gCqVQReXWWtC6dSagkEqspbQazgXaS2d6hW+cTW9867vxEdwnwvMonXZOqmdxaujuMusIx/r6lL3Pm9u8b2adOJDqHXEyOJDepsdpaig+GdzAjkaaAzwGBxWbICBvTzktVLTSst3KB+1B/bpDeSMml1YrZdqNvj9q59cPjI9vH22tpWorGB4AG+YRhjAxCNrkzJKsWq1cpNq1dbVi7WQ846eHiyT/Gj7A8mmsUCJLFhSpwjBCxIVlwlsKHuY5nZU+7He8WCFPbzf3+7MEWyIEpZdFnU8WAzL5dU8ZZ3WRRSfO6NxHAuyhhVaZaHJ5B411WUuLVazML4vCDJegJ2TvekC0hHZ6zlwH3psz9IzzMP44knP9d80BgqlncLnP6NSp5TR//qgDB5gWZrMr7IOtXRvU6aJWktx73pnUH3hFOHkKRPAGhF02I+qQOtLaTZRzdv7Is//H92/eYzq+JNKqQzk2EmiqDtZt3qnKMCCqFFq8o6omi1UsHq0LwKPhdIuMKHkIJYoRDa0gEIk72Xz++FH6r8uQAoxVD9dKYGiRKfkmIGCRv+ZXRZ1BFmX2FGrewz5602Srlu3k6REKGMHnRpOuR0pQEyxaKNtSYX2hccDPp5onG6NicY3qRe9PFZwxU1fRVbREkLEOtbCT8DoKCQl1e4DlCVOoKpDRpKzU4zTKI7bvhNAn1wsG8fPHlqv/nNr+2jjz4UIDw7fWt//OMf7BW2H1eXYqvw+/K9qwByivoa3z7AIACRObckhsJ9AThLoTcPCKUgrUKeA+1UDElxj/uD+wfA4uqgiJ1sK+nn/NCFZP5NXVsSc1F7fQyDRN/ZNT63yz0NoOMe9eR86BTLywu7uLywrR0oj1sa2+B+dLuBmMVTPKiqQ0fiScwjzjDTCajgmiYBIO8Qzdxegvm6CVY3AFfuCb9hOM+/+OgjgTgVezln8WDNMXdGUssx8ofu4M7W5goQZiI8K1aJj69MBeroLvK7xNuUN+TZSimieh6R/OpchIvjpgvIuRPNX2Iunmw7YHOhGr7mulCY4LxLmE8jOC3tEfyhM8hz3p6+lQUE8ZIiOMf19MkTOz4+lgiNzw9i8RKAUNYeAEKfJZS1B2CY8RWeK+rw2M7OzpUj0RWkO7mzs6tjdZbHSphJjKvx2Lq9rq7XNuqvUSTkOHk9zYP3ejboM0eJNQh+mn19XooOT58+sUfHxwKl7js48rnFyVgzixQPfAbSO8Q+Q2kqELL2+COwCygUXTV9Pjp9YWgfBVaNHQHc1DV0YLhYFm1OIWRRFCCkawgYHElsamnDQt12P/jE9j/6jX30ya/t8aPH6tqy/h0Au/WKlEdVuM8Sqnebz/8AlNFvSu/Tz/MZ4V3mXwKA+b+Ty/ZoOdBabNQa+hzj5dhev3ltX7z+zJ69+cKen34lYNib9GxSmFi5WbYCncFm2Za1gi1wGykXNF71njL67XKtH+9Z37Rassi1AoF3F0USkCEVYAMG5AAIbzt9Oz27tP5wYmOqiFR1mTGQyqELSTDXwXaqhIYOH+ALMQw8mHIdQq9sDyWbzPvLSBUD22rFK14xKM2NmzofWbKrAw4JclcFcSyVfAipSkeHMlWeRJGRTYBTZHjTqoblfeNw6tvKFIDwwJPmAMLy3OYluoFze312Yi9PT+zs9srOOld23qdycmkXnVt1/0hapsWRFepDK7enZtWhOoPpAQ9rDL0GSmt0BVfdwJgdSuAoAcSU5D8IBnNUqFwKEMM9frWz3/d/ek66miFU4Egg0X/BE4ngfa306vJduhW1KqNzZoeyAux6mZRERYfh3uL/OkCYnZw7v5WO9956T13ICIHqciQBnRznVeckJ+1P8kcEY7WC0vk3wBBT63nJqoWaAOF8vLQZ1JLRzJaThdVHS9ucl22nULfNetM2my3b2tiww909O9zdt4OdPXUJyadBNBwOMjX1yoa1altWq6C06OIrJNXeCfdDGwxmPrMXanvcUy7cgQCAK46SUKXu2A/dIRQdMShFUI0oqqhSXa1I8IDkJg31p/uVY6BDyIbinQEHhC4oAnBllgfqkVeY3SfUmQBsqtCWeC8BXgpNG8jge9KiWaPoNpGcyf8sjKI9GVkBQvcYdZD61+gQJsXfVDOJ8kos4hUYDMeYXKcw5tGiG+jzUMRSfwDKZdg8xDz6ys7OzuztyYldXlxY//K5Hov+qdVLyL87/RMaaK1SEiWUOUHARxUAyPfLJaszT1gwq2guE3poUEPhTQMIC4iMu4KhAKEeq+q7g0Gnd+oVFgUxR2ZzuoneNeDv1CEEGNCFTN/PTKSjSwwFDmAwGLBHjG0wmVh3OrEOzBEVSzhrLhaTCcos6CrlVR0dJCaAt+oQOsjLVAmdBOssc8VXv+cBhIoBKf4ERV5AS6ArFEizeMmb+aT9QoPITqsl6f3Vx5/YJ598bAf7+wKKX37xuf3rv/53ARQEUAB9bstQsdGwLwEOvq4DvLg+AcagkQJQSEjdE3cVuBMo9O+s1KN9tjo+L1cxN0YhkSJm/2PmSiqneAP3BwHSXByIDo5oclUHg4mmztd0vACUKuJOJ9bvdfW5oI2W8bJEyIX1VcNDEFsTF4LhNQG8ABkVcbDmkLowM2UuqqXrGV1glGCdkrvU6AfdwuEAqq0DgXazKSVQYiHncxPF3C33WRTQGCA2gxAW1yjYBxScyF/oEKbOYAB9pze7cB3H6kWxsc6LC1ilqOJ7ylohLomXOVk186iUoI4KXeuUUdkxqCtOB26mGEuslA2EchSKhs4aYS/AD/D8/FxfO1uDrmvTHj060tyhSjkcd+aN6bOiiUILO4Nz4XODzq4Q26NUFijkOBt1V1ClY++xl04/M39ue5NM4yVqs1goTjdbbR1H6jzSPWTNQhuVGBmssm7XbSumE9l7bGF5sruT/Z4XQPu2sdnWWkv5G4UfPgMrmT2PghPrlmOigJRmCp0i7qNB3in0c+7WNnSCYWC5N+GC5sSyYP3R1IbTmVVrTSugBbAs2ni6sNtZ2RaNLWsefmC/+pu/s1/+4pf20Ycfume22Cstq8DOKbHGiUer2e+HigUeeBKd9PtDgJTyfF2qf7e8nncK8FKfP1woMnKhOKT+nOLHSNcHav5t99a+/OqZ/enL39uXbz6zk6uX1p10bFFeWLFRskqrIjA4qy5tVl7YXEKJro3xHhB+/+v8w/zmtwSE7H359nEChVlXUN3BpY2o/PGYTO36pmsnb89swjBhsWTNjQ1/tNoK4rLkha+tRe8go6jIvpR/ugNCrx5JVCZHGa2zMcDLLjE4zTubNpsytgyJ1qO/ndvvA8nJoDTteipty9gXkRvRRSW44Ab2gimLgqpk8sFCxRD5+1rFqtBwoHMGgIBqyOY/ox1entu0OLHxYmqffvW5ffrsc3t9eWpn3Su7GffsZty33nRk1XbDrFq20axnpcbM6hsFK1QnTiuAE09gLRd1PsfQ5e4Cwix7jds5KaGkixOJy/pCyXfS4ie5OcsM6AUITClSZEVZfy//mquOYWpXpJ+uAGEa4vafrFLu1evmTbUDPGY2F+k4c6+bvfTdUBavn61r//nasxTPVgs/qWNlJY8sW1p1R7PTkc5VJINKAtVedlAoQMhjQbeQTh9zhu4/iHgMgLA1KVp9vLTCZCFaaKvesMeHj/R4cvTIWtWmQOGCQYUZgjMla1Q2rF3fsnqlHTNwLpWP0lsJczczG47CnL7XcxGXMInm55UQXEHFzW0dXME3L3yxuqbfZgu5E36WS58XDEEHKrWcKk8gakoAAISimUkufJHN4pLQp7mWZFAvY+uopHqdwWmEqqCHuiNgT/NIKGCWmR9EzW8jOn4+O6kUS/YyJIMuWEIcyHcynDYWVgDZPfUtA+M7o/C3+f20zlNSvhpdyyxhEoAIT0oSUWJjonLTSfYYF8IYJHJQdaUQ6CqB/W5HSffZ2xN78/qVvXz+ws7PTq139dqa5Yk1SxOrlhbqkjSh6DVqVsNQEMAnhb+F1g9iMnhm1gHfFBnUKqNmDqyjW0hEn9rCppojzMBgsBnWlfxC2j0SLebLh6Op5gHp+jHXTaWDGCil0egwkbRREADg0jlIQjAo0gIgAYZ4hd0ORnbZ6dtSxQGAPwqEblmR5hVTEiygI/+3IHkmVB7KmClmJSqzPliOp++A0L+XiY1lgNDXgWb0cl0lQHOZefMSe5OrYtJFAwj+l7/9W3Wv6Ka9PXljf/jD7+2//8s/6zqDKwAwG+2WbW227frqwnqdW9vd2dK1oxEoH75ySVYRSPSLkpcBwvg0OZsJnY+sSreaPuDINYeo7lBD9xXnqtftSXHVjd4RBJrrWLkHz07PRJsEtAEcNFeGyEyI3SCuArXRhUHoSMH86fu83nwiiyZsTPgduoMb7aZAIM/hs9SD/sp5UBGJuWssN6ChTjmXDtRdSNJnr506ipVUX8dOl1xFDoHVqsAhc350Yw8PDlw8R0XgVRxMZQViNffGWgE0fANdgdUBheIcRTEVop3QImXM5IOsb672JT//MTcZOghS45zPoyvnHT+AkT63RMOgqVI8QzG14YwPiukqFnohA1BKN+z2tqNjcs8/vyZ8ZrqQUE/VhSNmR2EszbxyvZO9h85JrFPRSDc2BcygJ/t59/OVTOfVWQzKJ7kbDAXUTonhdRgxsMRkM1bV+vfuqCu8A/K8WNDReuIz8zOe9+FHH+o6cQz+ul19ftZcGitQCsT1KBT9Z9hBRH7EMbEPqAMJCFU3lG69zyfzc+INM6f8oQAEGHRaesFuWEfDkbU2tqxaBxRWbDydW2eytJvx0krtXfvkt39nn/zq1/bLj38lYFlvtG17d19/E+O8QOVFMa2N3P23ylcidwlV2nduNd/wgywdjOfd3ZnyuVG+2J8SJ/L+NApGOwZXwRQlOO7esmfDYV+6IMPx0E7OTuwvn39mf/jyf9mLsy/ton9qy8rcqq2aNTaaVmlWpSo6ZbCqSKMDMOjCiO8B4fe9yj/E7z2Us6Tv5Zs76tqsAGEChiwLnMV4jGyheQ2CD2qH3R5Bfmi9/tCKJQAUnUFoYwA551NLzzFria8aMyQ55BAAQv6Q1FDdVzWHoFSkUthUYGMGUXOF+Aw1qIw5sAzlW/2toBw8n7UbL8AggJDKhs/gJIUDEnk3tWeWUMENkgCm1tWi1Zp1q9SRJPZMrVACWGIFMbVxYWJnnTP76s1L++zll/YMg+f+rfUWI5tWljYqzmxCC6hesqUsI0iEZlaqzs2K/vkkHBIdP2wrsmQlWAa+I+UuUu7LlMDECEuslLXd555BcfqdVB1OXcG1ub54x7VlE6p1fjT+k3exEN+ZIsdnyUO0fKPvwd/L3vfeB8/q22vn4d79Eq8aETDN+6RZrgdug/WQnR/czDoFfvYAhCooEOEEFv3m0SUfmzXGJmBYkLoow/NlGdhvNTdtb2vXHu0f26ODY4nLME+ISE3ZalYtNqy4wI4CgQTkuVvWam54t1Dm71ArodkM1KlLNDISGJJFOtskaVDMXP46N/e5dn6+GyB0CXBEGHo27PeDiulm1KJjIoWvymg5hCm8q+XeTGmWLEQ2siotVFP3HtTMkJKsuRIDp4aTLHmFnJOtjkm9oc1f83R6fZeuT+p23MOYJYuWjtkxCoAyY3Z6rareafO9tzN+34D7rlUf90p0xHUpMp/JfJTy5yUVXApmPDJVXOIWYFBV7rHNod1PRvITHI/6Eog5f3tip29e2+nJawnHdG6u9LzScmyNytIalYXVKtgV4F/H7AwAWT48DvQ0PaP0xcqFgrWqNdvd2LAiRbTpWM9hhpC5zdkMOlbX6g0KZ2EhQgohSmSiaSLy4kkWyn3IuQ9GU5siGlSuBoukLQU/GCQCe5oRR0VyLDAipUU+c5oZk0KoG3/P5gWbzAo2ngFV6Qx4x9Gr8CtBh1RoEA00Abg0B51PnqIb7fYU62wG/TsA4Uq9OLu1wpcwqNlRVfJwhyro3Iolut2Y0JeUpP/Nb39r//v/9l/tCYIny6X98fe/t88++4t9+fkXoooC9NjUpGJZKdsMFdj5TOCQLiGBBuVX8B/eesvlLGa1cvE/S3NXHzIfs1MJjVXIeU52MYrwEgoJYR91TgBf2Bh4h53uGsDCzcN9blSzuhEH9vf2pEKpQk145jpi4uSgOkwsAXgs9FkBbPV6RcBmMZ9mscBVT9mzCSEldaq6HUAjdYSKbbSYY6yLhjzoDaVGTEzGFgEhm9F4qPgIWKb4RCcS3z88CBHFkSk9ACEvNoZKcoidsOa9CLMSaeJ77okMhdUFagAorDu6Z9DivWvr3ssAKWcpQEmM3Soo9Zw/KX4G8yl1kJyy7EwKOuInb08Ut3b39nw8RjNqdOfwBfVcIl0DKYbOUIyFMeKFFvIMKYGSt/UHhlgfhQl+ny4dMd39l0vqNEI5JY4Ccphb/MUvfimfS62JKDIkNeBUgEtq0wA73gcAv7G5pXidt5bR6EPMofNe+DniB+3WE64qy7EicMOoEB1BOqI+hxmUUBUIyUwtaMuhUSHj+lBaTh6GXgmRd6LosRSYiCGs35h95cKoMyaaOXFracPxzMYw2ShYYj9CNxSQuSjZyCpmtZZtbO/LtP7ph7+wvcNj2z94YodSH902K9RsNqEIurBGs+WdZTEIgradZ3bl8uO7O9A7u4p3npgA4UO7eh4MKjLmn5R+kVhSJMc362kYaiolfNZWiXlKfW9s191re3ny2j79/FN7/fa1vbl5YdejMxsUOlZuFK1KoZHCkmSpGYECDC5sodEgxxfvAeH3zTN+iN+7m6u8o3QgABgX7O7MIIsEln1/4dx2uPeqxPWo6qAUR6LQVEUIqoLPiqzPZ6QNyKve4l0IZ1G90nyhOoRumDrGuoGkBNsJyZFXbRoBwP3PcoAwmTKnknAupQcEqoEWwIsb2rMCNnjf9Kk+zqdzSVhPMVrmJuA1yma1ds0qjYrAobMGlzaejeStcjPu2POzl/bps89kxHlydWaD+dim1YUV2lWb18zmtMorSz2sRCUrhBhUfUl35iox9HvTq4j3GnrrUpiRQMatnm7qoKWs3/D3wZQTFBzYZDS2B14/HzdWQWUdRrkwQX5RPQTe4tPmDlf5kg7B04Z8nNLP1hp8q9fMvspmBe8fmSfed0PjnRpakq//NvdYTpo+29Wzl/fr5cfs3ebGBDDowLCgspsPhxagmRar1qw07MnBE/vg0VPbbW9bu9ZUh7BWaFi91JJIDaW0WrluzXrb2u0tq1brAlvMzJHwQHfS7MdkbDQP69WybeKDFQllStTSx7s/R/jtAaH64qLnALa66igk02dRbuISuHiL05jSH7/GIY4TXcAkCqGkJ6ijLh4FIFx6xTvUBbMKNHL7ULlCsViMgNjUea/k7UZRKM0FkeBAcUEIgdehECTwmYDyt7n2X/ece2ss/+TV+dXKy4BgoktziQMIasF64lLEC40EGKAmYAjCgmY/sykJzWho8wkV9p51O1fW7Vxa9/rSTl+/tNPXL+zm4swG3Y7NJyPNA+IZ2KxXrFEriyLqgj4k+M6mUIeQOUG9N4UOr3+16w07YFYIUIdPqiAd9GDO9dgms4E1mhWr1SgIkIi5XYPPrCq8CxBqjo+5HNZAqapKe5FiIfS3Wt3ndeZL62OWLdrrSCMDiEIkRcTkkeb0tvBcXNL9rpst67ZE0zyzaLl/wXT+EwgEZMRIgWJEntq3Nsuwe5scAAAgAElEQVSzHnN8t4AZkPv+nQ6hh8FkbcPXgBv85DR1rw4bnbPf/uY3/z977+EcWXpded70FglftrvaN9k0OxSlGWl2Nnb/94nYiViJHJGS2LYsUFXwSKT3mRu/c7/v5csEqruqq5rS7DYYSaBRiZfPfOaee889x7745S/VE0U/1R//8AdVdKH4RrN3bEB4NrkMAAQqb9YadfopuW4sHfy5AQYXVHDj2h/GmQPSsOalB98a/4O5TbCMsquDwbC3Jt0BkTqbTiyl2gdWU5a6+QBCaLEC6YDGAE7oaS4UAO5Ub/A+RN0TA3OSX3m3v5CR+jpPySuzgKOrZtvmM3qEi7a9tWuVcs0yi5yooqK1FooCr0pcycMQf1QsEVyJleolvYV379y2vd0d914UWyhQtgEE04n6uwFJ0SMZSiXgmzXIqc3uaewUW/deBcDIFmOIQifA1QWEonF8ek9P2yqFXOmy8qxn6feu3erYdw+/U+Ls1q1b4VieAGGuAZ4Exulbo6opuw5XjF1fjUisMEep1rEGUomMVT0SFST0AGdU1ABO7vNYto8//lSm9lybJ30c1PA5ALhYfYv9iACfUqli2zu7YgJEGmqk1jpldi4RMSqTAoFBWdSVTRGlcdqy2iDoSa3V9J1kHoAT2qiosfTuwSyADRMKC1HZVAnDYJ0h5VX1mYckE1ZQrHVBL8A1Klx8BlBI4gr1YmJI5Xx9S7YZvYb5si2gkeaKVt/as539u3b3/Y/s/oNP7cEHn1utsWeWKdp4SgI0KwDO8qeCBEwLPZoYM4TIIT041paw1wGFaUCY/tmjPP8KMnUJSWrFVJwpVjDrZszaNpHVvAPCrADh0IbWmrTt8bPH9ujZI3v49JFdtpvWmpzZMNexaalvhZrTmgtYtmjPd0adXiHeckucm1UN3nY7/vnvX+cOrANA37P8KxWgi6p4g+n8ZOFZg/58ap3JwLpUBtsd67ZpCmazg84At5xXJYhhsDClzTndaiKWoD1R6FlpACG/l2QwlQ+45WM+0cTH9h7CUqKoyKIncYhAFdVCnvRExB44vzB9ZKwQ0v6lzJT/gwNCb1SnQigJa4xaZxObzil0T61QzYcSeFnB23g2sovWhR1dndrB+XN7dvrcDk6eW7Pfss6o58CvkrNco2RzAGFhIU71NI83FAuc9+P4nfaq5urX0uPP14clWFo+tOVfpKlLAUeu0JnWGArhkfsSkQDCIIBwUyviTYAwNWzCNbyKkvjqwZkMv9gPGd66MiyTZ3rtFq2FNOn81/K9KzB7Bewu+xx9SL4awIYLXNtb0++/PrkYV5UJLyijFAmiZUVGFhXwMrCt2Kxu2u7Gjt3euWV7mzu2UWnYVnXHtus7NhsubD6BygeFD9VbPDwbVqnUbYG3Ghs7fmkkMYYDB4QFB4RUCNl4paSaqOSu9bMsZ0dqMXj181IfC4BkPFH/ELQexAfU9xUBYUr5N32kBBBGk5OQwRZ1J/iKQsvWpp7HN9HnIpu+m1C7nQUZYnmYyn+tGIRVgBNxrodnsSAYdKESjh8ppjHAUG/mOwOEcZX5vkU21KXXAaHW2wAIYxTOmghzAjConwMYJGhFOGfYt1G/a3NVIdp2cX5kJ8eHdvL8wC5Pjqx1cWqzYV/GmYWsBNTlEbi5QZW5nBiBK5BF6EoN1L4gihAZACFjuFqiQrhpFSTn8YuTnQWVO6rDZhXWxiKVoYwrVI7cG5NAIMq5z9VjlPXgapG1xvaeVTc2BQan7CvTuZ03W3bV6doYLzGqhFSHoY6FyqB6xEJf20rf+AK6a8UyC0BhaZkDu2E6R0Cop5Xu9dPPURjGVzYfT6sH8d8E43XtG+kFK7XSBFAfk1mZDK0BE72Y+AClL375hT148ECG7+Qpz8/O7A//+E8yHycophIMmqavk9QKCQHAUqVc0DOkXUL9iILSy46fSI9P2O66nDi+UoMvdW0xcHRA6ElK9UwGr1nRMv2mpaT7/dr1LzcMe64dBdU7t+96JRoGQVyHMlT5YTA41XU2I/M1EyCEQkolVL9LAGEEhh7K4hHZaTO+YVwUbGNjy4p51GkRrHORpUhxlXidXiM7ODzQfWas7u/u2ocffiBLip3traRaFUEh86HX7mhuoKbpY39ulxcXOt69e3eUdPP1xcXtACViZSSm5AtV9QA8VCWl+BzAWhw66SB/2dccRlbY+7kerCeePn0qULWzt6eqJrYPAtrQTrGqYk2d4ffYU1wlC5Ib1jhRe6sVZ2IN6Z+kEujASs8oikKFQcRp8Bk7O3zuhmK6qOJJZQ/KJxRTPCy9kuu2JVDzaRna3d3X/hCrl9GSRkAUaxv1XLoHovr95Gfb1XEFElXp9JYEeuP39/YFsLUvBPVbhXhU0tGqkLbEUmSLc6JSSQwpujF9n3FfEQD1AexCg0tAiPCO2ou4HgHGUN2SF3TecsWKLXJFGyP4UKhYvly3O+9/aA8++IX98te/t43N2zaZZa1CBbvScJZE7DNmX14BhAEYvgUgTMdp68AwxmtxVYv96Y5wU68cBQyzTmZuHRmq0SPukSL/ezF7aU8OH9u/fPWvdvDy0DqDjvXHA+stmjYvD21RHVuB2JeEnyj7IXYNSankvBhnPwPCVwdbP/m/3BSrpD40Jg9TW4vbrfGCfjEzG8xn6odDRRMFUFTeoPTA3ScbUKlQmUD1j8wVnOkg3pAgzpgNCVurwJyLFGA7wawngxPl0lkwoDlQIYR+incRKnIsNgrmnKzv1b6E/hll4ZY9O76XZUILmPtWBR/WZOPXYVAvg/oxm9h4SqVwYpPFmCSPZcs5KyGLPxtZZ9C14/NjO7x4KTB43Dq1i27TRouxDDqtmDGr5mXGOSsywRCemdkUylDY5KIwjWqBN/Eu4++SBeLVD1B3NfXP6ZzTKpV0+cCd8rSkRLm4iwcPN4a1P4CXQsTw2sN45TNiX+kNsCQGVesHTuBfcqDrAdwyXos0pZXfeNV4Leh71QV4QORLY/ourkZDy3/nXeVJxsrTrL5nVRl0U0nAocztBzPLLfJWyhZtb3PX9jb39Lqzc8fu7N6z3JzVOWsLEnQLBJkQX2g4dRS/k7nZdDy1YX9kY3p5UMctFNSLI8poKvhI05BWrzG9jbz68cXqYELjFE3VM99U65jzup9q1Hfa5+pXsG6RDYEnZZZiBi4UxbwmcCCw4ossNJs+VVBARuxTkkcoFCIZSnuF8NoXNgRkgoOCHu9nHVHwFAQT/kMAwlQVW+IVIbGFgd6c7HwAhkYmnOomYKzfsV67ZaN+R9XB0+NDGcxTGZxiMD/CW7BnmflU1cBaGcXHolXohy666IWM6wGYoc/JKyMhqbZ0gpElED2FtTIWH2X9TJKBABumA4ygQgHfQZJ5UHwJ5npKECqAq9atUK6KHopKHy3mGDkj0NCF+tfHpmig71QGAY1jsvgA30AdjUAwBm0r66UAYTkAwuIKKWIdqXgwsiSML/8rUhoj3SCsiyHhmB5bDkkisySuCanvuosOkpK1K+ONFpnsyMrlnD148L7957/7zwKGVDsuLy9kMfHVX75U35uqFVAzCWQRmtKzmavfk2dQqSAcA7VN+qoOCrWvuKhNTI1cX6oird0ToWLOhDWXeyNAKOXuxGhhWSlMEUAiIF8FxOuz3dQztodxerC/iX2J0xkVNhS88w4Ip2TMMIknqZwX0KXi6YAwXlcIaRcZm4xJGk8FCLMZ+r9qWg+xBpI9kOZR3AVZZ1ChRCXzRL53AA96aKkS3trfs93dHa2VPFfWtGQuQEWk4lcuJzRZqlaz6TjYUrmtjYzdg52BKPMChg6ADg6eialAEou1kvaX6xVCv3c3AsIFitKou17Zy5cvVelCqAeVT9RQuVTWQcCO/B7HY5OYy2wm0HgTIHTWCGmGoDqbij+isim0UP4dcAt4pGXBxblIpKFGO9aafH5xIbqnqr9p2rCsR/KiSSLeA0AITzDZQrmXKJGirMr954uYjzXbxaNG6gEF4PJ5XCzXs7uzo7XcVcB9z9H9D16mKhTEmCKEiN6f7AmjaMujaw3WM57sdNsaVQcBgylAqM/R9PFqIQb22WLZFtmCklxTy9ssU7DGzi27ffdD+9Vv/s52b71v+WLNNrdvWbmxIyFF0ZJXenxjYunfARDGyZ8uxEMXzTkY7IUeQrEHsFazvn3z5Bv7+tHX9uzlgZ01z6w77JoVMpapTGxeHNqiPLJskaSC0lhhfYkrr4/zkJ76GRC+Otz6K/zL9wDCNBiMgDANBmU6jzknYLDfsWavreZk+nx4P4sFlA0qg1A4ljTR0MsR0wIrwNAnQgSEBA+xQkhVAJoHASNZH1RGCToLZA9JnCJ7HVUrU4Aw0p/I8nmD9xIUahIH2iiU0eTfdBbUKCNba2GTOcHIyMazsY3nI5tmJjaH6lnIWHfQscv2hT0/eWmHZy/s+eWRNUcdTZhMMWNZDDfxWKlkLVsrOF00O7OpXtMEEC7r9TdVbV41Hm5+iBEQpnLWywMk9/5aeB5mZngOMWuuVXv5OelP/IGcwrsdxDGxFI56DV+kbCWWJe6QaFg5kxAChpuUxo+vB4XWL+v7kHE4Yuh5LE0zptcsazmCFwnP5Cwzy9gcRdLB1Ma9ib5vVDZsp75tt3fv2IPb79sH9z5Ur2EpW7b5lEohBZ+FVcsbVqtsWLlYtXwmL3XJIYp6ACbolEV6aqrqlSHbniy/Mfi7lnx4vbvAfHH575ECARnHk/dAnlz0TQdxS/PutfEWq8ARECbCTm79QpA2mjiNCVEK5r16mMYTZYrbnbYy4lT6PNNeUGDi1gvXAaGGD8ba45HU6wCBBGMOOOnPIoOZNg1+i+GbZGRuTKWEA7+iQhjmnYMHD+bpG5wTnOM3x1rHWkYGHyr7eGg9KDqXZ9Zqnlvz/NiOXjyz0+MXdnl6ZLUSPao5G/Y6mKyJIrqztWE72w2nFy7oY3MwSIU5lMac2xkqW/E7y4Cq0IOBjMK3Gg3v6aHyIBsRAHffigUX9XEPu74CWAIChAd2dvet1tiyUqUuMIif1zybt+5gbEen53Z2eWUXV20JkVFJBJAACqEu6hwlB/p9mxdjHEBYMlukAeGSZRGf7DUwmJrK3uPmQV+SUFub6tyPmOKkiuqPPfahpxaq1JTSc82MbTrvWiYzst3duv3i81/Y//Hf/pv2S+h13377rT158sRevnghOl4xX7Q8gJo1Dirg1EV86nWUOGnHoPKPvYbLPrgfpEJdgagQJof7FtWSA8jV2/xnD3KX73ZAqO6e5GLikHBKbdir0sI0r9xf3HB9q7EpdUt+Zr55ZakvUFsqF2w0cgom11ACEJahHpNU8muJ1ySgG3pRKchRDUT5ObMoYNgjrXLAIABRFSz6y6iw5lgj6O8LdjQYrWMTIX/OodRdeSHcw3vVpxwqZTs7W1I/1ZwMisi+5uC91tQ6wt8yFxir0FOdjeD0UGiOT58+cf/AjAvh7ezufA8gdKZKevxxz5uXTbu4uJRdB8AGoHf7zh1XcJ3N3OKjWk1Uhi8uLzVvqUquU/eZS9HmARq9r99O5+S5d4JdDWsm1UYEuThngH2kgfM+2CHMc0A2gFD7jZKQKLP7z8R0+AJWq3VVmEg+iWpKEm8xVxXwqnUlOr9TcOmv9P5ywB73EpsT7DTc2mOkfQLaaK3qvYXsF7IACSb1AEpR7rEzgj5LAks9rd5zybkr+RgYKLI3Cr2E9NC6UA2VwgAIJUAlSURvP/HBYOLMA3Lplc8WbDLP2YgcRr5ija3b9stf/63de/8T2969a7u37lpla99mY+LlheUKCBTGp7ycawq9fuIKYQTliUZyev7ycxa66MxaNhEjEIEseHLNyZUdnx/Zn7/8s3313ZfWn/StO+pau9+2Ur1i9Z2izQtDvchiBeL1skUixB3LlfznCuFbRBzv4E9v2lMjgyTk4XhLAgRjZTCAwTEKdqOBnV9dWKvXtsFopKyPArhKzcr0NqHulnHVqyXlxj/EN8/04A/ZyVAhjICQgABASNDJQsNCuwSEpSCPHAFf2JCDx1oSUMUcZwyCHSc4DxzT95AZU9shX4jexKwS1JAMVIGJAOFwNrDRfGSDad96o66dX53byfmJnTVPpSTamvRslJupKpgv5wQKacRd5BeWq+YTQKim2uxMx16vKt1UIHyTJ74EhDf81Y8BhMkDu17/epPzetv3puOxG1obUwnw8M4kK+yfHDBlcr9vlvv/3nDzzS8hoWctrDjLWmGWseIMlUZXJEWNFGBok4wEZGbDmQAh/YUFKoDFut3bv2sf3vvQ7u7dtZ3NPfUbUl2cjukry1shU7RGfctKefjIZmNEOoZDKyBoUChISQ9KlkBaKIVHJbo36SH0IFlyUPruGVVXbCNoosIWKaMEAREQRoGE9M1zL0KfiC7s4Rt/fCGvjogB60lUkeNv3LPK1wLvG3Tw6QGMA9D1Pplk08tCIZsoy0xWXJXM6J2GanGyTr35Y175ix8JCJWhD6pzweBAYJDevRkqmr0eqEtgDaooFNHJqG/t5pldnL60o+dP7ejFgZ0dv7Bep2nTYd8a1ZJtVFiHUbXNCBCqd7BcCJYRgKxJoIo6CFSFA3uPQPeK99NZPq5sKoBSQBGSagF+ayVRzdpXzVDt8R5SqPYEVkiu00ve2NpShRCDoatO3y5bHeuN2Eum1h+OrTsY6QUQmagnyXVMJbwQknrf+3TkD8o4BxAWkgqgxsYPLIdxO/L3udhMXFT0SNeCs6QlIbYnJI41qU9ShTxUw2N+KDOy+aJnhcLMPv7kPfv8s8/tV7/6QtUo7EH++Mc/2uHhQfCfk+qE9+Za1kbtruWnCAHlrFaHMu50UQBUGhAKMAUA5eqXceFfzjvVoGIjVLDUiICQa1evpgB42DBTeFd36EZAGEow6/RahN+wvqnVJEQCGKJywzzvdts+ZgIgpNLJQhYBYUEUZE4jpKcjMEysPiR5ZBlVhwGCgDSqe/Qpuu+bjOYHbp+Qz2Nv46boJFc67ZYqhc3LC43lzcaG7W7vqBIo0CO7jYV6C7c2HczKXy6P7ZV7neKfR0WMBIn7mrrwTCKgJXGSqZ2cHAsQktBCxOaDDz/Qe9M0/vVhGseeKmDzhZ2cntrF+aWS8FrHKhW7f/++xGXUfx16M1mvSaDQu8jvY0y1enxfLwXOAkMAQEmyDfN6RAJZb+UVG0RuGIuValXPn/WaJJ2S9v2+knW8N3o2UxlljVAvYgH/V9YdwGD420Dx5Dj9AYm+jhRDEf7i/kulNoiF8R4xUqRO25dmBZ8H2OW5btQ3VHml51GCZfN50iIQFaw5thS6ZR2GH68zT0QPldI8yYKpKb7tYYHhiYTkpV5lX6ej8B+stQV0SF70LGYKNqNCuMDEPm/5UsNu3f3QPvrk1/bLX//O6pu7oozSO43IShZxmmBNkk6++JLzqoTzqp7Eq9bEOOvXv8f3r0bggckQEiAqyGQW1rGp+gdJNw1tJIP5Zy+e2bePvrHnp4d22jwVc454limo77mRFWsw6egTpPAR9vpItQ1roX8LYPhnyuhbBh4/9s/Xd8YUEAx5xYRKHNVEyeZCFR1hwgnXe8TGzYZ+af0xvPmFaJxs+qre5ckau99KWqGNRSSJl1KZxzgo1iuES0DYE/XBlabch5BgLjYKx6BTNKsQFKq/Q+bJ3sCeTK7IlIEqFXp2xDJVQOaVQ+2TGFkXC/JJoXdwMIHG1LXWoGXNzqWDwIsTO7nAaL5rnRlKonObl7OWK+ctR3WwgOLdUPRQ/pveQVdYAgxCGV2mj+Pk8CD9VQvBDz/0twOETlWJ/PgYHMVPTfcUfk+e/odP8jXe8cql8IYPXn1v6r9SvT2+TceobPmzfhMrzN9ff3iNs157SwjE+Oz8zCw/z1geJxbZU0SbCvcvBOQtRgubjeYytYdGmptlbWdjx+7u3rUP7n1g927dV59hMVsSiAQ44nm4Wdu0cr7stNGBA8IiFJ2iS6v7Bu2AUHMwZJ6v38r0b1b/1YGb94IQnEvqP5j88js2WwIJUX5QiQyUUaf4rR4r9sI6MTH0a6T6wgCaZJxFf1J2HasCDyKi4IF7nLm4lEvZp7eX1eeg+09fzWxq7XZHwUKsEooCFkzqb6yqv+lTf0NAqOA6NWkFyMiKS3GZnj9ThXDY7dqCigVBGOIqCDf0WnZ5/tJOj5/Zy8PHdnJ0aO3mhc1GA8tn5rbdqNn2RtXKBZQpc1aW16CJ2umG8qhGIqQQwGCgjEooAlqqegqDZY9AP3+P9L7PMTLu3H+CRKoEKLnGYNAFgVzls4CoWKlk2QLZc7PeaGKXVx07u2pZuzu0PtnyDGbPCxtT5ZZqKPYV7mvmK+Jyrby+PsYkEOPAgQEVo2X+a3WFSB/pprm//LvUuF1mlJIRIVAYBHf8EabsalJKkew/oh/Sl5mdWrE4tY3Ngv32t7+wjz/6WMIgreaVPX/+3P7wh3+yk5MTGVtHOp7mcCZn/WbLCnOzWgVw5XRRgJIE4UMPoSSN04BQP0dInPJTDVRXbXYOSzxJGpRXvVKyzO4vQaBffgIIw/wNJEf/fUjKxhvF/KS6xPogQ/TtHY0N1pButyX2AsIygyH9Z4iHoGZJDxhqo/jCcY7uhBav192sEaxCCRNGArR5B4O8nDLqrIGjl0dSGGXOY7+z0aip2kcVCkDavLiw05OTYElRkLCPPOyCCB5xRKNeF1ikEsffci2AIaqNgMKoAAtAIOaQoXwQc5EWwXhkrXZLIkEvj14KEH722ad6D2PcxbecXq+lTIymUFvRHHDQgiH85WVTgIjPYn28d/++vBX9uSyravFgSUTh6HK5ooXqGBUyAB3nGen0WEPwfEj4EWfxFRVK+UxaaqByQuGnukcVkXWVvSW2DvA+fgYUUi0kJlTSLygDs8aQeFArAP6Dg77WIjHBqjUlDjY3G/rsKFoTmSlUYBG7QaiH8QZltgQglDo1/WoL9UXyGfHcI502GsR7IjJqN4RKIBT1yUTqtIBCYlDtYcEGTbYf0T9SrUrEitnlC/XkTFHAELXj2aJkhfKmffL5b+y//Nf/y2qNXStVG1YoVS0P+4X2imgonN5rgpjVqo5DXITeDSCMq0JkqMU9PsYHAMKe6KJTu7K+NbtNe/b8qX2Hpdqjr6037tpoNpJaPlTRQrUgcDhe9K1Uy1muhJJotKpwEB33+/Xd+ucewjcNNN7V++MeF/fQEATHWlVk6sfqIPR8mvtnmEGz6Q/61my3tQhM4WvkkIkvJBl7ZWCyTtVAlnuZYYy0Gl+U4rIUy8kanN9TISTTxYD1CqHTA6LCXFwIlYcI1yfPLtTYpGi2kuhMQB/NwZK+DWpRrh61sPEcCDi3QqWk2GKymFir37Zm+8IOTw7t+fGhvTh5bpetC5XJAYBWzdmikrcpyekcCqILW2TnasWdK3sCPcqrgkwSAcLUM/V+26Dopt//OFD49oAwLA/J+Fie5V8DEH7fVcdn+/13Zg0eLjHg8n6HSkyyIP7EgJA7ypBAKVLfpWjroDAXvAtzAoU59RQuJtAEF7YYzS0/zwsA3tu7a3f37gkcbtW2rFaoWTlXsXK2bOVsyXIESNOFDbsDG/UGtlGtCQwqmCwhQkPQtDb5b1xT1mFiSAukZM/5s2hET5Y2AgMBtJL7JHrvhm/k64DQh3cIRIMOhffdeOgig+fh0P9btFI/BsGdgofBQFlqwBzZ5EhLf2USwUyULsANgQTHJkDb2dkVlUrrkU73x825ldv4BoAwghFdNaqeoYoJLXMxBRS6DyDc+FGvbwsoTJOpdVstazWbdnl2ZOenT+30+Kl126c26LakNkq/YN5mdntv2/a3G/rvrM2skMP+NGuFPGsiFgFOt/dEAfcX6qhnyqmmuqeaexpy76gyUAUhuOMZY+PhQMfN5wn45OuYI0FQsI3Ghm0TqObyNpnP7OT8ws6v2nbV7VkfQ/nR1DqYh0MddbkbVyFN1sGwcCdDMt3lm35Wvm56IO1m9ItFTBJ4ki+d9VkCvuWMWFnbwvtXWg0CjTQ+67jXOHV0SR+Na5R7HM4SrzUCZ06wUJjbrTsNe/Bgz/7m97+xu3fuao4cPDsQXfTxw4faW/k9cwiVTEA4lNFJd2CVXN62NupWrkDJw3+NiiPtFGj3LKmVkWbp4zo2Ma7eM4moeTOUew2HygpKigS+CGh4FT/sCSu9gze1Nzj9FDDJ+sBX9JN0P8KyffzRJ3b33l1V2NQXTAVrgQfwxHrdlg2HXZtO+vKzLORhHdCbR+C9ViGUlxtzH1ppSVVCqKKAQfErciUbj2bqw3z43cMgIJO13d1tu3v3jqqSVAk5Typ8qiIiqDIZK3lULtKjWbUKa2ehoHnAc0AcZ3tzS8DQLTW4p4jXMGegu5KEBsx6ooo5JS89qVkOVQV+9PiRqqWYlwtAyisWn1i8ZREIciplUqFGT0GgEqDSEVhBxI9EFhXL3b099UA6XZJkHT299PL6PIwJM1ljRDZFUInuhWtnzeVvAGGijlbKoWJGlZ9nibF9yeo1FK5rOhcqaDA56Hs9PT0VCAYENlRJdaos10WSiB5CuGJSQdX9cCsRwNdVs6nKH9Rw2WPQesT+VcePsu6G94CulGe0/GUBq4HWK0/DIIAjH2f1wUIrdU9HjUOtX3XRagG5nkOMIkk+xr1f0IV7uM8wHDhnjo0FDs/S1+tUH7wWAEAhcwg7ioJAoSxwJlkbjDP23oef23/5h//Tbt19YJu7dyxfqlqhVLFCpSq66bIamMD3hEXjccqqfcz3sEmT7Wh9nYv/vfrdEw8QWEn4shYR1+teE/siEGY5+679RGqi3z351l6cvLDzqzPLljLqERzNhmqlggkHMw4hmXlmbHN+p3kb14qYfPK1ZgX//lwhfFcI7w2Ok4r10hSZNBgMeTgJyKAmOoYmitkK4JsAACAASURBVCEwYLDXsxaKT5gDT9xInYnIQuFSv94z6NVBD3rTgHDZ3L0859cBhASALHJ8eYWwos+LRtdehUx9UkphlNxarMhH3ncEgNHwPVYFJSGcpSI4tymKfPhrZefWnwzsvH1hJxdH9vjgkT17+VRCMvQQDmcjqzYqltso26yStSmWElmySC4ao+8Awvhi4gEIfQtONfP7xhwXqX9vQKhJHKKbJKOeTi6+wbB7k7fGj7gWmqeA3fcf7z8iIIT4FraeRMo/KDgCCud5WUzoO0IzCM4ADMcLm49mopJuVbdsb2PX7u3dt9vbt2xvY8+2q1vWKG1YKVOy3Jz3z23cxYtuaHWEPyr+YmNGut7vzCvv8NptTZ66fq/NYjZXEKKgbzx2Bbhu1/2giiUBT9YD0bGCmMwrAWGsSoRPTcQpQlBKwOBiJw5QIp002lNEuwk+WwFDmgWwdiXsPVQDIiDkvMlII/eP/YRTYR2kvjUk/BGAMIYlrFUSUkCsYjwRKCwAsKi40FfZH9ig07Wz4xM7PTq2k+MDazWfW7dzZKP+hU1HAyvkoArnrFoq2Ha9YhvVsmXmE9FGiauLeYzQMe6m4keg4+EGC08MRHlmft8dDMqeY4aMft6FMJSxx4OQ6gwVQ4JYt+spFDzwJ3EHkyNXLFq737erbtcurloCgwjIDLD1mc5VHYR5QtCBrimVQr6nPTliGLE2s5O+53AFiThYGsQkwVTqycbqlgdGKWGZ0Gce4sTED86rNatfnEuwpQ/fg+JoeNtNgBCAV6nm7MEH+/bJJ3ft17/53La3dgT6vvzLX+xPf/qTNZuXGqe3b93SmGYui5JN/+h4avUiNgl47eHDRpWtL0XHXB7xhhRVNFhQRLltp42mg8oghpMGhFRBgoiG/G8FBF8fEIqgE2l1sfchQzUaiiYshbJ99tnndv/efe8zJdExwvOOvrCW/DPxs8wYlaqM/BXLpZwSGImha+yNzBQsX6zIe3ABPW9GjytCJDyXnJXyFRv2x2IEALbpPyNxtbWNeMyuVaqeJIvG6JwHgG1A32u3K6YRZvTbm5t6zSYTPRcSzICi6F1ID5sralJJ8iqw0zAcGAJ63LMQT2P6Da/UI8rX5uamqJnqmcM4vujUfq+i0YS2TFJBxaRiJ3uvblf9fWI5VKq2vbMt9VNYE7JuGGIIFsC4fGC9Wi7KLL2Ronq6qicK0Qi1cF3EbyTIOA6gSeIqgaoJUIo+hss11313ocCen1/oerkGAKE0JEhkRL9FxYPeduDg1r3/pCAcLSPwUAzJJ/YSzkP0VbFc/NqwAPPKoqsOp1sNoqBMrLZq36IHeTpJVKkBmhE4ewPEcj8UIJSyKAnJkQogUiBVJdjPGTppVIKPe45iadjqWragjdK/XBAgBAx2BjPb3X/PfvGr39mHn/xS/YSFct2K1bqVag3LBH/uJD0VE1iBarlcw1I09tfYqNI7+E1g0FMsFC3minldigfPRRe8mWTm1luM5KP9b4++Ek306YunqhSOZ0Ox3gCFKnggkoi2RjGjdspZRlG0V2iCQrFyjyEGid/jqvpzhfBNouQ3eu/61pUOAsN6laqI3FQZZFmLYJDCw2A8t7PLS7skM93pKBvCgu5gkEWMnkGyW4EmGsJfZR/Dz56hvR5wvR0g9IxGEhCmKoSeuY1qeZ5ti9s6VUCBQWwnws8RJAIE58WMLYpZm+UWNpxTFe3Y0fmxPT8+sG+ffGuHRwfW7F7aZD5WNbC2VRMgHBXmNlYl0OusgEFRXPjOpIkgMfqwxGA46afyB5O+J2/06ON6sSKykjpCOmV0Q4CTjnpuqgb+NSuEPx4QXg/cVqK5m6qBP0WFMAEGrvaXqkXoR9FGJekPIMwFQAgo9J/9lbVJb2zD9tAKi7zV8jWpjt7fv2fv779nd7dv2/7GnlWyZcvPszYfzW0+mNp0NLFirmDlQsmqMgEuKviJVM3XA4VrgDCIAMh0HiGBGwChmw1D8QoMge+rEIY7kmwQqeZZ0Z5kNO4ZYzZjVasIkkJ2NlYj5beV0K2cHn7TF8FKFHu4Dgg9iykQ+6YTbv39bwgIkz8P3oIymMcUfIhojHufAblKGEQ3m3Z+fGLPnjyxw6cHdvzyiY1H55YzzOjP1VdYKxdtu1G3ve1Ny9nMslQLM/T9ORgs5TGiJ0BHMdQrk6t0zABPA0WYIBgwCChkALHOUxXudft2a/+WVANLhYr1+yO7vGzZZmPbtrZ2bP/Wban0HZ2d2ZMXz+35yYnNslmbogy5yNhwMrPBeGqjGcJdVAWVupOYjAwvorpZSiFSZ5Zsb6uJjQTkJYIn6Rm3+l4Xkgj9kiF7HXtkpaAbhcZeAQQjpUr9WgD2wHnh57jjecXVq6oCdtC4CwVrbJbto4/v2ief3rePPnpPVSiqPv/0//yT/Y//8X8reUkwvLOzrQBbCZDx2DKTmZUyWWuUKwKEUsJEBXAIIKTaglpk6BcMYFAgMPaphxNbViJCdTDsy04VRVnbBTS0YkkaP9K8wv3U/Q371FrDO39H4raQDz3LqrigAjoOdMOyff7553bv3j1XdxwBSnp2fPzSzk6PRRXN5xZWqeStsVGWxyLaIiQuqFOklUazeeiIDctk8zaeQA+c6DUaoriVlfXEoI8lRceuLqn+DZUUqlSh2wIyvEcNlgEVQZYN1gcAISqvvU5XtPt7d+7Y+/fviz6KKNXF2blAHpWrTz/51G7f3pcdAn/POgsopJrIcRgfAEYABGuZJ6Q6ogYDOgEqt2/fVrURdhSxFGBTNlehUhYXJNY/ACHX43TGnmIwzn9ra1vgkooajwSgpyRX6JUG3BF5kcxjraSfElB52bwU0HVKL8I+Jfd5jjT8MBcYx1rvB04Ppdqtz9zassZGw71og4gOx+LeeM+ifym2Ci0BXKd6DycTa15eqgIH2FMvHmARwSwSj6GayTPb2dlx0ZyQlJT6u+xD/D6pxaDXCyIwHg+yT3Fv+KIKGcEs55XNBQu0CLx0kp4s0fhXXyKVvoyAIddGQkGJydBTGHovvLKX0ARI8HsfIa8ICLuDuRUrm7a7f99+9du/tc+/+N+sVN20EhY+jW3LFqshhg13KwGEUehsqQKcRPM3blTp2D+m0ZbPQM8hxQjk54nN9JoiMBZpqh69ShzxpHdmB+cv7F+//Yuqg2etc4krUgkEBFp+YUVU9NHMKKAcjR/tyDJOhfKiQqAY/AwI3za4eOO/vynij1vU6sBIJuqaz2BiLcGCzQI/m1tnMLRTJIXJJg2HVg4ZGxYaJpioDqoMhp7BuImvAEKfdOvj+NWAMKtFFFPidIWwVvMMFlVJbVwAQi3ooUqYkvgWIJQwQxiY0TuGLAgKVoC/RD7YJ8skN7cJAzs/t6FBaepIPObw6FDZkecnh3bBpFiMDLX/fDlvhUreZpWcDXMzvVQmX5HJnonOI2CYgMFQSk9qR/6cYlb2p6oQaslYyxmshEtLle5kMU8W9tTDuynt8MbD9YY/WA3dUm947Qrh9YMmQeSrgN9PCQiTgCzMTS2QYQMKoBAQGF8CgoFGCiCcD2bqKUStHvpoo1S3/ca+3d+9a+/v3bf7O3dtp7olUJidZGwGIBxCbypZpeABD7LqADWvEnj4KsrGteA6PereHSBMi9ekY8g0FFl/alIypcEff73gE0UAIO9B9RC7cl0EgwQikTJ0fQT4KkOgJnPqUCHEw4psduxP+WsAQrchWFoaJAsidM3JyGbjsc2haY4nNqVKOp6qh3Axnljz7MyOXx7ZwZOn9vLwuV2ePbesdaxWwUi7LVpovVKyzXrNdjY3BAgXs7Eqh/IhzGWsXi3bRg2Rh4xAovdmLbmASVAQKb3BZJtgGSogGX0CqhJZbXqfMlhXIPcPNRl6F4JCGRsMoPaOrDMa2kWnYxe9jnUBAFijTGZAVfl3AQ4Bg25xv3wli0/aezRWchPYFfc0b7zy9vGgKBqmWexbSZY9qVMuJfYF3EQHDRnyNTCoVTmKjKUKbOpRD0DQq4VeCUu0asO5RDsTgknA3/7+pn32+fv2yafv2a1bW0p8PD88tD/84Q8yo6/XKgrKUbqU+m3GVDG28dRqVAcl3d8QKGEvARBCt8yLBsy5ugiKFEbpmxBdNHrxpoUqfL+R5YSegVNEpdA4i9XBYOeUqhL6UIlsltVdgAQAoIWkQRSWEiCE3UN8mM3ZvXv3NefarbYEnlD57A+6qnTm5EmYs63Nim1v1W1ne0O9rxKcXAOE+ULFtrYx+85brzey5lXHrpqApb6N6XNZ5CSwxflAcUboDiVK9bVm8OIMaqESGkFohh4+FyOhFxal5tlkajWEZlAE3d62cqHoiudQt4OVAxW1na1tgUvRPYMiLkOG/2bdVSp67mqZ/D2WEXgYoph5/949UT551rLSoT8vzLloPcHYFSAcjqSlQNUzAkLWwu0EENYFrABv3s9nLspVyGvJiZX/6O1MIoJRwOdShUNUBxEXKv+xZxEAFBWYAbvcT/qFeZYAyM3NLYFg+Y1SKMvmROfnb1gzWMMBeRHguickwGumXlnGQBTfiRZAUYwm9onHVL77LMJuCD2XuaxiQxcd7AgYcp/iXiBV2VCR1N+EvUM9hKFvb71SFZNF+Fyrz3U8EQhuXl0pgeFeh9BNQxKRq2GeaQFgriFKGADhhGKKWatHtaxohXLDfv3bv7UvfvN727193+o7t6y0sW1ZqoW0PsRk4gog9EUnlDbWVr405A4/XwOKqzrDqoKGmN9NahY2tqkNF9i9kNDKyYDeXQTadnByaA8PH9njF0/s5flLG0wHAn6letEmi5HgZLlOn2TOskEzYzQZuAc9VdNgX7QMNpaMg3S08XOF8F1Ez9eOkc4BhJERQVlo6IwbY4SO6z2DExQEBQad0tPuD2QSfA7HfjzRxoFaHJmsSEFIKoMhw+CbTHzcKUD6xoBwqTIaKaPRh5ANZwkIyfikiv9REVhJCgeE7qnnNcJZhp7IhWihc7IYASgqm5SfWy87sW5mbJ3pwJrtS3t5+tKeHj6xJ8+f2FWvKZVRQGCxWtBkoGQ+ys+tn50mgDDo42nq6edQNVwCwriZRk3BkI39KSuEyvpeB4RJ1uk6/lr+Jo0fbj7EOxnRPwUgvAY21n/xUwPCWCFMEgVR2Ugd6bKfQHlU1cEIBsN3GzltdDGYm40Xlp/lrFHesNsb+/Zg7759sOeVwq3yphVRVgRAjqZWKVT8JTVOgg3qTKF3T1WYdKJoeQOW+8mbAEICQKqQkTJK30pIcCS9gYGel4oho/rYTQMnytJHa4uYFKIySEApGfFAF40BQBRluGlZdNsJRCy6CiA43q39fwdAGMQikjkXBX5QMe715C1IVRABGSq9Y2xEEFC4atn58bEdv3gpMHh2fGq9zpmVCgPbrKM8ObRSPme1SsnqFQd9AET6B8fDni0ADRmsSopWq2DnEah4iwAIAwJbKLGWVoF1hU+AwnBEcNQzknKbjS2boMI3pRcRv8tt29m+ZaPhzDqdnr14fmSdbt/GiDvYwvqLmbWxKRlObDCaCgxKpl0iDN4/6JwO/+6nE5TvwqaVjNiUQvVylAZl0MRAPQZIy4DID7M0VI+JigQQpu2JUgqh0ZzbxcnivuYCZlK2VdDj1Wm9Zy155SIrcwXuDx7csc8+e98+/OiuVaoFKVx++Zcv7d/+9V/sm28e29Zm2Y3LqdjoVbABCrPjqTWqVduubUjchMeEZQgAQ882Tw9nGhCGaqGC1AAKw/z3OR7uZtir2dehi3obBucb1og4HmJFP1FdS/e7+71mPwaMuMy/V4jUkxSCaI5NRZlE8tnpqQARcxFsiwYL1NB6rWi7O3Xb223Y3s6mlUt5JTIklqOUrYvm5POsAzs2X+Ss1xvaZbNtzcu2XV11rN8d2ng01QsasyrZWzuqvELvHI0HAtEuYJJRMC66uxLbWe9xQzALyxRRo3O+VmxsqCKMRQVUS9Ym1qAH779vmw2v2roQDP2PecvlnTKq815wznnRUk+Oj9Vzd3Z6Znfu3Ja5Oq0w6ocOie24VMfRRjWRKjM2Eq2rlsRUOFeomVvbW6FC6DEZdFMluSIgRFBrvlCPZD+03zhl0xNsxFJ8flIdRAQJ+iaJKfrvIgCjT46q4XwhUBh7DnkvVUOpeGIvQWVOSrXQXOn1c6DGF/eazyT5hsBO86opcBtFvgCmnAfnE1WrxUigIpplXLFuFYJ4GQDdASFUWvoKeSYOqP0VmSZOXy34NUbD+mvliWVVTYAwnxOQ5Z6xb6C6yueRGHMV2dDmRwU7vBJAaHmmrPVHC2t2RjYck3Qp2me//K39Europ1/Yzt33LV/ftlxtU0rNS0tCB5Z6xeRt7CMMVPXlHre6TydTO0WF1Txcqww6GPQXSvi9xTBUCHPWnnXtso21xLE9fv7Yvn36nZ1enVqrf2U0MxdqBas2yqKNAgpL1YLlSzkBQFhzE3mJUv+JoDnkpVKsoGVrlF/Jz4DwnYTP6YOESF+ZiyXYiAu/Nto1RdEIH6OAjGiiLOrwxudzG05n9vLk1M6vWjak7E7PYKkkqgAqUHwlm2DkYyfVwdSmo514uQ2tXnoERGpU0rlrM2FRmsGHd0ljZRlDszHywtBUXwcQ5mKFUKcQONJYSWTnNgUYqqztXCS+YxtxMW7Z+ejKLgdXdnJxagcvD6SudHB8KKXQfCVvG9sbVt4oWbFatMFkIK71MDu3sSqEvin4K/wsT6jQN5h893uU+LQoWImL0o2cgB8cNStJprV331Qd1FtuqL6tF4/SueCfqjoYR0z6e3IJb1EhXJ8ly0XT/+UnubbkQQTaVpq+FU8gZNpRx0srj8qOAkA4y6rqh4iXjWjmReqX7oS81bMVgcJ7W3fsw9vv262tW9YoblgWxtRobvVS3eqlmlWlxJkGhCF1F0BhMiuv3d/rgFA+V9rMvYeQjZiNko1WfYqxl1gZWA84yR570Pz6gJDjE+COqSYNnd7EZ/GzRBR2dxVAkI2OCqFiJ8SCxg2zRL0kCSCkb6YvdUeoVn+tCmGkJarZLQxydbFArZ2MrHt1aYvJ2IpBSGY6Glu/3bHL01N78eyZnR8d28UpnoOXNuigrte3Yq5vleLItjdz8pys0FuWBZRME5ooILGIlyPCHZ2W9bpXttXAvwtjaSol9J85CFPIjYDPPCgvh4pZVJ/kUWYJyAqIbtSsVq5ZqVix6SRj/T40sI41FZwjytC3FkIdhZzNoaFVygatAjVRgGEfsQoaTrL5AAi91ua9PaGQGqxOXBclVtfjupmmhS69BmMVWum/WOkMN1w7zLUFzBV0VV0MNgCeZAhiOfwM0JNidRCUEL1yqqqNrAmojqQoo65yjeKls1j4unvnjn3xxWf24IPbqg6OJ9ATD+2Pf/yDHb18of7BqvY2ngs2IS5sQoUwM50JEG5SPcSIm3YH9uhhHz6eFQrMB9/HtM9ECdTAUPBqYXpPCfsMgJC+qdAvRnA/j01RCUhfBsran4Jdxfp9VLI1gEoXGyKmdZoxNEWqOFR/+IL6SJIB4ETCihfqt7VqwbY3awKEuzublqfXNQjKRCsNibgsECShx5j7kNU5wyjvdvvW7fir3wMYTuzWrdvqtQO0jMdDBawAQ4YG4icAcCiJoo4uTGsD95xXrPzSYwdoRFBGfYGzqdM+xxM9o+3tbRnbE9jTNweNkkotP7s40VwAHxB2dnZqzYtL0RBZM6FY3r17Vz8DnCINPm07oOr8aCjbCqpVAlEChGXb2oYy2vAkfT6XKANzfcRKrJOMVaqLiNoA8vgMQFdU5QQocax0PzbgilesOPJvSlKUSnrOTCTAP+syz5b1IPZE8oyjABggKrEpGgysWqtp3RV9dThUxZRj7u/vq5qrNqQAyLTXhP69pfCYV3cl2pNKOMb2As5FAC5FI+X4VEt5zoDoNHMgLsaRCRBWmsQSSavCfGHNq5bAeKSqRtDN3ELUyYWd6NdkPcuJytwbzu3iqm9DVMFzZdFG77/3kf32b/7e7n38uZWwktrY0b6GHUrS8QC6kqG7J+dC2imVxo1J3NQ+fW16L2PJGOtLLXWtQjiyqfVsoGohs/akc2rPT47s8eFjOziCFXfgiqKiiuatWCtYpV5SzyDaGLPFxC3UMnPL0Z+ex0MWDQBv8YhBltb0mJBbA+M/A8IbgpY3/1XkxcSyTwSFaUAIEApUnJTxbHqAJJkCzILHC+uPx9YjEBsOVRnkewSDUAp4sWlJpSw0Pnv454PUM6TrPYOvAjjLSkUMHOOiRGACEGTRYFFhw4aO4MpVZceP2sBTEylFGV0qOzpl1PsFHQguASE9f1BIvcF2nB3aSefYjtov7cXFC3txemSHx8/ludjstyxXLVpxo2zlRs3ylYJlS3kbTkc2nI9VcZSgTACBPvydwpOYBcfZIRprmCspELjU0Vtuwm8yLpK7/CrUdtPvU7/zSZv6WqsM+h1/+68fgrvX/n3tHH/MGfw1ris5rzQgTCZF7OmJCZJYKXRFXnkTBgVSvmM7kZ9m9Moi9BbAXmZqVpjmBAB3azv2wZ0HUiHd3dixPN5HE7NGvmobharViphXl1z2WypsKLYB6sJmE+ZpPO/r9RT/lyiSEQEhG7wAIb02+I8Gu4lI5XRAGFVGAwBaC8ZfRRn1fg+XpY82ExIemE61cRJ8RapomjIamH2hEpoaIfLMckCobHKvq4BB/TuiPHnPVJpl8GPGl/4mPvcbZkkMLCLdKO6UEqQYDWzYuTKbjqyYzdhkOFBlsHl+ZifPn9uzR4/s6vzMOq0rm46GlplNrVw0qxRnVi3NrFHPqzpYxEJDvTZjUfBQagQo0jto86l1Wk3rtJtWr2ED4H1oovsLTTifAT/ymQpggKy0aTlU46zled6lqm3UqeBUZPXQbvft/BxPt45dtbrWw06i75TROZw/qsfVqhSpOTZgsD+k1wRrnyAkk6paJUFETFQkW1zsBI/Uo5hs8MGVbD1ra1gM8pyWfz0FFMGgeq9ggQkM+kvBZ9hj+H0UKZO4xQiPNgeEAo2hzzF+53hQ8Kgg3bt7zz7++IHdubtrG42yHR89tydPH9s3X32l3jJM2WWVlMuoMlig4kJfPgqv2aw1EIkqleUr6vYEVHEw354lwaSri4abpe+RA5RqLA+XL4ptsIiY0bcrMAg4huuFjyPKnW77kczVRM01Rc9dGvrovTEw13TAdqSQ130CQC3FplxVl3mOFQRAmDxIuZi3Gv6ZtbLozQVsUgi4afGYo3qL57EnURH9kG0Aaxrqjpa1IRXo/sgGfWKGkT63VPReMgAClE49X9E5865k2ah79U9KlgtV4qiAoRrqz3GhdY4Zgvk8AJB+UGwPSFYD+gGW0EoBZjK2V79eqBCGBBBqpSQHACzn0L+Pj7WZEsu89959AbQ0CPTeRlfmpBLc7WK/1dTfY9HAvIW2yRoGa4J+RVddVvlYaxHrMQCQNQ81T9Qz1V8XwBH/zqjlOJGCH8d9BHHcD8ZFpOtzvlEEjPtKUoTz4XNjxTFJHALmQgxHpY31F3AGAGUt5wugymc3Go1lC1JQQ400V6qeWBEBxnSPFPouktYBPi9ablC9hckAHTUmEuN5sXfAcFCPY0q0Rdcczh9qqUzq6ZsOY5jqJOfJ/YPKz7+pgko1djG1QgnGCiAOfY2iXiS9OoOpXXWGNpyQeStYubppmzv78iT84LNf2+33Prbq5r5AMok2qakSA8js3udfUs1/5aZ0Q3CkfWgJJOPySawP0XMawB9zBspo1wbWtb61Bl17dPDYHh8+tWdHT+2ifWLtwaXNMiMJ5xRRN0b5t1ywDPMQEcbZWEI0VATzonh7QgQBID+LGOjGc/J9JR0r/QwIf3TEsfxD34hSK3QShCw3ycg99mbXuLgvtwnP4/l/D+dm3YGJInrRbNpF68oWLGylglUotYegL2aHxLuXvcRyyL4ZGIwR1Gq2Qwua/M4W4nDHpmEWXvoAot8hdA9l1z1ZtZr/xPkBmX+9nBoKIIQuOs3OHBBmUVKaJZXC8QIudddeNp/a4elD++7gazs4em7Hl2c2p0ejWrJcvWSZSsGmyPGiCI+5vWg5kenuQb9np31D1qayIt7AdS/V7ZbTOfRmxMjyBjD2OsPmlWAr3b6UPtCrEN5PRBN9YzDot+vdfv1E15Ze5Dw7Ek8+FaQl1xIXyiCiEcU0Qm8PNNLSNCtTe0AhlhSk97ClyIwzEpqp5qr23u33ZGB/e+e2/Air87zVFwVrZMpWK5C8QWm0ol6vbI6+O/oJXQDKsxJRTCWJulMEFb+ihWToPaMvkYw1QOjU1CVlNDKfZupHWgLC+ByXnxQrFdcfcOx1QYWRDZhNXMpz9LkEymi6d9CDdz/fFW2ZCAgnUMEQCehYq9UWXQtxBK8QxrrUWw6z7wWErFVuhKx7GqpSkt4fdi0zHlh2OpIQTLd1ac2LMzs6fGYvD57Z86dPrN9pqR+wmDWrlvK2WS/b1kbJtjYwn5/iAOSvYEauvqUFzywnhVF5D0KVmwMikHcnOCYwBxCSIKD44/18rFoChQACVV9z+m98uTY2N21ra89y+ZJNpwu7uurZ5SVKgy0bEJAj8DEkaIKGiHKzq4fOCXbCvIOeiPk8yQky4WmWhEKINKbxm+VrQFQCTbQKluNmBQzGRSZ5HstfLINZ7yX0A4eqpKoBLsEex4QDwpD8DGPME2c+tn19XwreaE9mz5kC1HIS3kCA5M7tO9bYrNnu7qYVi1n787/8sz19+li0UeifgEEqfvw9tFDAy6DfFQDZqFSszhzTnptK2yWgL1QG08mn0K/uFWn3II1fUZFRqqApKpd+ngNcUO+kmhf8HL1N03etWDUGTAY7jqT6nRblSaw6vMKywF8zgydoQfYGfEFj3KhXrV6vCpBR3VaUQu+azaxaLli5CDD28+RjhwAAIABJREFUe4MaqZJPJQJ6Vz+GKTSZBkGcaRAMYtxNXdGSqhpCLFwzoIx+v1qtarW6WxvQY61gPowzVXVDVU+9qfj/HR1r7QAQ4lNIH2c/VKGgKwKCeX57u7t2+9a+3b59S+vUTJXCoLQKjRTxlNncXrx4Yd98/Y0+B4Vm1qLdXT/2UIqnLrbC2OPYXt27UIKMewZg8R5FVD03BWh1LVSYQxU2Jrmw1Tg5PVESjOPyXnwGeQYRSEVaaARy3Aqpo8b+vwzUWnrRuVf5hFURq3S8txUAGOtwTNypSj6fOzALPX5RKdptKXgWNaeYTsa+hwQhJtGNperp/eSnZ6cuDgSwDmOQa4j7QRpMA4IBzlRhef6cH2ALQIiyNH/nSTBfF+QFqR5DKoku9NQfIhbkFTr+B8jEm1C97eOhxIQA6jyvat2LJLwXj8FytW5X7Z61uiMbjBfyJEQ8K5sHUNXs9t0H9tFnv7bf/u7vbXPnrpWqdf0bjAlGvsBhgX7sFCBMQFScyGt7ZnrNSwHCgBJ0pUBc2Gxj4mDssKxoE5urQvhieGxPXx7YP//lT6KJnnfObJbtW64814sECokD5orunXy7YytW0OlQnBuTRbG8kY740j2EYcr9TBl9y6AjWdUDEgoc9SQATclny2xdPGQAIb0avv3FqiAbtmhCC7PewKzdGydqou1B1wosMPWK1YIcMdUGz4z4Bub2EgEQJvFvzAn8UOifqpT4apxMzlgmp4GXz2OC8t39x7xKmQaE64CBc4qAEDNwKndUB2UrARjMzWxKybuYsWluYf3pyK76HbvovLBnR1/awdGXdnTxzM47V9ZBlKFUsEy1REreZqWcjXMZgcEJC7yi0OA1p0vwyeEc6hDqrNrIJFcbN9TliAgBsqgCywnzLkZMFHx6jaeyDBzCT+8Sj63Eau/iwn7EMdLX8y6vLTmV5CaHxEAYFzefqkLKAM7Cz7hqzTMChAKFAMI5lhSUst2UfjpAZz1ju5t7dmtn327v37HtjW27XWpYbZK1zXnR6gUq6myadSvkAVLQ0agwREAYwWjcG2NFYZlgYdwkMvpSeHDhgh5Z61ghlM9YCBjY0KmwBPrhakUsjunVjWFFeCaIW8T+EHk/LRaibLH+RDrRanUwVHOWty8V/brKHaBSBuqdjqg/d+7e+esDQnq0QmTuthrQDgdmw64VZiPLTPo2G/bs9Pi5HT1/Yk8efmvnxy9t2GvbfDw0m42tlFtYtZizjWrJGjXUGCuWxYtOtEV/OXPDmQkyypYnK/3UgTS0IDQgu8B/u1cfWVsAIRROvABpH0DNMV8sW5mserGktU5gcZa1bn8kY/lWq2+d7tB6/ZFoUgTnkwkJBPcUpIKzTEgGtoZ8r/jZAWeaGeEYLgUK49ZwDQyueeEFgbDw52vJmNSqE9dogv5E9CAudBHkRKAX+gKjV6WAdSgDplZxBZUBLPk/L6QrRtWGHrbf/ua3truzK6onaqDDEVYT/2YvXx7KBw/aWT6HquFArBIAEoCeXjaM0OkLrSKkRJU/nfhdSUAsO4U83Uh84K8EyAXQwxBkPkBhdCAdlQyZl/SAUVXjhdpi+HcBvPDi+YXKerq6qr1PnxeCwvA3Tr3E8sQBGYkYF1npecICcTpVtzMScxn2oWx2rVLMWb2KeEk9AchOzfPEK9UZ2ShMAYWAw4XYA5Vy1SYo2Q6oXF/ovmI5oDVEFe6SlcpFUTypaghkByGgCHiRG9LP87m1mlc2HoxUucXbFVDFOAA8CuxAMR0OdW1QQAGOKMXyPk+cx1ZCAq6FBFWePXkaFC1zAiqoae7u7oReuKHAEasoQAmKLcb20Eadqt/RswCcxb/b2YV66MkyF3PxHkCunWoZXoj8N2AoVugioyMmCOLzlSqort0TJvQGRoN5aKkAywiyiMsAatBRWVs5Bvdgb38//E1BCcRoFSG1TpIl2BWVihKz4fjqfwyWGwDRSM1Ur3g2J19BPgf6MfeE43CPAJ8kXQBzKN/HCjX7B9eNgI9sjBbMK3wUvV9SFeFQJYxJMcYnx4gCNeqZlIE9gjpeFeR+ONuka92Oe3JXa5WQpMhakfi0uiGmRKs7tMFkYaOZMy9YBzGj39rZtw8//sJ+9/v/3fb23gtqoxWzPJoUBcvli5alsq3MarThiWvY9wDCuP8lQjRJ560ooSiK9qno5cAA2jFUGTwZn9vDl0/s22ff2ZcPv7LnZy9snBlYtjS2QnVmhQqAsGhF3ARiZTXV5+gaHcsYPkngeUQfFtcQ22pIRX9Y/6efK4Q/Iohd+ZOQrcskPYOxTJZakAMYVIYgC6XCAWFozdYAHc/wHlLPunV6Y2t1unbZurIBE3g2sUq9ZpVG3eo0ussImt6eueSKg6zbCk1mVUn0NaBHokS6dkNCZga6hPv3tLSgyH+s4t49K4BwDbgQxAIE0XLJE2BiEh9fuYXAIKAwR7Uvu7CrQdtenp/Y0+Nv7eHBn+3p0ZfWHTdtREZfBl4FW5TzNsMMuOBgML6wr2A2kGP0Vo305HCUHLPI6av0pTZmqVcnTsx2p6bY246YkGH/cYd5l6DprwkIf+i8f+jff9zdSq9/rwM9IyD0MRDvD96CxVnGitOsFWYZmc+jPBpfPXoTOiOrleq23di227u37M6tu/bB1h2rjrPWABAWa1arNKxaa1i5iKR42XIZlN7cPw6qqtvDxGXbV4jkGYXTj6bAVAivAcK1HkLJnAsQougYDedX76T3EiwLv2lAGGXJCXx48W8K8ioVUV+jfPqqmEyk+F1/YgKmwTohAkIy7vTt/NUrhEF+nbOM8uljQMCoa6X50OaDtg3al3bw9JE9ffStPfzmS/UWUhEsAOpsaiWodYWsguVauSBgSDXFg+7liwpC7EuhzgNQFJzLzFy1kRxxkFF3OXVYFAQsJdlDjCYzK5arVkbIZHtXLBEonlfttp2eXdnpWVNiHr3e2EYTsvnLfq45yqFSD3VASAJCgjWhV9szy7GrOkmb+cPTkuklqWRsxnGYVFeTgmFSmkvWzDRbIx2krAQnaWZNmsscoalTR73H08eyU/9DjBaIlMmiqg/3PZjx5gqsWbu9v28P3v/AfveffmcbGw0FkdD+zs9P7dGjh3Z+fqJqA2CQvtnJZChAhQcfFV2qalIeRVkXsZZ0oik5B08AOBATD5Qw1ivzsQKamocO4Fz0I4p9BJ6sC0ssqExULGNlp40G+qyL74RdSybWsTqwrAjEzxc0jQJK9JqRlMhmpdpJLLEjcJy1Qb+npIgqZfS/zRY2HgytfdWyTuvSKqWcbW3U7N7dW25kPoI6PrYplk+LqfqXRAcHEGqOz6UvsL29o/5BVYmumgJu+I4CIHg2zAvWEa92hDXXUWyoQvu1aWQSH9FLNxypr5A1EFAINZTkFEALFgPqpFwL8xD6461b+/b+e+9J2IuxIHqhxEgWslw4PjryHtTFXACF/jb6owVoxmNVrEgaJUyJfk/PDN9A+k2l3JnJqPeOz2I94zisvQ6cvHfPgaFX2gC+0BOl1My6LcZFOQAxT5pFbz+nT0PrzQkMqBKHZUM2I/ot94Q7xOdQPWNNZb2OYjOcV6zgRT9Zrou1xs8l2JcFsMm5RwEZvkdQxrkCGikGMF4vLs5VKQXkRSVVnq1/VlWgWaI50Ex7fZ1XbDnw9gY/HvuHxjvnEazUvK3C9Ta80O/eiFRkxSQhroT2jgJ+r2utVlNAXZTbou+NxVLVKrW6NRNAiC6HqylPGV4osdY27f0Hn9t/+pt/sNt3P7TNnVuWK1ctW6ioSsganAMQxvaOGCfHMr/OLyyKMSl0IxhkpXdv7dFiahOSTDRH5Vzhgp/Pp5f26OiZff3sW/v6ybfSyrgatKxYz1qximbGzIqVhcaLRI+UIGZOewtKXFZXAWE8v+vRni8hARyGf/4ZEL5VpOmDNdlSdYcDLSRoacbfMOCd9uOAMKkMkiGc+as/nFpv4GCwSxCm3o6s5YoFK9UqVhJNs6IFisnO5GajEiCcp/QKV2ibrwEGtfm/IqVPsCpVK69OkH1yGkUlAYWY8VKci5TR9C3Vphwpo6jkqTo4txlAkGphYWFzDDTzCxvMRwKDT148s2+e/as9Pf7aji6fmJWmlqcvp1a1BZt1zmycXeglqqiM7P27Pi9FPPIAewkGVihsEbxqE48bz+rZ/0cChO8aNP1HAYTv+rquTemVKfB9n3Zd5ZM/BRDmZxkrzDMChFF4Biop9hSD9tBGnZHlLW/lYsU2a5t2Z++OfbBz17ZzVdvJ1WyjtGEb9S1r1LetXqXnqyoQiCy7g8H4irTvKH6UpsAtJctvAoTqz5AiIptiQdleV2Z89SK3DgjT72TTj9VBhCAI3Dg2FK9IaboZDDqtb/3r+wAhmXn1If2VKKOJAiD0nelYAeFkPLTMsGWZQcsGl8d2fvzcnj97YofPHtvxiwObDHu2WUM1FsNtvATNivRz5Cz8d1YVQGdshCYBBCXKJVVC4u9YTQUKs4BC1flEA/Zs/FQBNQbxhXLVLFcUxCxWnP5U3WhoH2l3enZ+eWXnF/TTIPZDYJ6zyRTKFyDBBT4Ag9FGQoI1BA5BojNqKelsE52Y1Qe3DgSvP9ZArw+SnsvwPabZxH1c8wBNHyVdk/S5GUKUJQVUhTHfn5L+1HCPvXq0BGBhQ04YIVSFyKZ//tnnekEZJZAECBweHtrB4YGEZNrtphQvi8WchFWmQfCEW1aAEohyLD12paIrZkcQmOwby4RipDk6MPSgm0qltlmBw0D5jPtPAG3ygItVYv2uaDYv2WJRUszgd3SZvIxJzMS+I1U59M+KVdYAqUJrC5EIgTiBO/RIjgmIAuABlBgMJJpHWE2hGtnvqPq9t92w9+7dEXibTLy3bzIdStFwRrVDhuZeJQQQEvDvbO9qXAMsqBLxFAEo3t+EcmZQheV7LqNqUUzFRdDra8lSQRZ/UPrwuKfMq61GI6k0IS5Dnx40UqqS/CkiK6KYbkMx3VQyq5Cj2pVVUuDk6FiVPiqLrJmASM5RDIgsPdQj9c1xj7wXDjl/RFbGMrhnneRcG40NVQnTfYi8FxAU2RVS51T1C0VVjOdJCNI358kLCSYFoZb4nTgvCm4p3TF3n8l4XL5H4EZFkmMDGllTqYyLxRX6GaMooAC59oal2i/HBWhSLYzgl2cWhWE4JmOGe8M1cJ+deu92HByLqh/PHZaKn7ePexROYbHQ48ixY1WVcejrkl+39+65CBWgmfNkvvI5CBtyLg6CcqpI8h4SOYBNEg6MIV7c0GKpIkDI+njVHcjHezyHfZGToNaUfb1Ysf3bH9gvvvidPfjwF3b3/Q+tWKk7KMyX3KyeKiEvaPUJgyi1uyV9UilgGMLpmNaNBSBooUP0RBULoyw6tcFibOedS3t2emhfPfvWnhw/s+enL6wLSyU3t3KjYIXyzLKFieWKU1Vpk8Qt4mLRZi5hs8WsXUL2C+m41LobF5M0z0F0+3RK+G3B0f8f/z4BhAH6xU2ArGKgbMxFAwEqUhnklZfCEPRQKoOTOYBwoYHbbHWs0xvIZwVaULnKoK5ZAcUzGpVDj0niv6KPZbFcDRzf+FG8EhCyWHkQEQEhE1reNAQpANQcmZ1lomQ95IYymp1D5aRC6H2D8Tt73qKcsd6kb5e9lsDgw4PH9s2zv9hp59CuRqdWqGWsVK9aeaNmNDHQFzyYT2y0mCVAcCZz+xhM+w9p2XFtyCEQWr83ySabyvQuw5Jlpf2dAZe0BtEbP6h39wf/HoDwnd3Dd3cbbjxSkuSTOq7TRgUMw3c3sneLikl/qtdsNFfVsJgr2e7Wrr23ddvu1HbtdmXbtiqbttnYse3GrqwBUIXEuBmrC4FBfpagzSogXJfOj839NwFCZZDx0VqnjAZRDt/8l5fryVeCUE9prX8RxJDZj+p0MTvNps9nUdViY45BTOwdcTGENwGE9xS8KGv/1wCE6mV0c2OuwT0WBzYdD23Ru7TR5Uu7fP7Ynj99aCcvn9v56bGoovQU1ssFmc7XUHnLZawAqMN0PjtXT6HooDGADesJGXf6zxzs+B3X+7IsZ9wrAumJn8eIKt/Epkb2umEFKMblquVLZWWqYZh0ewM7Ojmzy6u2tQIYhB4KBRl66HjsdgUAwggG5W0VesKXgDB4ayXxw1rAsEIyWv5b+qdQswt0x6VAFxn92OPupcYlnPGR4UdRAi9mp0PfS5KaVCU1ak7E6uCShpvQIsOeK2AY+/kdEQkwEDj+/ne/t1/+4pfyawOTEZx+9dVX9s0332iMD4cInUysVKJ/qSDhFAAiv6NKiCBQGZVgKWDOA8ALO0eo1hGoqhKvyov3Py6rgxHNBcgc56FiVw/MBQgTwTlogkWBQgFCAXvP2zrVOXgUSnwmKrOmQaBff6wmBjiq66Gfjmuh0kMFj+fUurryeEVgYygrEwzgDbqyzeSnub+zaXdu7auqByB0G5SxjcZ9m8xGoowCBAGFJHcADVRjud+MbUAL17mzvaPg373qlowC+qFibzRjIOkpDusJwT9ADnot1NE5xuXZjOaWzzGnH3J9HfkrtmzQo1LmoHB3Z0fVSUAS7S5QY7tthGVOJUyD2Ar3lfcC7FBExVqh30eExS0XJHISr302Vd9atIWQME+tZvfv35diKmsjoJHKpZusO4ihigXYlFiNBHTi8wtm7oBVKqbBZiJdQYbiCWUTYBTbd6K2Q2RwYKvC+VOtJD7jXurZyL8U70I/z2gXFJkgxHV8KdkX/gaK7GXzUv1/AMIIlqHEaq7FcZui+UYBKD8+L+7DNFHDVlVzPNbfxv7MCAhjnBlhCf2YVJoZ44BxWgxiVQxw6n2McyUbrlpNsT287zgjymgVymi7I0DYG1GZY1Ep2GS+sMkMxl7BGlt37MEHn9vHn/7GPvz0cyvXG1asbmi9pUKYob2jWLY8Ssyx5JDsoyGYS0yWgxdiyC27SUvUuKd3cG6oiVIppHewNe/YRbtpT44O7OGLx/btwXd20jm39rBj+WrBcpW8ZUsLyxWmlitOzFXt2MeDlYQ8V339CKhvyQz1/oOkCigsG7flFCD0dEtYlX8GhG8ZWSZ0q5ADYFENYiYsx/ptWOQBg2R+ZwBCsiqiii40OFGHPjo5tePTcxtPkSPOW3UDimhDfYMKwMgoBEUlJjGLFRnQBBCmLuV7igIrF7yMD2Pv1Nr9CBzoqLLVvGyKWy+F0QpKa1QsWbyuA0KOrQ2fOULwyAaSnUlAhu8zuKSlrGWKWTtqndjh6Us10T5+/syenjyyQaZtk0LfslWM54uWp8+AhuFC3rrjgQ3YsNkgAxjUFIk+iMGHKsRmHn4o0rh+Z1LtuNcGg+5Paq69arS87v0Occoykf2Ww+9t/vx7AeHbILcbbkY83Nsc9m2u9U3/1oNSz+yLAphUuR0YqjooUJiz7DRrtIINOwRSU/0M4NurbNuHe+/Ze1t3bLe+a9ube7a7tWebG9tWL2+ousgrAYM65hIQep/Zcn3n57TK6DpllI2egEr9KMEwnoDDs/AhG5yqlifk1Linrc0NAgQyr0pOzT3jT1CgzKwMj90bKy0os36f04fknt5MGf33AYQESVQKCZKoDlAhnLaO7eLZN3b03b/ao2/+Yu3mpY2GPWtUK6oCZmZjgcIGvSqw+KjujZDFn8unTZ6DYWd2IqYpqw6I9mfp/YQOhDAAJ/NsNhoPpdY4GI5sMBrbdJG1+taubfDa3pXaHebxV+2uHZ+d28HhC+si5z8mCCdu54j4nPEiYCCLLBnHpSBCsG/QGhTWQiijSRrtFZMzrqG+vEaw7wAtoZWGvkFRlGFrTGcCAf7l5twx/RAHdbT6SPsKxpxdYgKU0Pz9uPFvfAENoiOqwrlJtVtLLGmoG3WqNtv2D3//X1UdxEx8PoN2VbJ//Md/sj/96c/aQ+mBo4c0AkLRIGcE80PbqFVsd2fLgWDi0JhEVMnnyeoBb7QY4CeVy9BjmVQJ1250iA+UsAklUI/lCEBRES+KWRT3L1UEw0ainjPdh6U9if9T7DGMINEF1Sb40Q0AZk65q9Xrmt+IfkioJJeTnQr0Q1RVG7WabW9uyItwd2vDtjY2VPWEXl2uYBpu1u23bTwZqOLndFEHhJww1YwIDIgbOFEZpgePPbd28LUJoBmFTKS7NPdqpSec/FjqCgk+i1N5+HlfMzQ6hGR43vQjAgQ7nbY1Ly5kc8GY0FjY3laVUOARBeXBQJU/+asOh1qfok9eAcpgxsVk+H28r/PFTEqtjG9sRhxQAXhdMAfVZOY81a2YGODz+e/NxmaiJJo8o3CNgFslB5TjZyz7c5bdF2yxkJSH7okgF2MZ8M6Y4x6xNrPOQHl1ULita3HxGJ6J02QFvAsF3TMqorH3EFDF2OWZcAwotlRGT09P7Nmzg6BKWtX67/uAVx55NgB/zg/wCNsi9kjSL0os6z2UbovB50hpVnsKlUpXcfUK+VIRm3+PVFfuPfcBqw+uhS/6FaHZwpijGsw9AbjTJ8kAL5WrVqnWxbhrdQfW6uHXlxXIgzZKX/V0nrNSddt29+7bx5/9xj79xa9sY2vHKhubSsTRP5greDKOvn/RWKM/qy9p/n9rgJBfR8fOyPXxFjG3lBB11CZ22H1hj58/tS8ffWUPXzyxF5dHNgL0lbK2dWtboLCD72B2bMUS48Grq5EtoX09AEL9fiXhGxLA6eUmgMKoY5GOLnTUnwHhm4aKa+9fA4QOAp0iE34KTniuFCcwiMTsDLGAhQ3H00T6WxnfdlebP5zyOlxs2TvQQ8D+BxUDPzGnEORZIFlAwgNPb9yvdVUrCo9JXnblT/3Qywi/3e4mJX/Oi3N0QBjfs6w2aIARk2i+uNLeNDOzCf/LTm0WBGWm+bl9e/DQvnv2yB4fPrHT1oW1Jk2blIY2LY9tXpxZlmwaL9e/tiFyw4uZA8KAZX0LCtXBVAY6mas/ASB8EyAY4sSwsbzWE1oJ31/vL17/Xa8EhO8Cta3dmP8VAWEMYEURozc1fkeljOogJtgys88LFI77EwHC6WhmhUzB6pmq3d++Z/e27tr+5r7d2btr927dt0ZtU/6EsqaY59WTSKUwy3EDIAQMenfB+nrjlQHmG/eUYC56hCa9JmSWgwEwlCQXinD6qMtz+9OQWTMBD2p+Oloq2M+YgqSLC/fLYsNW33BQMXWBAQ/k3BNuuUwQO8UAylePENUTvM7JVLvtBMcfDIbq14Fu5VL4y97N1x/JN7wzWQz9WlcCaAydxyNR2ahKEjAR3PW7beufPLODL/9g50++tLOjQ+u2mjYZ9m1zA4XJkuii9Ay6zyBJrpnNp8jik+pjM2BtDmt0AChRRh16lPvbEQQFcCi2lAsmEEyTDBwBKshc7+xZubap6mB/NLF2f6Cq4EWzZReXLe0dfq9hb7D54wfmL6jIqgpm3Hw6YUckLImgyMx9ir2CqTXTl/1o7h56CFPgLDzV4Fkb6BhCuf4sCGhFP9RhAggOC3Gk8MflOIK8NAj0cZMSAotV7kj9UPATiVheYYH6y9gi4HUFULM7d+7YJx9/bF988YXdvX3Pms0r63X7Eqb45//5J/vqy69V9UAtczEnZw+lkwCaoNatJOo1xFcavofRzRctL2IwGACYW6rg+5XuR/dKXfyKP/nZ+Z0A+KjqERQDXUUW+rD3gi7m9IthOO0VJT2XAJAEIlMKo0oYaZ6FtSPI+Mt+RqIcE5uOvbrHsUrlilQnLy4ukj5HwOBiOlWfJL2GJD+2N+u2u4VJ/bYqW8QgRDQSk5mObDQZKLGCgAyJFo29cOnQEKO5OBcsmqQ3WyY9Y6wlsVoo0migDEYwqGpZWL9IgHtCih6/kcArx9rb3ZN4DOdMFZHfd6gS9gcCTfw9IIhKIWBCfoRT3ofHck/fqdRzbFXwuOfm/ntxDWTd4zwBH1O0HegBFD0fyxfEZkayU3CVTq4zPHlRxxlHKNsWE+EWxim/5zo9keBjmTUpmro7ZdN7uN3kHXXNsXoHucmxtxAwiK0K4AxaP58T1UUjTZn7yrFZe+O6xPsAn+2OAzX+DZVVVFM5N0AWoBDgxl6ixGPBE49exaTiWNe5kFgA9KH4ursHQG+E8/Zz11o7hpEx1EuAVnsSQBTLCH8p16QKf1mMF54dc4Jn5HuL00ndosP99rgf7IXqXQQ0Uj3LYzsxsk5/pCohlFF+58WZrABhrlC3cm3HPv7k1/b5F7+23Vt3lIRDhTRfqgoM5ooUPkgQcG5hkUvP6pQcs/Zl5oUYDm7lw0oF74PqIN97s4Hs02DDfXfw0J6+fGZHrVNrjTtG63CuWrDKVs0ypYz1R13LZqCzc09IsqUFEmN18BVS+AION0Wpq1WO+JafAeFbRR0hOahvbggZYaBUkWKFMDTtMwAnlrPJPGvjacZG06l1ByNrdXuiihIIsBlUqjUBQbJYLDRkxqQ2NQuKa6kewZtA4A+BlGR7WgOEN9HGktsT1L/IVPX7cNa7oiNs77gXmYLLAF8iiJSwXbKxe5A0zUxsHP4HKKRvsDft2z9/9Wf7y3dfizuNl2CukbNpdWqT8tgm+bFnjiLwCyAwgkEFfMm1LINa33JTyZt3DAiT+/wjAFSauvdDQ/BHHP6HDhnCEX/bddDxit+/xlHTYyv99v/1AKFW0mXfl8BgfAEEEZcJFUI2FXmfZEQbHQ+nNh8vLD/J2359327Vb9mtrdv2wb0H9vGDT6xerlu9ULdSpmjFBfb2BcvO6EfkmMHLOpgOrN/yGCgxfmbyP5skZsPQZajMKAuMdDz2EEFSnAQT2XwC4djXIWoQG23o9fAEzpLCBVXq4vw88b4iG8sm7MbI+OeFRva1kxyPFqnqUOofVbVwH0KCBgIBUbSCF5YCJVW03sHXOiAMVRUBwNlM2WbANG+L4g2X56fWfPa1ffvH/26dlw+IMcvkAAAgAElEQVRtMe5br920Yb9rG9WybTdqtre1KTEZtngPKXgBIgII5BnMCJInobIwldADQVBUPMQjjfWSPYIKFIESLQEIF1Ahgj2SyZdsY3vfjIBmNLGzyys7u2has9213mBkk5lbScwBgwKCmK8TVGZtDn8esaJgUxGBdliMNeEBaVGsI4I7h+IpQJ728wuMe2dgBDijKbIU/3ARvqW9ydIiIvRVhqBpGSNHwZi43iwdMdcrhfrcEF0LAiV2FKEimMGHbSAKH0GifAMzGfv000/t7/7ub9X3VK3Wrd3q2OnphR29PLavv/zGDg6eS32UhARy7oMh/phtG4/6Np9PrFSA5le0Wq2sXZwqDj2FfPcg2++B5iN0yQAIPb/id0rvSf+cWnUVPFLpCpUpMgUkaFQpHozVD0r8S/9SliRMmLOxn1fMobCIM+/lYQhoCEkcQCaVQAl3JD2EBOeA34wUa3uDoZ2dnYk2zdykUlcEPOWX31Ul3cLD8bZ6KQGFvW7HhuO+5fMZmczLn07VtLmCZ4FVmEEBlC6rKUuBIAEahG4AAQKs2LB4LyHgjevF7zCyEFB75TqhfGotmYyt3WrpvlP92xAdlGelUpOqfhJFAYQggDIaq5KIsT0JLs3/KcIkDoRYEzgP1iHOgXPmGFE4hvUPgEJFCiDPmkhCAaB31XKjeg2GSHNNAV2qYRjBy1qDeT6ZuDrp7o7uEYCac2EdjwqgfAZjlvWS+xor4Nwjni22HbFiByDkXPhv5gDXzPsTsZaQwFPV7+xUY4TxA72U6wJ4khg4Oz1VZY7YDvqrnnWvl1SdY9KBmyPRppwDRZ4HwFUWExfnbu/S2NT956uA1YOsRbxiSAX36OjIeoj04FNZKiqmlPIo85dpExIBDsSD9cOrAlwlhRCeGVq317fBeCJgOJ7ObTCeWbPbl2gjfdmy32EFX+RsnikZNLQPP/pCgPD+gw9sd/+OFavQ9WuWwyqKKiEVQvoIAyBcsl+WlHjWVKqAKIgywwo5LGNcvblvA+vPB9YbD+y8dWEvTl/a10+/s4eHj+yy1xRInBXnlqnkLFulQd21NeaghgwMFI7C/NCiEwgDnoVjPLiQVHrvjCJNqXVoGdCHVWhFK/nnCuHbhh7LKi39EwwFh4EREEYOsUvN4oFCAJazwWguo3nAYKc/0KKcgQJaKFm1tmzM1fmBEtWYHqptPh6uB/JvcDFJgJ4kClIp/lcdZ4FqFhuVN/dCGRUgDHz39EmlwaWb9JL5mtgEQLgY23gxsuFiZGedC3t5eWx/efilPTp8YpfdK5tTBNwq2qQ6tVF5bOO8G2t6siOEMQEUxt/re1Cj84LEMgOSrB8/BSD8Ec8hlVj+3if2U4OoVPJy9TzCB/9QYuGmk///CiBc0ttcg9GXdHqH5gKCXs2DOkqFkOpeXqAOuihgkCqhjbK2WaR/cNd2ajv24O4D+/SDT2yrtmlbpYZVshUrW0nAkCqj99r6vHZdSKccrizxMTC+ARBGZToPFnyTJnsdJc2jl5bHK65ap6ohAaSoZ0tvMz6TjVxCEJlsIoKAYEEUfkiqeYkNgVdGSFwRyERK1PL8fQ2jSkHwRYDDpqqAhp4eAcL17OsbLGqre+ES8CR+bZ6h5iW5dpljIxoxtE63Z88eP7ST7/5sx9/8T5tfvbBSZmqT0cDm05HVK/QNFq1eLlqZQBnT8gI9m9B042rD8R0IUj0guCPwQQ4dGhWm1S41X3WqP9RK7hNjC0l8hAtQby0UJXs+y+StP5paq+eVwctW27ooLEITnRH8AwYdBFIdVFXQCMTztlBliXvtKpTyrizkJe2/0s8n7pCvl/48VwGhnkZMUqytr465/ZkKXmI/ILDGrhe6U0MlT3tAqHjL6D30KcUqYCwiuyBP3NuiME8AoPoWIFbSKwilkF5MB9gEpTwDrnV7Z8c++/RT+81vf6u5AJv04qJphwcv7OF3j+z05Nw67Z5tbwWbgEJOoGjQ79hsOlLVl37CcikvKimqsJwfKp2REOPtfA4IoaJ60B4possV1o3mHajFfi7YPhqLAoRT3/fpWyuWpBOH2qwowfLjYzVQ2tm7bKFYat914JsEA1GRNdCD+acoOuPFVb+neCuywhRKS0DI2TL/AGAAwhJjOwDDciGvKjk9hKLpBWuO8Rg6JnN9pvPjOgjCHRg7s0C1wugfmfwcxlmoBGo+6Ly4xw4Aob9HrzUlnbOom0IRnUsYJj5rktN8Xp1EOtoGgDbGuhLpsABc5VW00MFQVcT/l733fJIku7L8bmgdqbO0rm50A5gBKIy2XBr/bfIDjWs0zuzszM5wBBpAy9JVqWVo5RFrv3Pf8/DMyhLdwHAxg8q2sKxOERnh/vz5Pfece46DxjBjFVdViDVg3g2wppnmMHvH+2AfZa+qN+ratzifKAvUIKuUZTADIPK9NQIlV2jErEJktirpQkg9Jw4gSw0V428kQVUkhINrpKEAMppwvAaYTVhXjk2r3ZJ0EwWI4ggq5bQhIsZRDQI/rtlmgc5TiC2DTXR56+KC1JvXDEMoJ88QZE/NF8cP/PL3WWEZxcwXAtk40QP0PHy+oflB9lm9dsUVERhfEPN4eHigsQTqyRhaH2cDvYnhFUWcp/Q17w6kbwMgl5vSYOn0MGYcqa5mJGs4nVunP7JxgoNz8YKfx9wqxuP6rYd2/+Fn9vCzz+3GrTtWa7atVG1asVq3QgmG0Jt22nCCKibwJG4eFf6LklDmBbnKuDK4bic2tf5kYPsnB/Yc48Rn39n+2YEd906sO+nZtJhYuV21aXFmk9zMUIzjsVEswzMmmlV35VBsVvt+6AqcqxjCi4DwUiUR/vcTIPyJFcYVv5Y6s0WgcjUgZIGQMsRjPM3bZGrWHUyt0x8IENLJoCsskxY2tVpdG16c01kwU+hK4ZTxusB8hfvkj2GSfgog5NocjyY2DAwhrIMDQpcNhMmGAN5CppVQLBp3LgsuCf9vOBtaZ9y1F3uvNEj7w+un6piMFxMN0pbWazauJTasTC8Awgg63wmWMjOEb4HmT4DwIrhIt4RLa/sTIEwLWqrdCARdwglL6Ayhf4YlBMyR3VWwXJK33MwECOejvNVyTasX2tYst+zu9Tv2+f3HtrWyYRv1dWvkalbP1ayar1hpUbKSns/PhRfKLrm7ChCKMcfVL8MQeiYUuVJecFMk0GHXTTSdIXS5aey4w0h48ek3dhUOIftK1ur9vqQ8abZh6PzLsCJIAv2Cj06GmYy0AMTS1x8AJ4UPnf14o48y1BJg6I8ECF0CE10Wl++LQo+/7QWfmyJ0uj07Pjmx3331G9v5+u9ttPfEKqMjq5fMijmk+QuFcgsI5omaKFi1XLR6pWS1SskqZe9ew7pFwJnaxs8TFVNyZlbmmhdEFICAwGAvaFaAAcK8gDnpqoqW0+5Aj7Muwco0DkeKoMCADEaQGZiFQKEDwpzuEi5rAhB6blcA6Anug0U9IqwILbYAwPzuckGyq2Lezy3seAQevo0G8JhpiDkcDLBFoNBn+5ZmL764FTUgIJMFfm4uI1aImTJ1u0NbMYN34rWRbdiwniPYhTUB1LGmHjx8aPfu37d7d+8JhKFs2ds7sGdPX9g333xno+HEFklOcjcaJ5rlHI80M4psFCKnVitbuQTLxmsN17+kYL5Jer2KAUwgSwNhqVFG/5bLQpEDh0w6bPpZD4AbinLqAX6+vUoUBNE0hGMDQH0eFDwjOWoAkzRvUgdOOVQGe/7AqHAMAQl8cE1zHbvMLshsg5wXbwNnCId2dHikY4BET+AlPOSwinlSIacMxs2NNa1jjjmupMhqZ+R25hc6BxxnTJE8ODyYxoQdzZnCZQEbGV++Hq/7yChK4UC8RxH1kSuQ+Iz0082snPEErDCbSGYiQJ26iesL2ajm0wLbyHNJog6wKZe11mEM2Rf5f9ZLDFqXpHE4tCkGMhOfn+b3Ya80D9xqau2y3wJm2M94fdF8S/OOAbBxTMVYsycj34cdI3JgMhWA5Lysrqzq+5JZKxPVGwVx9o/9g7UC+6e/j8mg9vaCmG0A+lLZsbyG1ToBDAbG2AFhovVSJqZDZlojzyHkuFUdcPJ6o7PoeDz0tTqZ6G8DQKPkldPKOeb7Z+fnugBg4nm9AELAM38HQAqAFRgEsIdjzT5MbAeMIseR9Qmbzd/R3+CYqBnimwx7hoNrB4VXf5C9OrMurra9gXV6fRvPEjGEvdHUxjN2qGDuSASJlSxZlG22KNva5i27eeuu/fwv/tLu3X9kzZU1OY4iG80HhpAoCsX26FpbyqucCPL7TbjSZCAzwFN0PrPZPLExGdsYJ75+bj+8eGLfPv/OupOuDecjgcFcNS9AOMnPVAfPiwuBQlz8LwJC31hSEYz24quOxydA+I5F8hO+/JHoSoVZYK7olDk/uGQI4bZYGBMezAyOFzYYze2sM9RNfgCtny+kFrnVWiMdrFaHijsFIa/hdn8ZFIZ7zvINvkNKfPkI/BRA6PKJAAh7PasQbLvmm5nPP3jnwnuQERCS9zIxK2AAM5J+epabWW/UtzdHOwKDv/3h9wrgPOmeWr6at2q7ZuXNpg0qM+uVpjbmYrnAhWcuhktvzLslXja8xXB9AoQXjtYnhvB9+4LTImHMPRSDYa4P4BYfwWnUZwmX+YQLOjzjktmkbPkEHrBqd6/dsi8efGa3Nq/btfa21RdVAcJ6vmqVXMUqVpBkNK0k3wUIg1ztMiCUNEohwRSxZUlG4ywVxQBFjIyoovQsGFiwf8FCSKokwOSyR9QAdN+5SXMTd3OIODfoMz1v7SvvMs4I1TPsDZ1vyY1kOOHZWipEgrTtJ+zWb78O7YNxnsrNYyhgkVFhRiHgG4quk9NzOzg8tH/4+7+33a//qzWmp9aan1s1n1gTuWCNIPKF8geBU2QPVim6CdQWIPTiTAysJKOZHDHNTHpxFxtmkZ3NA65LAQiWypaDGcSAwfI2mMxs9+DYTs57mn+haTjCzl952mFeUOygg0K5UIoV9K/lzUGq5l4C+PL9OYC00GX2u1dsNmakfL6FustnMFbKSqSUXUYhH1zuZE6TylBDwm7MWQyumLGzTXHLeQh/Ii1ueL611bZMQXw+0C+GdOYwc20su+Swqy45hP2kWKTQxU3017/+lW1sbqkIBRz3ByN78eK1vXj+0p4/e6U/kc+F+VrWi6I/aBaMrJDHqCRv9XpFwNAzI10hAMiNMRJ6ganDYuA2PVkiM7uT05wehTLXJ2DAIwOQVjuQRCm9slKzJgV+AIT5PGCiavkCeWvMmBJyzliJB3THLLnMgdQ/cbgkC481zkxVjCfg2tPsXwBSyJOzgJCCXdc56oIQtcHnUj4nJpwGyEq76aA9xtnkfIYwl58L8PC6HBD2/RyHc8/r8qZJlKRHHjjETkRJbcjoi1JEMiFdNur7jVQHalxxbXt9JMl3zAzM5QVY262mtZu8VgeIPABszLbJSZUA9+NjAWBmmJnvVQA9Uk7A+8hnE/k5B4RFKaIwpmk062muIlJbGkHKZhWY8vlIl2lGptCNt9gjADRqDowdTNLQw0nT/+4yezACwggOeb6trU05tDInqL03RzOjrvfm7PgS/DmQYr168ybu+XHmD4bO5ZXMfXpkBK6qgGiOA/sh7B3uogA3XjeS1Khw4P/5GI6Gy0iRXE4zu8qrPjvTvuMP2F7Yy0pmDr0soApLCKNIhqDyFBeuGIlMZ7y2NBNLgyo0k/gcm1LZzZ+veUTF2AmXbl8sYX80tcEkkas/9IpAIYBwgcFj2SZJ0WrNDdvYumb/8//yH+zzn/1cma/latPBINdhieG+oup1qdHC7c+r3suAMOfh88hEpxiGjey0c2Y7R7v2zZNv7M3BGzGDnUnHhouR1dcaVqgXBQZltFjJy29jvABwD3XvoRHJzPqFui2Vpn8ChH+MuuHq5/hIMMgvOxiMvVYA4RIUkiYFKygwuGAx5qzXm9jZ+Ujh833CUNGqV6qaG6zADFaQFHioX8wEksNhFhBGJ0IthqVs+DLI+0C56/eyHyUZNRsP6Z6N5LLFjRZAqGJI2S9ZQMhsg8dtLIpjs+LYktxQhruTxdSOzk/sm2ff+uP5t5ojZLawWCtZuVk2W6lYtzSzTnFqU9xIQ0EZCwRtdLFBc4HRujhDeOEYfAKEbx2OZVGW+dYnhvCSTX6Qb6oodIMZ8tlYgx5S7w+PoXD30TwhQ9OKzcclf4zMbm1csy/uP7YHN+7a7bWb1rCq1c1ZwlquarVcWUYOUn/oWnoHQ4ihjEJpcTVczhDSKQfMxVk/3bQD+4eJCr/DDZ+urRcRce+iGAnRB2MkiR6UTUFHZxjmLrrBRVc5uQeGCBxfQ0sa551JRouFCgBes8+dOIsZjW80J/LWwP5P2+bdnh8pLB33AHQnOIn6PBGDWRR9FCMHR8dyd/7m69/b+fOvbGV+bu1Fxyo2sbXVpq22arZIJlZC3lr2uAkYlEqpaBWKPPY/XnuBAsOZVpeNuuQrMrQU587WuAW9Cgzef6Vm1WZLkRI4T592unZ81rWDkzM7749tBLM0x5lumSsoUbFAIIuFQhlgiGzUH2ILxbwgCw5sXJBtOjCNs3ch3y1Ij95mCMPcrNxR47lwthBJHlbssenggJAPTFJ4n9jYO/j3X/XPUcoW5anxMzVui3ghGbxEs/aUhkvlh5p/TGcIgwulGpJe/NbqNdvevmZf/PxLa7Xbev+AHyI6/umf/sXevNmzfg92iPVW1KFI5kj0PJKB2UHAYAXzoCrgh3c1k6mMLqgAqi6s83gxcRxDhJMzqn6XEhAcT52JjwxQYOMBICqEMSNBjglo0HVLA8cBoUtGvd2qz2GNCSCF0xLv5etrq/b40SP9DPNZMWQcQMr7EyCMM4SVioDq4dGRGj+evceaZoawKGAIIKTxUSdypVbTdQvYkSyT0T+mpRbTNDyc9wr4BEhojk0ytyUQFKPpy8EBQ3YuNcTOOCCMofVFZ5XDXBlgh+vIM/ACW4hscTDU11iXK+2WgFOjVnepKdddMJHiPXIOyDJkH8RR0yWYQU0RshB5PhhF5rJZW+xVkrfXMVphVu7EXr9+rTcCqGOOELbZ2assM+cGMW5WU3YDqelUcnz2QmSV7FWw0z7PvGQH+X/2D4A6M3nM+yF55dxynGVoQ8ci8xENhbzB5ldXlFyKoQ15hzHuhMgNmGruF9FJGoZvf38vmMnkNefI8/EzSN8B3bxH5PCd847POM4TAUZ+TrtAmE33xp/LRQHgugcJfDM/640S1ml0JxXbH5uWYeeIOYwChcHZ2oF3bL74AeBrbjCVCAh2+7CEAzXV+uOpMcmBw+hyhhD35pIexcqKtdpr9h/+4/9mX375S2uvbli13rIyc4SlqjIJFwKEPJaAMDKDS30EakAm/2bKHDzvd+z0/Mxe772xl7svfTSqe2yDZGDTwlRzg6VmSUBwipKOw1fMBQNG7l1j1QUoVFwyGt5ruIZ8PvkTIPxplcLH/laQgix//BLflILA9Naa3mbpBfuCSOSEOaHzKEmW2clZz/b2j208cV1xpd6waqNp2PMWkYliLz7DQMYD5znVpMJIMpoBglEymjUQ+lhAmOLdC2DyXRNjYX6DAzHP6aIdIRnNAkK6NQXqkNglptAM2SvMVWIKU5raPD9W5MRgOpR5zN/903+1b158Z893X1htrWHVdtXy1aLlymbjSs66+Yl18lMN1qZObToGIXfxRwBCvedQMMTrKLsUov57Ca8z/3oH6xop+3cduXcutY/NIbwC7L/1nB/64+9pbvxrMIRXHVvfqd9uXHzspfjf7edUQC9ZQp+BCsVNmLtCMhqD6vVZmYIeXl9IKmIIp32zwcnArq1s2ed3H9nP7j62+1t3rWl1PZgkrOcBhlWrUPRwLVH05q4GhBRQERDKXW0ySYOKKTDYSyTLKTM35eCEmy6FFMUy3WweblnvhhczCozJxBkFOuMquLyIiXMrirDQDdmZGBl3xJtTNl8ic8KcrA9wYD6XPGgyHqk4iMygnkssgBeHP/Vj2dzyVQgYdFAGuB3beDjQ50T5aokNul178+q17e/t2f7+vp0cHtjs9LnVk1M9iouJXdtcs/XVtk2GAwHB9XZLwJAbc0EMWZDg6rzRBAuOoQKELv+iSOJ8wAjEAGm913LV5oWisgbXNrcVWIHJ2JPnL+3Vzr51BiMbzZAg5VWEuOkMxR+REh447x23YIXOmsthQgaAcLkYc2iRpaFOVYEYnE1jG5MjHszLL6gq5BCdypfjaQysHQUyMjDuWQLx6d1H8+KTSd8Gw65MEPzy92YhfQ651VZc5qb1FNghYjhghDSfFzrhKvAEwNxN0deff80NM8JNgP4LYG4xtzt379mtO3fsxo2bVsWgQg67BTs8OrH/4//8v/R5tb0mMEshBVAjckRNk7lgt8APc4PlIq/PnUf9NTlL6DLYIN3M3FB99UYWPbhvR/dcAYVl5qBLJnNirsifhNHnvkmhPxiPbDgEvEFPkj/sTp3RCEpsW4gouGgiuJBJzi9++QudS9YbTQ8Fd5+eCKQpCkGZn6YZwggIeS0+q+dNDgChoiAKeTmNNjCVwl1Xkj1chynumZHjNbvRHMBCoExs4cx6XaIMmCXMGla5OxzHDxAqI6lgxuA9WwcxAELJRgEIko36HCHXlMBt4msLRQRrkJqE0HreW4v4hfaKYeDEnrjzZkfPAcu1vcUcZM0G/YGHn8ttFFCL7JVQ97rMadgHB0gOgxMmfyvOwbEgAXRPnjzR+0NGStxEOg+YOMAj2xADGv7NBzFdHAsaRTTHeC+AzDintwSDrjTgAWDEjAbWF4YQOTBsGsdA11QAST7/6ecGZhSmmPUS3UrTOJRwRTI7yN/GSAZQSLNCcttmw/bCnggDCth9+PBByGCcCJRy7vmA2WNP59hz7wB0cyw2NjY9z1IuLpxLn3GUbDQ8eJ2xORJHH7iG2bdSJjnkVOqPiQENzrQZmbTP8GYMVbSI8jYaTwUKz3uMZg19P51yX/BwercFw/W/YokB9sjVbtj/+h//d/viy18IHDZba9ZoQXrAEDJDWDJu0AsNE/vW61ESUEEumKf279vIhhqRSuyge2Sv9t7Yd0+/s+evntnR6YENxwNL8jOrrZKvXdEI1awwt3ylICA5IQcV340C8TB5K+ZQCdKcW/oKuGlzNNt6+76ZVu6hVrlYCl6s/tL6+FPsxFXlx2W3nvgzy4MeWcEobImfWf6IYcZYR3PhL6DVR9YbDOzsvKMFihQL8xg240q9ngJBOYkxCB1tq4PBRJwfDHjrIjN2qV2QBXsXAc/b73P5sxcFmcufzORMqfPJPXFh09FEGnOKH2nkcY6qUBAh9GavD7JZ7NTpeNAFKU71meyVJy+f2jfPvrPffPtb2z8/sO6sb+WVmlWaFVHl6KYnRbN+fqZHog6tbwjp/T/Orlx2XA2b3VvvPRynOLdw4eLQ2/Rz7szM8uNDZHF6+D/0g+lTqtpJ8e2Hit94oV5++o/+c+EPvBPuX/FEb3WgPvQi3zpe7ziGHyln/hF/7l/5R72IjVK7JTiMTqDOBggEijGMn72gKSZlK0zLthjmbHg6slaxbtutTfvs9mN7fO2B3Whdt/XSqgPCnMtHK4Wy5tYZJlzEgcLM2olzOH5zZIbQTSkoZqNtuqQ/Ney6g1EAMi5MVEI4MkBR83oylfFgeZ5H8RUUpxlXPeUZSo7nToV6xC5tZpA9u75iARKLrNid5u8N+30VXw4G/XWowAyukBcYqh9xdpfXSTSdchZENvsYvRAOTc7gZGQJ0qTJxM6Oj+yHr7+x/Z03dnp4aP2zY7PRnq1WhtYq9a2SX1i9WrEa3ewksRpGJcy3qOu+zKjUa+a4ULCKPcG9ziOCPKvM514UgB5YAMnLcLGrNS1Xril38Lw/kHnM0em5nXb6ClLGBGFGAUNuVmAFHaY5KKSw9u6wA0MPKSavzc+rF4gOpDxSweeIiAtwhsXlj1UMKwpB7pZhA5eFfFBkhBNNPUQhD2ig0SBGSLEDHO+xQFShyM9QwAXpXGoWEmSaXs+EPd2jKXjeZDaRg6XmPOeJ5Hw8KOLlqqmYBjf8EBsCY1suSZaFHPPnv/wLu3v/vjUwD2m0rN5o2bMXr+yHJ8/sN7/92rq9odVrYVa/WFJI/WiAxHFsRZ4LZ9EqYBcAAuwGCAJKAyAMBlPRTCZiYbf/d4ZNxXlq+uK28z7T6Rl9znioG+NfUxHMzy1sApuo48laLqaZklEW6Cvc5XN8yKU2xMtQbOMM+atf/UrPCxiMcQLsEbL4x+iIKAM57XpgPMYlAALQCvsHUkRAkQBZPmfNRs1qiksIQI0ZvyJrDeADizbW9aZ7WyBGWWNqwCRhhlFspje5NduWeDYfxwxWia8hr4Z5dHVDxsE2NOi5xmIDIkYwCOTK0KTqUtCjY2fs2iti01iyvF8Fq7fa2s94DYAv2EJm8nyt+Rwks4J8jb0KoESmIccKAObGMrCkJYGyvf09HWfex9b2llhJjgF7MvPXCpUnyiI2xXAwDUwk55u/y2tjPXM+OTecE/YKQA7PCwgkBoKmUpR0pmxmhl11cOhqDZ+rdYYwmJ56WyaAJ861S3ExUkJZMl26UxcLitA4OTnVLCDPubGx7oCuWlG8B6CRNU78Bkwr+YOwqZwfQCZNMG/guFKBcwzQjnuhrt8gI1YUxdjfM49er6vXimwUszH+Lh8xsiLOOeqQBkOrWFBFaSlSaLmLjsZ2cHRqR+dduTWPyWzNMoRWtCRXsXm+pke5UrNf/vJX9vnnX9qduw/EEtZqLSuWa3J+pjmjji2XXs03Q9q2QxvZaAGIQxG4sHMb2Nmsb2ejrr06eC0n0R9ePbWDgx3tI4XCwvLFnJWqMJMFj6rnnl9kp+E/8swXKRMJGCwwwpICwkhmb7MAACAASURBVOVI1FXS2YtFbPbuHCOgllVetsb8FDvxVtGR6XReRg2xf4ocKWznyyQk/xrSHnpB8QHR1+26NOn4+Egd6wI3nAbSg7pygCII9Nyo0PUVAAoXN9IKzXLEQtRf9LI7H/BS+OK7wEI88ZffcvqOL6MGFRte9Ppn08zIfDrXhSsTi2SmgFoWdgE/9gJB8TN3XM0B5mY2K8xslgcMjq076ds/fPWP9tvvf2dP3jy3wWJkVitYqVVRCKeVc2IEp4WFDXNzG+USBc/Hm64A4SWmVG/7HW/68nu+DAjfjmjxJ7r8e1c9vQ7XByJA3q5pfyQgDOcksyrTE/+xoPBKMHglkF6+2ncdzw/W6OGm/641lmUKP/hc/91/IADCDMMRLBUzEC2CwpCJ4jS0d99nJaskZcuNcjY5HyuGorao2sMbD+yza4/ss+uP7FptS3mFSEYBhdVCxfJQUGLcM91ALfIloyKGMMROCBCOxw7kkIzWaypquHnrHQTzGaRPKkTFahXEINKh5wvKMyQbEJt2ybw8F015XJKEO3MQJaPp7SjMDGbXSzQxiFlavPTIKFI8sR6VjahwZAemWUe5eI3+mNOv9ylW1Zs79GwpUGcJsrWxJdORzacTSwCEFED9vh3t7tjX//LPdrzz2vonJzbpnVl+fmRba2bt+tiqJZQZQKu8lXIFq5fLttKoy4FRzoma0YnFuctGAeEwUhT/4+lEjszaJhYLmZ2wXwLUZKTTXLFyY1VRRIenHTs4PrGDoxMbz+YyP8AZj5mX2ZwoCsxF/BEBodimKE/U6wngEPfbvEcUKHw6ZEa6LNKBoGIHmMECZiJX5PXApGmZRUtzf29+84n95mVUhBhSGpia3/L1B/sL21YuF6zR8OByzaRhDgLDFeeKQk7dssni5k3cRYmPODk5EkPD60WKR6A3rA9rRexWyHjkfWidVqtuCDOd2a//x//J7j54KLfWCsCv0bK/+du/t3/+ze/s4PjUprOFmBrkhByf89Mz5dCRJ8k8KDOjmAaJHQyxIpRpsnznnOuQROnWssvFcxH0HiXCykMMs15RZ+DNGzcrkVQUFj6Ado411zRsvYxj5oD+giVzws+jYZHPmfFzvJCoAOB1Kxe42bS7d+/aX/7qVwI4FPYwUfxNfj46WGpu6/xc1v+wOzBZkMmco2azpYIeMKV8QBq/YumQKMP2AdxZa8hfp9bvndtiMUuNfdxgDmjLefIZQ0CborOUtbdQYxlgXCM8vOqMMW8JQCfzpQrZeMsIjfi7PovnGXhRMi92K5kp1oU18+bNG7mIMu8HsFNWIOcmxNvA+nE8eG+ARH5O+6IYSzc/4XcAdP1uV5+pd2BZ2TOJAwP08MHX+NucQ5izVtPlnzTWOLbR0IeGmkBNKs30YHcacW/evNZ6Zt/mA3AG68ZxatTrtr29rexEj+nx64nf5f2IKQ77C2NGMccwsv9+23AQz57Ph7sOL/Mqs/usG/W4bJX3sLOzIyDMnrW2tqrXgXuvnJKLRV3zAFrYZ/a3JQtYFUAHCALgy5Wqmjra5wFQZF0K8OJimkh5Bqg8OT5RZAVNJu4PMKP8LepigDXnV8Y0UhiEVx7NpzQLP9Pfq8K6zs2G46nt7h1Kfs8MIZJRNdjEtxXk5JzkqrbI121eYE4eM6rH9tlnX9gXX/7S1te3rVJpWKlcl/OzaEEebJotb8iwi3aTgWrZWZHo+Lkdzs9tt3dir0737MnuU/vu1Q/2+uiNDTpn1m5UrVHh3gfz7/d0B384oPIADEblg9cgNMpQUDgCDrEm+ut+J37fPdNdoJfeGl43xsLSvx5ryU+A8K2q4wOAMBy8y0BQVrPzAAjRRufNzsdmva5rxdmEpmiBMSSoYfiAFIL5GS/KcKViQ/SMsBgI7KviAjN4KeZApWcE/eE8//EAof56YD/ceIBuIaMUdBUVLjoeeWFZLVipjjFCzhb5mc1zU31O8h5CP85N7LBzaK8Pd+xfvv3Knrx+bmfjjk0KiS0qOSs0S5KLop9O8nOb8KDbkvciz6uqsPh/AiAMpY3bX2cA31XHKv3aBxitWARfZgnfxcbFpZaykR9R8Wa7N+nvXwKJH3qaPwVAqNMXX+iHDtCH3tD/b9+/AMOz7+DCK/CGiV98cbNlzZZmRavMS1YY5yzpTi03yltxUrBbqzftweZ9++WdL+1W66atlFphljACwrxAoSTYmWOmcj8TO3EZEMICUjRQzFQAhMh6JLkLtuOYUmAYI0Aw95iHAsWm56dhfBGtyV2S5vMmbujgxlFyK8WlNLW7DgxP5qVG8wgvPpZhxEhSIwjkZij3vegaR7EairI/FBByUwVYyAFxBlDp24z4CMlFRzYfDa1zdGgHr17Z029+b92DfZv2OjYFENqJbW/lrd2cWgWzknzRShiP5AtWKRStBogNLGls0HHykfuXq8x7YUdJptjE+sOBdbsoKfwYcd1TOMJmUfyVG22bWsnOBxNJRA9PTu3kvGu5QlmFCiYyMkGQoyjziXT4KeqcIfRBguV/sYvF2aEzH50ZnVUh94zjwfwiwdLMcCJBRBII5OW3FpajqBT76cVlNExzRVa00owOoBKtBiloKFRUlCZi1siny+cX/vcAg5IZB0dWh9QZSbYDQn4XE4XO+VnIf/MZK7HeldCcCJEpuErSP1WTAtdW+iilij3+4gvZxjOOwXEbTRL7f/7f/2z//NXvbDieWbFclekMf3/OrFGvZ8l0rA58vVJxEyGALM8d2EE3c3CGMBZnLncN1wTSw0pZro9ubOFgRs0R5Uy6oYbnC7oRB4YcMCOa6ZVz5zJ8PienVaS/SP7yNsNQCOCNLBYWaebRLaiNYP4AN1xPHKubN2/az774QsV2BAhysExZazeOUpD3cCBGhnVKEHmbebpgPCVHTJnXjAXSyQDkb0V5rVoTOZfRM3NIY1gP3D3lKeCzpMhJWXsKeNecJl93Z9Yq87NlHD7d+ZPvxXlB8gklTw95gClDquIYcOrSV+oQPkcp5enJSQhPL2kvBCjev3dfex17EI6qgDzenxpTAoHIYT0jz+fQ5i6dHxJq7yZAAB/AKM/JsWI9A6o5llwdgHHPACyqLsJFtNvpKoeUxgb7gABncDWFFOD47u/tC8jodXDs8nk3IAqZiLz+jfUNj6gJ1yfHRgqP6KoezHbibC1XluThQWKdKgWU6xKIhyvk+QB3Gis4mvJakZPyUK7g9Wt24/r1izPfYS/E4Mf/ZpSt+nqMGZjuFFt08x8Bu5HUKYBxgCHMvsuaT+3k5ERrkhxcXOxpBsVYDLIaOX4CmqyPKDkP84RpXmS1pkbaeDK1o5MzOzrt2llvIFAYAaEby5TEECb5moAh0RIPH35mn332M/vii1/axsY1q9VbVirVzQowhOhEnfiAvGB+YGBjyUPHBQ+e79nUXvR37fuDV/b1q+/s6f4Le3X82kY2tuIisRaqEzXHgtom3B1031JTM9S8oU7yBl2c4Q4VRubc+XzukiC6qjxK65IUDC4Zwmxt9gkQvg8QLiv4dDg8cgbBR010scDgIgMIF2YjMo96s3RuRCGkpaJsrOt1CjU6fH4z8Y5XRRIK71TFMftgXpFhxbJMWUBJyzmKiJveUTBHcHH522nZ+xZDuASEDkwxU3B6lNDc/rCv7iM3r0Ilb7VWzfIVBnahv2e2YP6P8PnFyHrTvj3be27fv/jBvnn+ne2dHti8bDav5GzOdVYruLNSYWGzfGKT3FyS26nQ8BIBRaYyyxSqFH8HCs4CKj3LJ0AYl82SYb5ivfyxGcJ/m4Dwwqt+LyDMIre45kpJwQHhNGeLfmKL/tzm/blt1jbtzsot+4t7v7D76/dsu7Fp9Vw9ZQiL5YIViAfIAEJvDYUbfLgeKDTj7AXFXTROoIOqLmoEhEF6BfCLOXnMKbn5AXJRZH6ej+bSx2DgQNGlkHtnglKQmIknSF9XZg3FWR9lHAa5KgUOBVbMHBRzFdgrB5DBbOQn5HrGs+Q3Un+wSWEOotmm7rlNBj1bTMc2GfZt0uvY8c4bO3j10t48fWqj81PLIScddK2QO7Otzby1mlO5iZYLgANAYcFKdLphVoFilzL7isoAw4UOVsdsQAEZ5rdiocT7RQbFeVHhV67bWW9kB6cde7mzZ6fnZGeNrVStqRsNSzgJYFDB8z5FIiBIUSJzCBeJep84zRMMXtShSIrMsps8RHkhDLHb4APWlE+HbBEgGLvQAoQxWzDYv4sRJd/MIww4/84UEk2AOyUFPE1s4gGIHeCQBECombRlBMplQMiBi/OemkcLDQ4vAEMDAfMPAVp/7XK9Dc0LZpfaa+t27eZtW8NdtNaUocTe4YkA4W+//kYW8vUmQeJrihWAkeLv5OaJnDQbtYo1axUFQTNlFIGggCGgkK9LLhsz+5bzbbzOegOWx6WhcpcNxkI0aJqtlhh45IewWgKFw5HAbq3m8kxYZsmzxRoCCGEIiXhYZmhynVK4E77NdQWz71I5n8/E+v/+/QdSIHkDBhdcd/3W9a15VM/gS0Fhvy9DlJpy45hLXs4m6xgBCCX/jOY77B+hBaaMSwx4/P1julJiDyuwkjgG4+BejIMrD88GZCnJqKTINeZNcQG9kOERYye4/mLMgAxrxBBHtsQVEHGeNLqNyoE1SaRAYLbvyy++0HOwBwEIAcIwqnPY+PHIMwxrNYEgmZIAxsJ1wHMC3jFPYf/ky+vra1JPAMojc8d1LTayXBZ443sAz8HQYyM4Qco/DKwejXSOBU6ebh7jTqa8Zlh8RZKMx5pLhCX3aJ9oqBQl3KEZKSloDK738+INPZePpg29qPIIkTdL4aEXUdxDeN1IRNmrWaOE2L969Uoupzx4rXxw/fF6lc2I2q1SzjBVgdiIrrK0jsIer0YJkT+KCWGsweWgECfMJJ6dntnxybEdHx2LlaR5E8Pq41x7dEtNo0n0vnz0gRPESBZuzJNpoj3gpNO3/eNT6w0nAoo4jTKPHWcIZ7mKzQCEhbIYwseffSFjmc3N61ZvrFg5lYzCEAIIF5bkExvlExsX5w4Gc1PrJn07nnTtu73n9s2bp/b1q+9t93zfToanVmyUxAxWUTQIzIZ7emiMad+FAFGduix7Y3Eb57BVw3oxGxpqnwDhOyDPH+PLl1mB+JxukuK3Q394AKU/5AKXmE0ASzOz3iixw3PXYWMnTKer1W5ao45UoBLmW/wmS1dZQavqmkWGcIngr3LUTF9VqNwzmOmdB+GnAsIIUCkzAIS8sslobt1BT/MJdI5z5bw115qSjToYBBQ6IOxOe3bYPbLfP/taUlGyBzvjnjXWm5arFyypLOSwBDs4EzOIO2viM5jehvTFHwueTwxh2EI+br1/Ygg/7jh9+Kfe1XW44gjDGgEIF0UrJjnLDRc27Uxtcjq2VqFp1+vb9ss7v7DPrj+2e5t3rVmou70MshUK9UrJiaDMR9aEIzWVCS6jERDSKddcTgYQ+mIJ4dmy1sf6fuJumFNyvDDTcPZKHXNlQFGcIWFzQJi1jI+3onSoPSgKY3ERWUR+jhs93fUICJnh8S66SxnlVJqxnNcRDjLUD5+P5U+oPIyAUBsFM184tI3s9OTARr2O2WwiyU7/5MgOXr6wg9evBAzno4HJuH0ysEK+Y2srCwHCWqVoVezSYUwU5JCzIu6azI0GttZDtxkrQRJJaJTnOlL4KwvrvKObNsVulPJSRHF8k1zBXu0e2Jv9I0VM9IczMYKVes3ypZoYwqnMY8goQ6TohjKaGQxOohEMOnvshiW+V7q5jSR6GeOJZQffC0WYnCJNSRWNLg/08xvyJEOuIM+lu14w9eK+5eYqZIy5JLRaLlkFAFKEdUbGPNDMmQBcmJtKmwWR2YgdTnfBcddcgHuYaxKjKbt5/xsx+mQJCEOjopC36zdv2O2796zaaFml3hQTyLH99vun9tf/5e/s+yfPbH3rmuaCkEQO+0M35iBWIORLNusOCAGC6SOwhLmFG87IT0LZfC5d5N7tDQ5nXGNYN9eWTEKSuc+ltVpqFPA3kSBKZTMcWbPRkkxTs4dyV4wxJkiPPUZEYfYhyJ7PYlkUC+PPFcEzwBn26vr1G2kUAswZ4Ifn5TW0V9ecmVfDBtUArJAzeKPJxM7PO2pkU7vIGXfMTGgE9tQqLkWO5j6DXk9ro4ITaR3HdNjQsoPCIuvQmUFnCd15lOa3G4H4ugUQuvtxJeSETlJGOe4TAAiFywf5aXTRlZtmzjMkZRJTqVi30xHoZr1tbW7Z5599pj2Hc4KUEyYSCTLs8MH+gQBHFhDyWmH8kCuyV/J8OLEijex1era5uSEQKQl8iJnwrFb2zyDTZm/TdeiNO84ve5/Yxn5Pv0tDgBk8rq4YPB8D5nmNNNyJ0MAgJoK7aKzkctGgeArXTwTTYZJ6OVN4Ia6B+WKPrbioxnBAyHHEeZX3DpMLYH3+4rk1G8yWNgSO2VeQRnMdAVY3Nzf1b2/shYYIESnBQTfu1GpAsU+IvTatf2Wl4oiLNLfX1Z55cHAguWrMPiSrUWu4kBfoi4wq51QNo5JL5OU+myRqetCuoiYnuxVTmRdvdu2sO7zAEAIIJ1ayybxssxymjhV7KED4M0lGt7ZvWqu1ZqUywfQVz4dhhrBghi9+n0q1krNJYSbJ6N75gb082bHfv/zevt15ai8OX1t31tP3G2tNa9erlmd+E3fcdK9lmbhM1Ldvn7MNWtCMiiK0PiMYjAxiev999x3zE0P4Y6qJCz8bir5Mfo7PpURA6JMOl8EggFCgcG7W6c9s7+jYemymbAS6COgMIw2hY0fHy4Gf31O9WIvZTlFArPOdytECJXy5JmXxfKQE7ypAmH26t+bpdPN3FiHOEQII+QoZSkii2Ngms4ktigtrAQhrRQHCyBIiGQUMfvvyOwFCD+PsiQWsrtXNagDBhSWwhUUkojCDM8V1KNo4nV+JMzIup/3EEGYkmB9Y658A4U/eDP6gXyzO81a2ghVnOVsME5t3E5t1pladV229sGqPtx/Z59c/s89vf2YrpbY1Cw0PqaewoNsaTCNSABZu4DIoCLETWYZQkiwAIQYh5ElVq2qmpK2lMHfoxaVnmsEE4LYnxz9uroBJpHmaGQryPnUzY/i1dyUFDBy9+b/1Zf9bXgTDYiBN84cXBj4TU6uETEPmysJcS3imnwQG098VIAwMF4AQhnA6tOPDXeufn1oyHljn+NDO9nbt8PVLO93dsf7JsRUwLmFPnk+tVOxaoz61Rn0iQIiLZgUwYzCEDgbJiuS9Z+3y5dKaJJpbg2Hl38gDKXL4iGYLYgZDOPVwMrMXr3dtZ//QTs6nNpr6faVcKwkQuqFM3hYEzS+cHWR+xXfgDDsYFCUOCH2exOeEHPz7zNlCci2aABStPuvjBawbw/hcnsPJpQ0ygLFSpUEg2i8Fi27w5TLRyBDyPMRxAC4VQzBjTsvnlzyiYJljGe9Zfo+LDYvAYMNYpw+feaSApUCloPSCKTYOFrq3AnTu3r9ndx8+koMg92FmMZ++eGNfff2tffPtE9s/OhYgZKYQgO55iB4EWCaEvlwUGGzVK5ZjNhEAiNkHfALSSAFCl7YCcgG/MvoIM2+8KOSVapAGGRdHk2PvDYOipMRIuwVswixhu8V8JGYkAYrHmZ9QCiqKOAbTp+61Ds4BhUgZo1wcAMR8JO6afPC33ZCnLt+CKg7E9YbmFDWXF847PwvjCMDUnsLeEIxWQpGSXuuRiUqdXm3hjrOwH8xf1spWq5WsgjEPruE5D5MnBzTGUUg2OnOmiGWF4yvyUfYHzYKORqmkeNkz8DlK1jSvEUDEeuB3AKj8Hv/P3KBmJM+YbZzLXObevXsCM6xBxSxMiFkoyjAGQMZsa3Q79siDgs8f1mv6m4Dug4N95RhyrKtcPzQCgnOmZoIl+83bYNjX3gDAjMwm55oTRvMAxpBzxvd4/6wF9gfOG4CV6xcgxOvgmm23mzLJSbM5Bc5dEq5rPlwLYkpDk0bXfojmYFOIM4Q6ZmXOT92ZygvFY4zK8D2DDwAXABYgDJDjOENw8MHrY04wNvh4TVpzmdlPd5L1sQQYZq4Hfs7BN2YxywYWfwf2HJktMlVAIcdfJjXNlrOn5bLuVxwz9i+f96yks9IAQs98DVmtgl156wzG9v3TF3Z83gsMoTfYYAoni7KN5+42ShTQgweP7dHjzyUZ3b52Uw2kUqkW9nbY9YJmBQe5qQ2oVUsLJz16x/Zs97l99+apfb/71N6c7llvPpQSLl8rWL7K2EFBWbYAwjDZd6mwj/X8RRYw4kMNHlwAhHHe+5Nk9A8q1j74y5GeDyeAjXWBnEG3B79x85guTF1d3HX5DCg8Oe/Yi1dv1FekAGAjpiPioZp0ZrnQvDvO88qNDttpyWGgpDNE/r8SILyMK9/FHnon2sGYZgiL/tpQTgzHQxuMBjbEvSw3tXq7LsnoQs6iDgqnNrGXh6/s73/7Dwqhf7H3UhcHBjKlVtkW1ZwlpYXNSnPJRYmlgCGU3UHYK5YJoGFe5k8IEGaL7Vi4f3ht+TzRhz4uS3nf9f8fep6rAGFaiC3Hiy88zeX5yPf9jQvvJJOL5b+z/G76r49sYHzoff2pf78wz1mZWS4MFAYzy+ESPlxYfpizZlLX/CCA8Bf3v7TN+oatVlasitOZ3NyqIVDcD5YuhfcAQhWEKuAo+F2+CCiMmV9+KTmYEzOIlFNGIOMACLFvdxDJnuWzNc56vJU/H9Ra6ekNJzaeVtgGZZUGMwuXKVLwOQMACKEgV7i15oOib+IfdkYlpwrh6BiAzOfMaPXs+HDHeqfHNul37Xhvxw5fv7Kj1y+tS8zEoG+1UsFW63XD661UHFi1MrZadWLVSsGqFH3I2nKKeneOLkb4hWk+bsmwFv3hULNisnrn3jBLxL6KIcwXZDgC0Oc0wLwgZXr5esf2j86s27eQkWVWqubkaCe5aJA2uem4y5UCP7mMk4+AMOiMYpd+RlEIIBcQdKt+Xg/rg0KOApkii/Mi4x1MK6KTcwCW3KfaK63g9Hex+JDMNBSj4jEpPLXOfN4un5tZUTOEsHsu8XRG+IriJbgfUszJ1EJZdl74xxB7nBYVpUJDQ2BmJvaFmJWta9fs/oMHduf+A+U2dgcjOz7r2Lc/PLV/+eprmcn0h2NbXd+0AnEfygOcy9yE40WjE0DYqjFDCCCcChTyUNmYo6PvM4REUwAIAQWSy4VAb4BrFyZaxbKz7SiDJJwMgA4gIpYsAvVkYasrDggBRrwmyU2DG6m+JiY/MPsRpFFbVMjTI75g6KzabOncyLEW8Bx5xAuvE+awhBkHbr8jz+OUqY0cKcvWweWx31dEAM2hqBTgOgW4SI4pRQIzhcwFOpgGcHIskCDTPKhWAcolqzcqMhaCOIfBk1x96n83nucoH1Xwe8XdPQUIgxRTjYHgjKrIAQxrNHPmpjC8btgzX8PMY5bk9BkBIccF05pr17bl1slsHGAM6SjPOxwMZRyjGT/FTriLKA0GnpNGBmuM3wGgcIxZ88iNWTetRlM/C4ADoLCuMA/kHCr6J7gzqylGcyGX89y9/sDjMgAXMwx5fC3BzvKzmxsbqhvZS2AIYedi7qKaMIrqifLrZUPFlSB+rgCekriGCI8YEg9bzVpgD7784WqQnB0eHQr80oSRs2+MWQmSVQFL1ACBDY1Opb4dBHUB+4McRst6T8oqDEBTjGy1LhAczW7EUBOn0e/bKQz18XEKuBVVE0C3zJB6XZ1Xb3Ygs6XZVAxrzFl5rljYPCIjyCD8+rundnhybqMp9SXzg7hBF22yKNk4wWCmorzBu/cf2INHn9vPvvyFbd+4bavrWx5MX8QBnMVctGlpbqPCzIb5qQ1sZEfdY3u+90KEx++ff2uvT3btfNKVWWK5VbFKq6r8bRpM+HCwKyz32gj+LtZLzhb6PTtiwOz5CpRSKi99X1l1kSFMK4r06WJt9mmG8B01iAQyAoE+QxHxPL0/B4Ou5+J2P0A+2R8p/HI4mSoM8/Sso0gJNqCo5VcHVgPRy4FfH+/xzoxbhsdhe++4Z0FGtohPX/ZPYAg/GgxqfQaGUEYFDmb54LqmCBoR9pxMbTwf22hO+PzMcqWF5YoAupmd9o7tyc4z+8ev/8n2z/etM+4KEBaYGawVBAiZIZwWEs0LAghnubnse8lkunAlZNxO/1QYwohZXUrlHx/CO0tF3PtBYTZX7WLGWro03gsrs6/jqpnAd77eSwX+e8v0SKi/tbXEhvKfLyBEBMDMWY5iajC10rRo1XnFpqdjK/TztlFas/sb9+3LOz+zOxu37cbqdWuVmlbGZCHO1AQGLQWEYX4vjZ0IOYSSjDGbE8xiAB4Ugqk0KABKGSsg4xyP3OxqMNSKVSh1JhsQhjCaFmQbVOlNKDatsmslXAPKRhxPJCenUOCDYqfZaIa5LzeK8LiGrMXZhYmWj0aHcW1HMEgBt1gAds9sNDi1Qe/Uhp0zG56f2f7rl7b3/Jkko73jQyskU1trNu3axppNR32zRceaTYrcmVVhCIvOoBVzdHadHcT8Ne7F8RoiZgJWkMOBQ6SafIHN0ExLoWjrGxuya6fIo1g77/bshIgJJHrdvnXIyupPJRWe5zE78BkXZl0cEAIGnSEkWkIxJ7ySOGqQvRZDMSGpZzjECikfUCQGt8ISBbwDQgCOSg/uQ4FRkBRLZijIDb37z3njZ6VmUfEnJzRFQCwAJEjoFjMr5AGDcyuXmDVyMxmf93HWObojLnfLKGmOLocOZin83TRkrmOneIJgsEDhyutnHvDa9Zs6vsghC+WK9Udje/bylX37/TP7+rvvNZ85wMCl2rBytS7XQ8lpiRpgFooZOBiuUsEqsKGziUCh0spyKh89j3A+s/FooPderZQFYCQtrNf1ujjGFOoUwdE5V4w8DwXFk0vHPJ6DMe73muRd8wAAIABJREFUyKg90NtNnviILJicN8djOz0907njWGBgRGOFmT/+DuYc1BBxpthngnmd7vwquS1NgDpuiZ51zL2V26vy/YJUFbkoJhwCpTDMCrD3MRaBEf07On+GuT3lQ4a1oBiqgpoejUbV2u26ra21xBaWy0WZ0YxGzE92dD6VQ8ea0ZpjXWHygmmHm2ABDCLQYE2ydjjWvPc4M6nfY68K8lfeD+vZ1w1ZfX1dI+w/t2/dslu3b/tcX5i9ZE6NHNKsKc/a2rpth1k55Mvsq8wcAtYUS1GpuhHRLESiNHyGjr+jHFJee/h5RabAbEuiy7ldSHLJGuD/AYm9Xl/MIcASeSYyUiSp1I5SVKhp49ELXKOeJ0rmqEs+/RHNgN39mOcFTOMs7HN3SwbUG4bLWcbsRkvDBVMgZgZPz04lq5UjfrWq181sL6oH/h4yZ4/BKKcq/+xogfwwQnYj7xfWL0pNOcaAwTgi5TWlv25AI+YyB/v7AXRiVFTVeWYd0LiAJQS48+C1yfIqgbn362c8oVmEeyey7pqNErPnr3bszd6h7R2dWi6PAWLFZvO8TeZFm85RtlXVLNq6ftPuPXxkP/+LX9v123dtZWNbmbEAwnnIg52V5zYpz6xvQ9s937OXey/t2+ff27M3z+zF/iubMC5VXlixUbZCtWA53PPz7kqt7NqorEmbvVHd4XhAIDDL3l5Z/KtATxWC71MKpmTCheo0rV7TOvITILxUdiwPnEbn06F6N1H2WOoICMHtzAt2+kM7O+/ppo7N7YTZgYVZo9lSJ4YLMAaqyrJZ2u8sGIhFURwQvggpLhTulzHEHwgI345duHxAAiCM4brhxSDJQSrKY7aYKVjzpHuiPJVSnQCquY2Tkb3ceW7fv/7Bvn7+jfVmfZsVE79AAIIZUxncRgGC0/xcn8UZuP5p+YL+VAHhj46e+LhaN2ZdXgCDPyHg/SqAmt1frvz+R4LC9zqmXoqg+HNjCPOaryKoPrFkOLXKrKyswfHJ0Ox8YY2kbrfbN+3xjUf28PoDu7d119bqa1ar1K2YK1kxH7ICw7xVdJSLhQc301g0K2cQxkRZWm5eQjEfZUGa+QrSRX4H5uDs/EzFh2cCOnunjMJ0hinjYndpyXoB4vNSXlhH+ZdniRFJQxHAzZ39joJJxgByVvPmUpwd9EonFDYfd2mkPxXl435/ldG9u6hiA94/ssHg0KajjsBg9/jIdl++sN1nT8UQjs5OrVbI28ZK265vbdh40LXFvGvtdt4adUKaiR5ABll09kuZk/ITSGWO8YV4zpxHBkQwGIPpeW+Ajo3NDRVYHGMK0k6vr0DyAeHJAELmwfpDNRuBIOKmkIsGMMjnLEO4mOP47HOgLsFzFkm5ZyHbUZ9DbAhqDpcF9tSJZ74GkgAZWHTwpLJz10VnlShodf8SSxCYCYpRZRsGZgK2bpZYMkEmStDXBM7U8rmxVSs5l9ZpttCNYTwXMc4weZnrfXBvwkb2zueZXF7Je3SVjRfVYh1hg1ZWbGNr227cuGV1ch3lsFu3837ffvPb39kPT1/Yi9dvbDRhPpPsr7K6/by/KFejoK1S6JcLVsojyoWWm1gesxTcUvXwOUOMZYaDngq6lCGkaK9Wtf6i67aeP+QOShrK/B/Fv8AI7JQzN1xrNEpk6ELRG1wuYRJ571xXrJWDg0M5gQ5H02BM17B2e8XNPBR27jJhzisgKkpIWYN+eWFeB7uBBBnZHhJemNuSimhApRoZ7CnKQWQdBcmxQFs2/HtZkSh2RfnEPtco19oKbqc1W2nXbX29be0WTE7Fpjj+Dsk8PNN6VTxFAJrRMIvrLDYnAB4wkcyMRZDN9QMgu/wRZ169meGze7x3wB/7Hcfn3v179vjhI5/fJEg9zO8dHR6GPdCbaMzPXb92TUylM4nRZbQvAMQ1cXpyKtDJ65ELbsgy5BoBvHCe93Z39W++x7nl/UYpJ3Jcrit+HvaRhhxrYH9/X7mYsJ78P4CHSBHNXBcAzTDP3qxjL+X48RFJBmLBFPkRmEKP+aDx4HPgyp+lKSOH0suSUVeu8R6J7sAllffWaPrejdT2vHMm9pXn4zghZRWwUxNuqWLRVAPNs3xex5T3yEyguxwXFKUBoJSzbhQHZ3Iqz87PJdHVvUKSc5fi87M0XWh2wBoClnmw/mQiRMPDctpXMWMSIKw2JL3f2T+2lzv7AoY4hiIPnSY5gUEeVqgJEK5tb9vt+w/tF7/6H+zanXu2srlthWpdoBBAyGNaTqy76NrJ+Nie7j21p6+eyjBx/3jPjnsnVmqWpYJDJmpEahbI5HaZfUiNDWJZH4GKcv+00xjg/7L8dUOhtz+WMUDvYyKyuMaf4yIdoO9zS/6zC6Z/C1Bl8Eb4Z7zfs0GSCcJ/FBoRDMpRlFwoK1hvOJZV+Ok5Hd6BOhOFEoPdq9JpxxuPWEAVR97p8vyqix9pf/zStz7EPH30DGF4oguL44N0VgYQqgLwG7duHMnUJsnUpvOZDaZ92z/Z1yzhykbLpvOJnfdP7Tdf/0aAcPd016bFxPJVpvcRp5vNSoklxExUiOlwQIipDJ2UWCReWLjvNJUJc0xXXS6Z96x/pi6jF/NXsr+aBS7v4/B+zCzjj6xz/TgH8PfHAITZBoSzPMvFnl0CYZzZD//7Ccz0Cd7tARKKiMx1dWEv+ikH5d/Q73DMNQaIJfc4sTK5hAyvd6aW6yysPCzadnVTpjKPbjy0B9fv23Z725q1tpWYJcxFm/0QAREzh8JFGN3wYuHsc3rzVO6lmyMvIOSPqRvLnFOU5sjaPIbEI48iDsdnvdx8xP99eX8J5JPeG3WtQOnYpWCRHeRrPvDPTKLbuet5g014lkdP2U/NO35wQ7qwArKAEEAmlkROiH0b9g9s2D+08fDMeifHdrK3a3svX4gh7Bwe2HzYs3a1Ymuthq2vtG0+GVouN7R2G/OHhQAhs1HKzgOKuQlcyhB6I9dv1DFeQJ15ZXkFlgUDAblilgVexLYpDHooiakKcZij4dimmCuQcCdmMC+XUc0QZgChygk63xQy05lNx1MbDXzmClaWQpSCV+cxyP6KyLrKJRsjIxuP7PTci7puFzmi99yqFUwt3D3Ts9maXuzCEKSB8L4hcI6WlunOKgII5zDU05ktEnIfuzaddKxR9Xkhcg4p5FkP6nxHl9ZgyBFPu0AhAeVEKwTJI80LZv0oZPngWPNvZvI3Nrfs2rUbdvPmbavWGj7nUyrZwdGx/dXf/BdJcs86XRnMwBwS6eFmE5wXZKxIHCtiBQF8qbMostDcXF+vFHNWKeflQgpPOx0PrZjjePkMWbxGFLFCfAAOqDEnT/EQZHsylxf/7TmfMfNOLqMhi0+SyPnCwQjMqIxFBmKOkBmORgtrNMshK7AtsEFBzvEUIAw5olyLuuaUf+eRLoAQvQ4AUgAUqXswgB+YSzxJZAdpNsRGTwoIw50kzb/0+wQSRZpAqm9gW5nFbDLL2BAwbLXq2gen05EYQoXJpzmevq4E5gLzpZiUNKIChiuv9+POsksQ4evRN8QoKIqGHJ79CTgm+3Fs9+/ft8ePHhsAEIDiTKS7tzpgK4TZtIptbGzICMdf50IABDMal0mWbX93T4AQMxWAESwvDBp7MACfxgB/h3cW2Uf2Cda0mnN5B1RcE+yZgDNAIQY3MHPewAPc5ty0CCMWxVV4RiJNDNaZ3FTlGB0jGLLulBf4dx0lWFgBQoDYWzOErlzjgdsnxw4wqiD4clHHjGNAJAS/T+4iexqgkDVKE4I1CJvsjUCP2IH9Pjs7t6dPn4ppZd+8fv26bW1t2/r6hs5r+hGKE0AxuYQeVUJ2qztf87OaE9R9yxtZyN69wc2MJusdFhaXWUidorJIUVocnJzbq50De/Zyx+bER+TLCqqfJgWbLYqWKzLyVLXVrW27de++ffmrX9v27bvW2tiycqttpVrTrEQkUMFG+bG9Pn9lz47IGPzWXrx5bm8O3thgMpAHRoVc7VpR9TBu4QKEimgJPEeor3THk7FSUMtkCq/UWCa8t2gUdLkEuiyku6pE+gQI33dU3jqi/oUIBHXTCYGTDgZdNurMYM4mbK6JyQXuvDey49Nz6w1GYgfZVKu1uq2vbUjaoU541FUHvb7kUle8Pv9aQAGZavyD81wfgwizRFv427ErcNWhWn4NFsDzyCTvygLCuQNCGML+pG+7x3u2KC1sbXPF+qOeuiV/949/a8/3nts4P7UFaRvVnC1Kc5uX5pKJzjCUKRFEn9gsv3B2MNrtu4h6CV+uBISXUUuca1keyvia/TB50Rnfe/jpC4fg3xMgXCbjxbfo78733eyxyx7ni0Yk71sfkSG8+nK7CAjj8n7/evv39F06s1TccyvOc1acFK1IQOlgYfnuwux8bmv5tt1YuW6Pbz6yxzcf2s2Nm7ba2LByoWYl2WB7flsqxcnMz74FCOkWY9BAISi3u9BVzeU8DFvmLl60Zo1eGO6PM4NIA93+HWfHGD8RgFpmD1FcjgAh5gXMfjggoYCC3aD5FXO5JF0Ne2B0wry8/0X56HLlva8bsfyeRze5rM1nI2E3ppZMezYeHNlocGyj3rGdH+7b/quXtvPyue2/eGaT7rkVk6lttlvWqletUS1ZMQe7Su4dgdUhjDvkoHEaxQ5SuIZ9KNVJMdM0o9j2eUG/j6Qm4W/JnljhkrSRH4fNPczSBCMEuuHMqRBfUUqbjirUIygEDNL5JoZixqwQ0rDEksASuqyLYdXAmEbAmjfrIGMb9Oxcsi+PK0ASKPPQGDE4hzE0q1VLaaEbZ6EADwLIrEmOC9175dICCB0MahZr5oAwmXStWnIjDc3/0BwoUVx6PllkhVK3w3AfE7AnXy6wXYSmU7TLJAkwBxNVZkatYbfv3LHt7Zu2urZhZcKj8wU773bt+cuX9jd/93fKIAP0VhtNMYc6rgnHexIKbZ8/EhhEvUOGok9uaj0QTh8fZBNqInA6tWqx4CY3YUZM4EVs3MIKchtlnmmmIpljjbsoBTZgjGsQwM4xIeTcM/B8bpfrQrNtw6HOD9chIOL4+ETAkiYABTZAnVEUwCAzYczZR0DoDsIeuSA3R9y6MS/RaxjbcIyMO9Nm1j+Z/YdR8XgKPYLLsNimkBvohKB7CkRml2rG3Yp5XuIEclYlgoJHvWzra21bX1+R/8B8ztweJji8F4xj4tUS5JCAwsBmuZ+c/0RsGmWNnOKdIlVO+CbjjskB7Lgb60jzcNdv3LC7d+7IREZGLhyzYH6FLBIwIS8HjGpCRiDgBtAB2Af0xOzJnd0dsYfIldvMEDabOtecH14P+yDnS9mjBKVXK9rLlQcZ8laRiPK3+D3AE4CPhk6MslDjJeRrqiEll12fx5XUV2HzDqL1/5JmB+fRIK66yiF6eee/qgr188E+otldovZovlQrwQynq2YSxxdZK6CW9ZhlpWO8jQB8MF7qdLqSocpttVCwGzdu2NramkiTOEOYvfPT4OK64W9hXOhSU79m4nr02VfPhXQnWs/MpUE1Gk2kgGDuGoZwUSjLYfT17pE9ef5KUlFMZYaThY2TvE0XmLjVrVCt2srWpt0EEP7617Z1+641Nzat2l61Ur1pU8vbYJbY+fTMvtv9xr5987U9P3hqR6eH1hv1bFFwx328NJTJXZgrbF6gUIBwGRERryD/vDQES30XUifm5V0l/V70/coAzE8M4Y+tHd9VY0QmJgOUljmDDgclRQoRExMc5KZz6w4ndtoZCBBibYtmmaFtbKTZKDjNbDhLGJLZhi/bbmdZm/R9xY6sV/Dv7J1fllZ+4Lj8KIbQ44pTeUFoituMrJ75zKY4+VkEhLs2L85tZaNtJ+fH9mrnhf3V3/6V7ZzsWmOzafl63haVhc0KM0uKMweBxbkcm6YFmEGyXULllQLBjPf+FcH06cBtBtxcZsMuAsIwKyN+fPnb2UP27w0Qxu6ZL8QICDNry6dygkVG2KY+Ng/uLROZzJEMw+UXluOHCKAfe03/Cf+8CxhnopRqxYrlx+QRzq00KVihl7Pp0cgas6pt1tbt8a1H9tmtR3bv+n3baG9btdi0cq6WGnLErriKpOByeRkQxpkNFQaBHRJDiLSdEGtAW8jnEstCt1iFhYNAinQvMsJ8n3LLlmAwRhpopYRsK+ZUuMlT1KSgU1lQpu6xjEswv5AxxjSNRojNmbSo41VeYAjf7mmmpzodGnQwyANwJDCo2IKpzSZdm41PbDo8sd75gZ3s7tjrZ09s98Uz23/1wnKTodWLebuxuW71Ch6ic4HCeo1iFoMdwKFLG1ViRXYwzBGqCE03CpcKIsVUGLSOYejAI5lSR7+quT/JWoO8jtfr54cuNU6amHnAqDasWKlJzymH0QAIZVQ+D8U49svMEPK60iTCnGTDvP94TnCCBlgNZ1M7OD+xA2YpZ7C5btqijn4yk7HGcAAr50eZOZeNjYpCoSPTC5tRr9asVqmJIQQUUohGhjAB7MASzkZms77lEmbtxrp3KJZB8kSK7YakjksgGNZb2jx10yMAMyBG0uN5IhDE2uT9yVm03ZQb4NbWDYFBzCO4b//w5Kn9/ttv7J//5Tc2HE/kqllvtsQUcEynAkcEXPt5ERsOkGH2McwKlik2kY8qb5A5QnG37hA4n1sTZhmTFjVd/PrifHL9KAS8kNc1AZiFWWFOjGJfxigAphqsWVOyT9hjOVvmC54/N5m4pLHf93m5MFMF0wXYYQyl3mgu3csjQyhGDFDiLpCy9y8jZXVjGq2D9HgCTLyJos/yS3BACGvteaQ4uvr9QH4KYgnBXKF5GGZYxeZNZwJMrD/WuOTWJZjxnG1trtu1a5vKKWT+bTwe2mjYs8Gg5w2zIKOTe6zWc5AahuMSWVM3VclUwmFDEEgM16MMVXD71d4GSCZg3uXxRBeQo4eRjPaiPBEGDhgxJmKfitE+kuAmM9UIABeBRc19cv3ObHd3VyATgCIGvFYLLOlUM3YRwAhq5/OaNQW4y6UzmPOgnHDJKEY+zqTH2VqAJfs4YAfDJ/62a3ND3mCYMwO4KvswGLwAkPw9hD06sGpakyEX1k2b5n5OL8h7ohnMXKxlNBDiuVmrcY8jOJ5lIXZ0DXa05TOy4T4Qo2589MCzJQF3zBDy2mgQkg0JGNQM6RX3cBkrzWa2t7snkx6ajDRRaDJGBQvNJ84x7x/AqvOn/ZWoIwChNDpWqTYtJ2OZxN7sH0tGPp6icMtZf5TYaOaA0GAIqxVb2dqym/fviSHcvHPHmhtbVmU2uVq3/hRfjIHtdnbst8//2X738je239210XRoxUpBDtHlWtmwU0xySQCCzg6GKEZfq/E+nsmzdeXEu+r85f0w/Vd0fY5Y4j211SeG8PIie1/DOQMII0u4BITOEIbSztjuxrPE+uOZnXb6dtrFHKCvziSylFZ7RTdMuYshAQozNJ7VRNCs238vpyYiXMkuhFisX3zRV0r4Iov2MSxhYIbiofk4htBVz9zU2QUiIJSJwiKRc9JskVh/NrDDzqENZgN1RXYPdgQIv/7hazsdnVl9syGGcF5KBAj1QCYaAOGMTkqeCydUXnqRbq+eHplL7qKp7b1+dtlpvMD1pjN3waE0BZpXcWfhigqf4tF/13UWX6oDrgs91z8KTNE7yshG49qMJLL+bGZRLFdLlkEJaymYS3ivKb7YzOcA/CMj6zEjFNwfQnBeJFz1EYej/ygH49/gk8yVhTfVPG21VLXcyCzpzaySlK08zNvkaGTVcclWik27u3VHktEHNx7YtbVb1q6tWzXfdEYmxDPAyKh7zrUYpFzcNKNk9C1ASHRFCJ8HrMhlEhlaGPanmGF20OdL3FwigrLLzG/s0sfTEIswN5ygqPTQ83RWUV1xd9mL82duouEemVE2+D5AuFyny5O/bPaEwpD3gmMk8smYyYgT47Rns9GpWMLO8a4d7by2189+sMOd13a6v2P56cia5YLd2t6Ukcgimdhqq27NJvM6uKJ6tEDcNbQbETmhKT7Y0eCOGt57NFxghkrFKOcszOoQOl6u1AIQDAwmRZmOGbNlPq9FEHmxxMxRS8YnsFm45M0535rXdJfrQo44jKozhczuxYcK4YKYIbfnd9c+Fb3zmZ1PR3Y+Hlp3NFCRLCmdHiOBD+at+v0JfiocUms1/RxS7AvI1RrWbrasWW9qfk7zUcyvSTLozqCch8VsZKX8xKqFxJKxW/xH8Mn+s7q2ZnIM1VyQz6nCcPnckee2cWyYvVMROhzqvQCsWZ+AGNgxgNHNW7dtfeOa1RurVizWBKz/+q//s/3+m6+tg7U/cQaNhl8HABzlk5EZDOMASHUVD1Obyh0UbzAXu1UqwMIiT8NRc2Tz6djys8TKObN1jIiubQvclislAb8k8Vk1zj3vC5DIvBPsCAZOfJYJSpDR0TBZXVt3Rj7M1qqYHXq2IOeDyASuy/OzM50H9ueV1VW9f4Axf4cZQj4AdUgbYzaeokbCtc7x5RrnuCLtVKahGhNhVpBsN36eW0KIyChwbLgGAvvo5nfhphSky1FxozXGeRIDOpPEUDOXltjW1rrdvHHNmk1YOJhTgHLXet0zAUJ8FZwBdEAII4pUViAqsD9ukjJzad2lWueC6kBzm25Yo5qFem081vGXk2kAD+ylrC/YL4CYjJYWLpdGzo3c08PiCwIvvBYZ2fCM84VcMJFPsqfy/5KFakbWZbou78SIxZUTmj1sIJ9tu6ydvx1mCAH/ivhIEv199g1nMD26ApkljJnktIEl9MgJvRp9djbOmWlesx7R3ZfmYMh99Z00owa6dF9Vo6+Q17rVfjBwp9GbN25IAcFrPTw60LEhf1BsNfOTwRVYkQ/BXZS1Q5xIdMPlPcV7D1/j+kvLkkvn1FnAueYODw8P3YQnNJP8vuLMKh/ETvAacGJdLNiHkGYzI+2AsFpreYzPLGc7Byf27Q/PbThOBArJfh1O84qeABDmqhVb3d60G/fvOkN49641t7at1G7bvFiyo07H3hwc2dP9J/bNm9/ak/3vbJwfWL6Ys1qzauVqyQrlgk3mYynnYAVZ1N5DcaOYbL3o/x9Zw0tz9em5ycC5MJupOi582fmg99dpV7dXl+sgYoF/3zOE7wOBmQuBkxWcxFPZ6BIQhvD5+UJSUZ/DmFh3OLLTbt96o4mNGRCuVDXD0Gy11a2hA4OUxm2d3UGL3CKkORpyTkHMEhD6pZp90SkEeM9szSXjlbcK54t/6crCPe4R2W9maTK1LZaAMMppp4uZ6WGJDZKBnfRP7KR3aqf9U3u589Je7LywvZNdG+SHVtus2qxKHAUOoomYQB76/zBwmwJCUSBxsWY2ryskoxeFvjEcze3n080vAsnYSdfVuQSadDz10+Gq8D+9LAXTCzicjvj/KtPiTFFwi/UO5iUoeelajbK4VD4SxDdxaDpuqNGSVt1K1mgO51Z/6OYsIbN/zhV8U3G4t1w3OrVZti/Y8i93peWxiuBTN/kFLoYSyKU/+g7YdwEQZt/qJ0AYASGyuYrlxg4Iq4uKlcdFuY0WBznNFd5cu253tm7b49uP7fbGPduob1uz0HZ5UD5IhCgmAzMjIAAbxEwQNvDcHIPUysOtvTDR3saMWq+nG3y8iQIc1BUn3kLd42AyEKSGzNZEgCcGKGMlvpRKOqsnFk1GI4Ed0RyKmx4IvKZCyrTdkJrKXAUI/epJgw7Dj2SaHLH5oyzzuS1gBzVXApgJ84yjjk2HpzbqH9vR3ks73HlpB69f2OnBjnWOD6ySX1i7WrSttbYy6ACEGyvYx1esUAQMJooIElAJ/8XrXcyYDB1cKummEzgH9n3GSSHl8UEuW13KkclkpntFlA3G+A+YJQopwpSLuEeKzYJBK4ixkVuecrV8a2E9VMuYlvjslt47YAywokiJWhoOHeMNpou5TWxuI4xNRkMxSRSqfB4PXUo46PXlpOg5XxTDvncMhxRdOdvc2BQrgH0/M2+SgJIlJoY2EchkLS5mE6sUZlYrm4377o5JQ8KZm4JtrK9r/ijO30VGWrOusbGArBbZ3Xhk3T5mKiNnXnV8Cw4qeZ4NZri2rdXatNksJ7no//2f/pN99/33ApA12MhmQ4B7wnEG0YT7cbruKao1swUo9MBoTFDIVJwnE5tKDj2wyWjAzduquZxtra7ZnVs3U0AoZ0+ZOrkiiE0zmjdhBoP0DaMMSQMrFTmiAghb7XbIqvOd091BR3LohbVFUspaoyDmSQEd/B4gUBLNwLhwdcD0xRw2rleaPzChPvfmTo3sBzI9gkVWbIc7mmLCQW0De6o1z9xsNCaKWaFpPiJXBOs/3uqcIXTJpEtnARXMDAL+NtZWbHt7y9bWVuSaWSjw2rrW6zEr5zN6vsJ9f5ARzGQiRg8mmTUTo0g8d+/iDdXBX1AyBCYzngO+zjGBhdM84Hxua6trzrxNp3p+1hJrHoaLawfzlNevXwvgA7CuX78mJheDKT6ifBSAD3ulcHXNIXpmXlOGMB50D2CMUlMYQv42r5fzo3iaIEXlnAugIhuWTJhYCyIbMKBCRjpIxwfcVMblorxmjl8MZqch5fWmg0JnDn3WlecCJLOGPDMRBUQAIeHeoeZjsaD7BbOCGMvwfu7fu6emDOfm+ORYe54cPuXy6c0urt2UwQ3NHf4GM7J89sZheCh/MrQZrwD58b6w82bHDg4PtP45w0QiMaMJwGZf4XziwEpOYavVkGQZZpdmVzJ3qX2p3LB8uW7zXMl2D07lPNzp05SYWW/kgHA8L9mi2LB8rWyr17YECD//y1/atYf3bO32DZsU89adjO3Zzht7sbdjLw5e2MvjF7bf3bF8PWfVOqC0LjDI5TJJ+PtLQBgFWNmVqxI1axgXQJ1+xrF+FqUExiECwSwgzMZWvKtK869n76IXnj1yIf9uTWUu46rsu8+clVgER0Aot7hw4KJbM87rAAAgAElEQVREdIonxMxkZd0dDOyUjh8dFEJtC0Ury+mobpWau335rIXPSKRZI0iN1FX2DWXJEF6F3eNkWyzs4wt+XxfgXd/7MCDMYCHfRy8sRC9EBFUlKXFwAmMKEEQuOsslNpyPBAh3jnft5f4re/LyqTIH+0nfZvWZVbbKNqtNHNgAYnJLNpBki3l+7sVr1MPpT2Y7WU6V+RBuKCxTFBeRWoBD6sgEZizQabqFKUuxoM/esnGDBh+E9hsqG6YXt17Q0knUOXQbwfCgaHDXQTLJ5IET3AW5Mbjtvb9WFelvuXL4DYybngfWIkui04vkgdfjhRM3ZEmJigVbEHadn9vU5jZZUNj4I1mwCc+sUC2pSyVpQgoKY/922YVy1iUeJ455PFb827tZrqUtW26BPRY296HGubLB8jZDGH/+zxsQBplIDskoJgJFK0zzZsO5VRZlK0+LtujNJSGd9xPbam/a7c2b9uX9L+3+5kPbqm1bO7eqJlKc2SpyM8cIg04/jNjEnTwp/GCCWD/MFBWw55abIE7AU5uE8Go3NHAnOQoCyZ2qdbEN0bBDewFy8DDMT/FI5zpKeGJ+WLyxS06oWSVcSpkPKy/XS2bdu+vd0vzJb3q+UuK/Y/fUt5tsU+PiZp5y+14FiyWb4rI6IedpbqNez85PDmw2Prdh79hePfvWjvZe2+D82M6P9qx3emhba01r18pWWEw9HiG/sLUVMsWqViriYhnYTDmi+p6g1sgc59iClZkHAoxNJ8pMU7bclIIOuW7ZimkWZN0KpYqYKoptsTLMXSpvjp3QnTUdELpzpucV1gReqM9jyHyczckJtHDUvCLHaVAFte493gwI6rJQpIV7GnlyeeSDMEduqCH3y2lik9HUBoORnZ117OT4RPIumZgMARBm17Zb9sUXX9qDBw/t9u3bkloCQAmRTphhnCV2fHQkZssS4hom8kkdDc6t3+tKskexub62aq12S4xLjKHQHieny5yDZcmZCzae4cA6lLnEWbdjY1jCWtVW19fs+s0bdv3GdWu2Vq3V3LBmc8N2d0/tydOn9tVXX9nO3o7WImCwtdIS6AFcAsponrVabWeAnZY0jqkjnLnAId/DRKaMbDhkD07GQ/zsjV362tq63bt7x5kozDrIq5snmr2K87Ry+c3lPHOy25WxBuea6/TmzVsqbFMXYNnuB5Z9PhejxawbclPl64WcOne1bOp64z4T8+CcWfV1BLhHttilCTQYCnwDPPm7rDe5bw5HWl80hbiX8/9DJKXMAYd1OpsxD+jMosxIwj3Jo7F8ZjHKSPnZCE78tsweMta8oAr2ljOq5OsRRzGfIwU+s/Gk53mGWrC+F4yIRpnO1DgAVMXsulg78TcvFNbBtfjCfScICDi9cSZTxiejsec+wmzhoouLZmS4JDWHXULm202lt+12S8we0lHWuWZBYcvIyzsl1sbjMWRwwp6q2U4PUY8ziqxjXh/fAzTyvtTQgbFlXw7mMzCPzI5KihxUCIrIGDn4kZtn/Izrr0x8nPkk3oVzpHlWMg8V+UCMhL8Wn1H1CI5NjFKC+32sM9i/qTU4ZoBoQCjXHkZYt27d1HngfdP8ctMYB6y8Vt/Hfe5cDSLIEzlfz0WWsH7SuBnJcd0AjO/7reDt+pWvAQiPjo/SRgPPKyMbXE97fTVFAb1ysa7DHHIMYvMsZLdiIFOoWbHStP3jjn3z3VM7OunYWWdgg/Hc+tO8DRMMYOqWr1ds4+Y1u37vtt37+Wd2+4tHdvuLh/bm7Mie7b22/+93v7Gd4wMbzIfWm/VssBhYuVGyMoqCshuwKapuwQiZ+wcsC9aLctD0vpd5/14zZhBhrHEjCxGbq8FVOx73H8UQphdKLOwiUNT4xbs9Aq/Gmv9GvnoVzroCFEZ2MALB+DkNnlfentlgbAptPaPY6PbUZeXmWoohpujDK2VtZBxvFmnay0oZqqgB5MDL4zW8ouzn5b+XUO5teePHnYUlkEyfNe0EvP0MwkiXpI+pZF+ZLgA2QEdOLBVAUIAwP7d+MrCD80N7uvPMfv/0G9s9ObCj7okNbGDT5sRKm3kb1xmydjAWt/Q4/shFlALCWBBeAIR+7D4ECAFES5ATLhdhIABc3goLACGzN0tAKIMGAcN4eTkvpp9Y5IxCXD6DsL5o3plWRiaSLIyzjGEIbLB3MX0jeBsQvr3hRYkbf5XNkvXjgNBv9C658BvxvJSzpJS3pJQTMJSQWe+VoeXEitWinFuThYdQzxeeP8T5zJNZFiVZlwGhZLo8T2IGeOGzgHLVbAELETb7d80UxhnCKySzf76A0K82gXOOp1xI8paf5S0/yVl5UbTirBQkpIlNumNbra3YtdVt+/LeF/Zo87Hdbt6ytdy6wFYpmHiwDolAIBuPIhGg50WOd5cpfilwWDfq/CM/G3uItKR8i3noDpflbgdwQLZH55raQ+AjZEGxj6UufxEQhvXN+oosIb8f3e+iMcZVe1PaOQ6zL9lbo9o+sVOdEvVZm+2we0lSFpkEl5dFQ5PpaGwLwqrnCxt2OnZ6tGej/qn1Okf28um3drz/yoadExt0jsRaXd9ctZVG2ebMflhi5eLCWo2qTDCYfcK53g0ZwhxhYDt5rQByAMOCY0SBNGR2aqpCTZIxnCcxCanwqFmywLkRUObz2NprxPhhkAJIdKdDChl+H5v3UrkidgfHRw6NyEo9YOOY2RxwstzEgweGKDICYhbNXQSd9Y3z35Gp9caa2ka4ZScLS6ZIDTEygQEYCUgA9ACEmlvDFfDaDfvZF1/YvQcPBGYAvayRzjluop47ibzr9OTEkingfGDTcV8GM5PJyHq9jhWKeVtpY6QRmm1hf9Mxg/GQ6QbbvBeWcuUcDeWKetbrWH88slqjbtvXrwkQXrtx3drtVSuX2jafl+35s3377vvv7NWrlwJ+xXLRahgGtRoyxBiOh5K90eNzK3/kdQ6t9Qh7GGcJxkUP8hc1lzaxUb8vQNgsl+362rrdvnnTY1ck9fPYCa5HTDD4e8zvcdIAGGJquS+oNijb5taWGFbAmWeFYtDkcjv2fs0edrtyF0WKCQuDmyOSXZrPFOJpUHm4f0SJJGzfOdfA6ZncIldWfM6LvUEmRrlgy79Y6HiyFgCCGO2M5EKK/BoWkdfjxWIs5n0WzdeVvhdYQjUtWORR+wQgFGhirtYkMUZ6ub21bZtbq5bPT2wy7dpodK61E41WOA8w1jRWYQgFfLXOvbGqJooWyXKXifLQ6DbgzSehUo/jSHBYnQjAAbZgrJhF04xzAGeKOxHYGwo0emwHJoELHTvMUzbXN/R9WHS+F+d0nWEfpfmeAMP4/MyNMmvo5jLIiYvaL2mo0Pzhfi93Tg6kmeIskGkqXzK4Q7O/0GTwETPPgnbZPXyEN6v8IzgeB7fpKCd1GfmSKWT9sI5gjaOUNLqn6toUI4v6xJ1VaSRsb23pmpRhy9hNnnh+XqefI1cr8fpcWhzMczTLSuwaaqOl3Dd+X2876zydKZMECHd2jKzIqKLgmMvIptkSaOd1wHgyw0n2pRpyDEBrfXpkD5O/lq9aqdq247O+/fDsle3uHwsUDiYLG84KNpwXLSnUzaol27pz3W49um+P/vJntnp322rXVuzZ0Wt7svPcvvr+93Y0OCNg2JLiwubFhRUBgyVvaHFMdC4FBpdERdy7L9z3AvBzLJzhvUOuZJZtXS74ED6R8W5I75/vAQUXkMbbpWg6RvTnCQjDAbkKDEYgqM8Ls9GEzRKt8djOez2FCOMYNp7PlHlUbzc9a7BCVhOWuGQHLVTEXQSESxMCgQURMZe74BcB4kVzlCvOom9571kGS0AYfyjwP+nvBAzo28k7wGJsGaj0ECg0GcAIEBIkn0+sO+3b66M39vunX9s/fPWPNgIqFubWnfdsXB1aft1sUlsCQpdseoETNYkeLB1fR5CNZjtHHwSEAQyyvAPT5U/v7GBhXsgAQkChdzrdO9ALNO49ksvB9Cls2Q1BKMIXcvOb2nQ0kaNebgazUBQoZLGkm2B6vwoylrTjE/ftMCcTCu24HWhjz54QDYY7Q5EUc1Yg5LResUUpZ/lS3h8MapTMCmUcrZA1c6Md6zFLpuriumskZc4ldhDnKzGzDirFEOYp9tVbDGAQltCtka9caZmswSWzHC+wbFF/sTv2cQ2Nf6s/lQGEAoPcIHKWSwpWnBesxOdZwQrTgiSk487IGsW6rTVW7fNbn9njrc/s4fpDWy8w31YWABEozOWtwkxUuWwTZsBGIzEAFFTcMHGta7T+G3tv+h3JdSV5Xo99x47cyEyS2qq7a6bOzIf5+7tOz1SXutUqUaIorrkiEzsQ++oRMedn9z0PBxJJJiVKKlUrdUKRTACBCPfnz69ds2vWElMAGByLrXBpIEwjBagP4HsOm89zeIeZaxz5qZoUCyy7Q3ODa0BmEjm5jzrTbpMOu6PCmQ40MzRknX3XlhQqzHwf8m1A6HvCDelzZPyjvEzfsvYZOsUvzGw9m1sBw6/+wK7PT2zYO7fe1akdvfjGLlErdM8tncJgTezeXsc6zYoly5kVEw9Rr1UKMsPgUSq70oMiiIZKNNGRm1/Cw2wtuSaAeyKWjoLPAWE1eygkfTKz0RSrf1h8jBboxJfFGjPrAugCMMhivlLSLAyyU4p6CmCFRZOVR7akAr4JKr/UfJvfAQQvdcwUAK9ZJpeJKXeMe5HmwAA2wThCvSKPX0gXSPiYJUTi580s/jg7DEBB5rlvj588sXsPHtj+/oH2FPYWFc/TuQrt589f2PnZqY7HeNC1fu9K85l8rtkceSMNiZIADi6TMVctzjwVi56fqbw8JJdLnFvnNhwPpcwZTsdWbzftwaOHdnB4YHuH+7a7e2CrZcXOTvv29Ns3Ygj7g55+H/EHvF61XrXr7pUKWcnKEj7vRMdTRicx7oD5KbnnJorJADTyNY43YfTDfs/Ws5nttTt2b3fX7h0cePbncunB5AnyWp//g70A6HEM+e9aoy6ZqNQnpbJAHX+43ly66gYnHHrWEMeWpg/5g5PxSAAC8BJNmjhmMlAKhiNe8Fd1LfPv/V7fTs/ONH8lGTHSyDB7SLMBIMrVzzrjGaM8yWr1oBkUmGyx4K56iY3LOG+sk8R9JUiZtU+Ei59rmvcPIJTipVC0g/19AcIHD/atXIEhYqa5p31Ms2cop2hkBZdiinyAitcJ3tjQGE6UGobbQ5wrVLqz3kuIrYqNJgl7VpKF8n54LzTE3PTKnVpV/+Aez7VIs01zls5cwrDu7uzoARi8uPD5Qt4T0m2xfNOZYbbC63PNEVvx4Ycf2ps3r+305FSyVJ+lcxaYn+X38/loGERTrhjfwFqKEQ7uTgtLjNSTNesmMpxrvo81CJPMNcX3uSu1369pVMk5VaqQmphO1gk1jpqBKDtoXIVZb9aezG6kTkj93lGriFUl3oF1x+9i3fELGnWaaD7P6qoSjz7iPAAkaYrEc5ipTXJg0RtXwcgsY8dCRfTegLAkkN9o8P48OsfvDs4Q6lGoWanatu5wZkdvzu3V61OBwskC0U7JZlaxeVK1VaVg9548so/+00/tv/w//2SrVsku5l0Bwpfnb+zVxbGNVlMrNSpWqJWsUC1ZAZmoxCMbBjeSPc5phEiUG2A3fsbIjuZVMA6c326o+/dEBj7+xA8ChHcXcWFaKjCEN9/K32oRdut9v4shzIFByXUUJbF5joCQ/gdS0cFwboPRVLESQ4bEsRKmo1EuWaPdsirBoQy7B8MVuYpSMEV3uoD982RghgUzQHgbGPppz587/zhvn00Hce+qwDaB93ef1Y1wVeVXfJkc2xMZa35eQDADhJ4ZGAFhb9a3r159Y59++Tv71e/+l1mtaOVmxWbFuYDgspkKGPrncKmmb/R5QOiL3b90CxBGCeZ3SkbjjcABoatPg4kF7OAKhrAUGEIAIXNyDgwFBsWQuGOhcrUCGwi0l3Ay9QLUs7aWIn+aWIYXXSa3mToEyBEgGzpjueMaTRNuE/NRUheHs/NdThVniTuxEs2xFhh0UJiUEtkbl+slS8h2lJzU51lgC9V8wDUyRoZkQ86Y+BDxARj0h1ha6V95w9yIXTIamVm5Gm62JF9St8LnfZ3H78rPU/q3fxdW+A+y82RKfWcIg0lSBggLVloCCktWWZZsOVratDe2yrps7XLTPr7/sf388Bf2s3v/YPvlfauVqgKDZQBYUrA60rFKTYBQ1vRIvzAkWJNP1lLh6REIc0nVcAKGdtENE4v6GsP8Lt/xeIiVClKKOTciCe6TkiY5eIh7V9bJpDOtOIyNS6nboOfiMd415B4ph7wwJXNJi/vRpnHhi2Zzh3KGMM58kR++EBiEIVzBEOIgOXBA2Ls8tevzYzs+emYXxy/s+vy1VZLUGtWC7W03rN0gcD61whozcR6pigmkV0gFYyaj5jFj3EKRnYBNELCEgYoDAjrCvC8FfdN5J9esVLF1oWQD3TvmlpTKko4qKw9QKBdHZ3Mpuj1zDCe9pooomAIKd+aFXF7pc5rpwjv3/H5vGubyrW4YDHhR4ZEBOD9S+LmzYXSKVAzJAgaFwj8HGGmGKuZgqZ9BYrmz49JDZIZxFklOgQvPynv+/LmdnZ3ZXJb1sNI4eSJhBYwiZXSwhOkDBSfrhWMdDTAAsjAralbgz6sIEYrzhU3SuY2mY2tudezR4w/c3RBTi862jUcrgUEeL16+cAalCBvDvucSLsLQeb3Dw30dr273SsWsZGbhfQBW/e8la8sdtyZwyPFGFjzgNaZTa9drttNu2+72tsALwEGzcXJAdYfQDBDCog4BRT4zxvFD8omcFGAS2TeuX9g8hbFLaufzWJr9ijl0VSTeLv+j4I/xBJFVjG6cvAfOh4xsBoMwY1bx3LsG7GIlC6hX1nKof5CKYsrjewCsNQ8PnHcgE5tDgTWMjqRqNubcwMMuD8sn9QKfJ0UCuqfA9w8+eGD1BivXZaO4frqDJxw6lxbX1iqbSWZdxHvNzbkq/2cHhC7p3gDCjVFHzLBj/o315yZJRc0FAjp9ns7vbZrJDfPZYgjXK4FGGKnOVkesLSwe31wJ61UzgcEJlnOvublGQ4BPM4Rii6uSlMPasgfHyAmBt2JRIBRW2ONzPMrH5fnEreCgyaz3ZjYwukHrdyPPnE8dUJMpWqeZEcySQj6hWrPBVZbmkOeB+jnj9ym+Jl3omMM++5rCDdcBn+bj5Nq6lEyWhgp/2p2WQCauqLCY5AdK4pu4yzSy6Ng84hzHhxv24DjM12PWdd4wyP/+fgxhBIScxxD1pKZ8AIMwhYWaFSotG83Wdnk9sKfPX9vLo1ObLtY2XhdtamVbFOuqW/c/fGAf/OyJ/fSf/sGGycyeXR7Zi+s3dtq7tNFqZutawWqdhhWrqLJE1zo3G+hytUUiuRIbmQEYes0ba993mMEE1ejNGnFzD/yzAsLVHZLR/xBF221AmPtQ+bnB2+YxmVR0xfzN2i6venbdG9qI8F82C26sFFZsEttbViLNN+j/ueH4uLVT+pkdQSiSRf5kGsw8QxgB4W2GcFMiZ8vh1snZTBveddbiv+Ut0uNrRsZHfXbfb28OD4ZNOLznAAgxfgEUYggjQIhTaGFpV5Ou/dsXn9q//eFT+/SL31q5VbX6dtOsntiiPrNpZWKzSgSEYYZPC/+mFtHPTWAIop404sMIu75jhlCvlw2ph9BPMVwAQhjCkqSjycpNU2ScgmR0udYsjUgTuuh0ItHQpRL6W0KnPNT2scZnhhBHWVgcz2Vzp0bNdZTK2uyym1k47PnBag1/5wbVMwmKAl5zjAyuZLa04Xxio3Rqa1KR3e7QHyWzUq1oCaSeZgId4LlUMewu0p25BU32PQU3+RE7GBxeNcOp41yUqYUFYxm3uA+sbh4UZoAw16/KQOHG1nqzEv/jwL53f5LIEAYpQDymYgiRGBcFBmvrsq3HS5t0x1ZcJFZLqvbh/of2s3u/sP/86B9tr3xPALDCekKmmBSsgelItW7zsYNBuscU9cr+oqNerbi1PKwGRZZYo6JmLgCEKgbDfiVZFEAEOQ+gRAySmwPEy5Kbl8/QIeMLRjFxxlbMUzB0CM8yfQgmD3cen/z+l/sG72vdAQhv7UkAQgkvQ9wEDB3HQjOEsygZHUgyenX6xi5PXtv58SsZywAKWzUHg1vtirXqRUlFE4wtljNL52OBLGSCMHEyPZGs0F36JKsC5HGcBAQXmmGUeY72KKIqmKmpyUQmKZYsXSU2CAzhmrlyACVAUDM1DqgVBq4i1eMZOFc4V9KFp+sMKHHDHmevOEfOSgZmMBpyYDiFG2PqjoVx7pPGFvM6FJUwGpk0HuUBklF9nZnCaDvvez7sM3siDEql4kDEHTExiFjr9TCYodAEnADGzs/O9b7Zh30OD8bUQdZoNLCz81M12lSuBeMLGScpX81DrBVTEuIDmJOWEYqtbLyYWXtnyx5/9NjIjWOekGN9fTWxzz9/Zi+fn9rJybEkogSjF0tIcjGmYQZrpObjo0cP5ER4eX4mMNhW/hyssDPvCgAvlz0ovlzVZwDA4sRKoDpgt14pW6teU/YchTz7NkCN+V72bdhS5Laa51quxKjIvGc+t4ODA0k4PdfX5/M4FoAwZjCvrq+t2yU70XPXHjx8ICOSmOnG+/N7istTY7wB50vrQvEvQfIo9nIlIMLv8TnCWmZ4BHJGJkpDIiE3ETAYHsg/WRv8m4Mkl5D7f7O2GGtAJucPXivOzMe9XqHvIY6C5gKf497hoT158oE1WzSQFjYOgBDgyJqNM50awdBcLU63dRXbklVr9OFmjrOMreSEHuTQQWYd57E4dgAgOb6i8BpP1CTztca69jgUrrG8GkLs78pzBWHmuJ8DhDifnGuUFrwG64f3iQkQoE4jHzh/yiBm0wblGkECTNODeUTFg4Q9g+PKLCGNAr1WrjGAZBUAKXaZRkdgAGPGYJQpumqjGGYGy9qzubYAh+wjOheYE8lNFUfOzcwp7CL3Et63O8F6pMPO7o6aHagUtE4Xc7HOGN3w3zRmAPqsPYAva5hGI597b3/ftjrbmSmQMjDDzDtriXMCax5rIGeBczVrUng3IGwjGWX+NFUTB9DaQD2FqzdRT74DqaHN86pQs6TUtNmyKDOZL795YU+fvxJDOFoVBApX1aYVmhXbeXhgB4/v28OfPbaLWc++ePOtnYwubbAYW6lTs3KnbrVWQ8wgUhGN74Q4kA0QjOc9gMNIcvhtLjw2wPCGBjrcF6Ps+fZ99C8CCGMZuFm+f+OFW572zH2UvKNo7IyxfHhEExkwwGK5Vrbg6+NTu7hCgkJmVMlzBpFmMRjfZkbAbDpzqYECc8PGoo0rY7U2CmEfoQlvLmMIN8yW3qqGY26yKbHGfvtjRTbm/QFhWIYZSxeB4F02784AOSJzIOhmMIBBgCCAkDzBs/6F/bdf/b/22Tef2/OTl1aoFa3Srll1u2bLemrDZGDTsneVbuios/+MoDTi0JATGAFNJll821Qmhts6q+rALYI2QIxuVWIHAyAMYLCQgcKCTSdzGw8n4gLd3j88uNUsnSWpFMqSjtYpHCgSyQkLQJG5Hd20kYQhSanVJTVBprH5vP4ZuaG6o5ibe8QCXeYgyomiyHcXyegeiJHM9bBn3fFAUl0xgcwL6n+pzVYzWyapFSsFK1VZp25/jKRUwajZQ5Y+YgdXAML4LJMfzH2i7Af5aoj9EBB0RtVPV47R1vrYSHQ2n9XNGmK/6X9vQBhob9bgykFhdVmyOrLcyVKS0WRuVrWy3evct58c/Mz+8fE/2X7lntUJjadrK0CYWLNSs1atbrPxNLg60sX20GJcGDn+mGfgqMiZ5t9Zkyp8kBgZoclIzbxbCwhgDYqtiE6ikccPjnQxq1DgKDCBQQztO0P+PGfdz7ft4cM333Xvc07h+wBhkIk6IPS4iZQZyfHYFgBjJKOAk8HQugTRH72w8zevAlP42i6PX9pWs2QHe21r1grKHGzQSFnPNfM2GnbFbLm8NsgXc+ZOgASKQq7fuWRucwFTCi51+pnxlLFOTSwhs4PTxcpmy7XNl/SWEvWXGLXyPpODBQw9lKlFZiGAsIX7K/vCSueP14fNwogCmaMY3iyvKt8S9EBp5vWyPlBuOsUjJmYCCVzP3Ks4jLyPjQFWKLgDSGU9NRrk/wFu3Prf9ySXvcFeRedswroFZjCcCFb4ACokZ7u7O2r0AapgatjnBAhh5Mrsm7BzzLS6vF2gNspgKUZLBUsTMm537MMnT6xQYjZorUbtyfG1ff3VS7u8xCp/aM1mYMLLBZtMcfi8lvNXrVq2g4M9AcLu1aU16zgW1q1WAQByjDm+yJ4rNh1P1BAUeyR2ZRnMTmZWw8SCGIFGI5uz9c/i18eCebzZTPcAQJ/AIFLExUJSwnqjqYKfwlkRBCG/TUYyvZ5dXXUld2Ud3Lt/X3I9GX+EvFCFb8PgTid6fYAJwJRjyms4c7iQeQ9zeAIeMEdSMjkjDeuEHeIQUAmzXanYgvcCUwRjpMgsZwnz9yIBwwAKuWTFTcuB3PeeKP/TvhAiaSajiVhA5K67O0gp71tnq2q1OvNzfTfFovmgOC43b4vyTV6viUvs3PMCuS45zlnZEObPBBKjdDXUVxFgAMy4dsWa9jA5Gmkdc2/WPB/Xbwx7B+CGPW1JxvJi7mw8KotGlJauNTPKnhp/HsDoMk8PsGePED4NBZteP6xzB9LuJIrEGBkqnxPHzk67o6YS1xHXcvQk4PPGKAu+j9/nc4Y+6+wB9t7cRzEidlNeBB5JIdOvatW9LUJDZyPSiI0gxkswLiuKrWavwAzIRwpguLlHrNR0kXkUWYR7e3Z479DNkyYTOzk50X2J4wDolTsrgDSYzADG+T6aFhx/GiTeaNqwhLFGdIbw+O4ZwnZb+4iiSArs5SJLkKwAACAASURBVOzNSHIxTgMURpUTa6Viy6QqljBN2JdL9vkX39qXXz2z8WJt/eXaBunaiu1tq++2rbHnj9p+y04n1/bN6QtL6yaw2Dnc1TN1kuYGZGATRmNCfMpt5OSyUa+hw20uA4VCBncRMRlMeLvi//EB4YaESWAI878ye++3P9Xf2n/fOo5ZntstF9H8zCDLaJaubYL2fTaz0XhmV92+bjpsfLJuJuQ2BOtWqz4EP5sht/GubMYSZTbIsUSOJXHelTEU1m/NEm4WT3bY3xGivjkt7wCEGVsTvzMwg7f+fcMOBgCYW6RxhSBXXBWZHVzZPEltwaOwtOtx116eH9m//Pq/29Pj59ad9KzQKFmJmbdm0dJKapPCxGYl3LRunpiNsuwuQOhGNjeP4E1AmAeDLOvo+lnkelXfsOi5YYg+yaVh7CYNuleihxzl2gJQP8GxqibGr1quqkNcR2aF3T8Bp9g1lyv6N812lcpyJUNiqgI55rmF7uH29k4m9YhFtQorokvGI3V66YZHQOiZRR5C64HBoRtL4bte2mAytMF0ZDMMDhZTm84n+vssndpwOrDpcirJJ8SelRJ15qPGHcJPYC9hdsRZwWUBZpDoD4ChO7w6eAymP5ICcQLQRIQICnWOHHjHAv/vgPD25nibIbwDEK5K1khqlgRAuJosrZgWbL+5bx/v/9T+zyf/lx3UH1gTa38AIeAMwFAoaY4wZeZLsiIcJhMVyGp2rdeZUyOowR3kKLrLChKPJgve/XZ5MJ1amJ/M4SxclCrqg4lEtDKP3Wldk7koihszgTlQ+NZtIydBfetr7wKEYa/yexNzRj43ZwCU2dRmSM4mYx0TIyO217er02N78/KZHb96boPLU5sMLi2d9GynXbX9naYVE+Yq19ZuVcxWM1vMCALva14MhtCljMFZMWR60VWn463MNUCo4oNgyjh+btwECMBIhlnBRbq20XRu/dHU+uOZwCHzWXMKbSTqa5g1NwTSTBKXbbGg14OhjIUeRVwMXhaDxRyRvgfwEoq9YJIiRkxyLp/HcgdNr5SZ3aOoVrOMPY1zHmRjcozM5juDdF8h6kUV8tq3QtYjbJaDBaRtHneBrFCmHQBzCvtgfa9irVm3x48fyyyHNXd2emoX5xdBjuw7jLvVMo3tGZtqVsiYgehA1A8lmTds7+/Zww8/0FrHFfP45NxeH53ZyxfHNpv55+TY+flLbDTq2+XVmQwnAH/tdsPS5dz63Wvb7jRte7tj9SozfVVrwrBj0pEUrN91sxOujVKYxxKDtV4pBqIqVtFnseK5k0oEY5zwbzD2XFcC0prF81lDXIBl2BPiQlz67VEgsCyY+nA8+N6Dg0PD5XIza7WZL+IY8fsAetxPiLdwNtJNbCjW79+/70VoiNoQAKVxzWwegeEwzRx/WFmkirzXcG4lIwxuuAAYZ5TiZ3HzMnoLeC2oJZirKSQ5DKoZ2D9AAtJjchWfPHlku/tNa7dRM/Q85iRcT5w/RdWsPX6C/QpGjTXF5xWbjONTZFrCfTebcA/xTxFUsH74vRxLQCkMYfeaxs9C61rOyEi5AwvPNREbE8zh4+5JZAj1nc/kumIgNmY0R1itikXjfbFmAUsAdP44q+emLgCy6JqKDFp1gGIcCHonc7Bhe/t7eq9IjgF1Mp2Zz/R6nAOpBHg9GlYhToL9wPMaI9D0mUz3OHH3Wc3J8nPMCyJrF6j2mtHfo7+um8uU7fLiXNczx4ivca69EbH2qI3pRD9Ho4coGvYRWEbNvE7YG1PrdDoClHIkXqZa86xvSdHTVMeNeWQ1JAMgzKpUMcEOCGFVmVVWlul6lZnKRMk0n5NrkXo8hMQFox1MeyqGdApAuFiXbZnUbF2o2u8//9q+ECBcWX+5si6RPTu71jrYMmuULGmUrNCuWHc1srPJtZV26lbbblpjb8tW1YIckOMoTiRM4prMLoWsMbEZe7jJIN4y0s817/QaN5DZpm7+cwDCAAlRwm2IyQgG74IWf2t4ML7feBh5vh0tEcFgZAona9OsR284sIvrrl31+lYqV2UbjquaOkqy9/VBfXWyws3W8ZO7LOVnyTbc4F1HcMO0OCDLv9scKMyBwdv9gvxG+PZvuM3LvA0GtWeEH7wBCnPvJ34dkxiclZgbnCynNk8WAoRfPf/a/vD8C/vs28/tYnQtc8pKCzBYtslqYrPC3NLKyhYlXCzj57z9Sd4FCDerMTKbcezQnzfHjZt1cWl6lOUOyuxVxUoEPidlW89XNh3AJKxsNV/bYpback6oNeARJgb2Zctajaa1Gw1rN1u23epYPYDEcoLEDOe5slWKvqlKTqNCyZ+5+UdTB3UQ2YBDSG20f+bmQleQTZAmgwAhQcy52ZEwOZydG7q4y4RCErOQsQ0nQ+uP+jaeYZ08su6oK1A4nvt/8++aM6yVrL7V1LPLQiOnuFAe5BpQWPJuF86xzhC6m6xgn9qcgSmUMG4TIvx3QPiuXfEdgDDKlpcFyUVbhbolk5VmCHEaBRTu1HYcEH78f9v9JgH1DavAxASWMEnXtpqnkjC76UAIu0W2FeTW4oAF3F0EwFXvM3/OFjqTHbIK4xxgkDq7lC1cczkH2bi36ab3HjeDd9lgZ/OI3/EaefOjjVoiXv25iABiV2iiYMoA48I85XRuvatruzh+ba+efWOvn3+rOcLicmoHOw3b33K56GzStYKRdVYzW+IU2rdViiGYRzjEiSiXjLoMvFEHQOwIiMesNAournGKA+4FDSIB6k1bJyWbzlOBwZevT+zVm1MbTmbKsJ3TQJJMsuISMeWRLV2i7snfHtIt6W3OYTQUwRSxFFqdVktgAXt+gt75N6SmvF93iF3IBGuJQUaYe5ZELayFyGrRxGTvmSnT0r8X0MBGwPyksvAAENHqPGzdmMmwjwFqKXA907IgIMW3eJREQbK6//xf/pNiB2imfv3V1/b119+oyINp5RnWDRanyL6zXMlp0nPycGFNbc3M1+627Rzu2+GDBwphH4zG9vU3T+3Vq2M7P7u2UqkmJhVDMDLwqDEHg65dXp7awf6ObW3BdBJUPrZB/9rukzd2/8AadYw6MFxCcuYmRQAHjELUFJBahMYJypCSzpGsyAKrrusw5Hb66HsiGaWMOgAbOF0GSSdSSwdSDiQBWLglAgB8Dikw7iG+CpUJgIh7RbymWGc+UuDxRAAD4gq63esMtMNIAi4e3H+gOTCYXP5ovjjEHKh5FME7rqUAvhhWH+5pMIa8V52bUlnvOSoM9CxGkXMUYi/EILtxCnsMs8sCc6yJFY6dHfvpTz+2e/e3bXevab3+uQCUX0+wWji8cswK1iOmY7VSDh7HUHETXA9xDwpujNmeFHwJbs7fY/QEIGyqWTHo9e3s5FS/6+Bg3xu2MlwC7Lu8ns+K+RAS0+FoILDOteTNM3fVBEBKpkv+YN3NWlz5M7sRWRGjKBTpEICsM8IOGMVABukjezZRKkhroxQYJpdrmUYxYAqQBviHqeP1xMJtdSQzpwFB44jPwvGCNePvcr4dDPR5WH98PphqmdVJ+uuziTKvgvmu1yULxS0XgyvlJYa4C4xmaCrx+1l3XNvMF7M5sHeQzQggZI2JOOE91Wt6/x6p4U6/XCfsF7z/aHyVqYlyzsjHx8eaS4b5Zu2xppBcc03AMnLM1fTSGANGOebGMmrQMScJi1oRMzhNi7ZYV2ydVOzzP3xrX3393EaLlfWIeVkvrbLngHC4mkr1VuhUbNUq2qpZtPJuwyqdhq3rJZslS5vOZyFrlzngjettlAi7sY5vlNEn4+2x+ttmM1FV41X525LRHPT8Y11Gv/PmvXZAGEvzvzVAKMOM7/iA7wKD0UQmLxNdrMkZXFifjg0hsoOBDUYTa2Dz3OAmj5yEAr/mtsd6eBc254sSiqX8if2u6in/DqOpS+7fAs0cltWdjqLZx78lMc06ZL4kw5uI+Xs3v5qDnmGOMEgMBaEzbZIuklXZbJbMrU9HnQvHFvabP3wqMPji/JUN0rEV6gUrtSp65nvmhdRWZTdF8UC/d4HCjdOpYEfIPbzNsb4NCAMwZHB/aVZarK3MXPMqscLKpY48AwQBhIUlrqNuFSMGcV22WqlljUrHOo1dL7SaLWvXm9aiICdrMiEgHLdHt/33TmVJkjvvXnrgNMBQtXgY3AYMencwgEPCwtcUJdifOwPDDZRNks0ydnxvrxrAOgYhOIfSnZrBEC6mNk9nNk2n1h1eW2/Utf64b4NxX8+L9UJM7rJstqIewIAGHwuag9Q1xWUAhSsRgIBBPbRMxME4IJRoKrsNh8yzsGr+Lhm94wK/AxDKiKRgyJSRjNZWZWsV61aYrG8Awk65Y4+2ntg/PPpHAcJtQnhhjYpFqyJJY5aTpgcS6tBFjfNI3vTywkxnJ1z2FJIChIqZcCdQAcIc+6fZvxBN4tdbzt46N/f3PmDQb4J3f+cfAwg9IsYNomLMAgW/YZyEoQyRAoOBTYdjSWm7l1d29uYozA8e2cmrZ7aeD+1wp2UH2w3b2arZbNoTINxqV229RLLWx3NT5jACFKgNmN1Ux5xjxUwhoAGGaSVZYHQzlCokOHrCtFihbJPZwnqDsV1c9+3k/MrOLrs2nnnw9wq2FwlvtSpGhvk9zQNxnoLLpc+V8Ts86Dw2viQDC26mMe6DYhDTB+bYqlWkrg4Kq5ofgnlzsxTNyJVKGWOIMRYzkxSFMVMurh0d6eDWKPY4BE1vFrvPPeKSqpD7EPINgEQuyfkHRHKbZN7v5z//mT189ND29vbt7OxCzouAoPFgqBw3GBAMglICpWfRUCPMs3JcAjuIZLSzsyvJLfFP//bp7+z1EewgM0l1FaBLZi+Z518TIzC04eDadndgK4hXQVKHNH9kh4c4he5ZvY7bIjOizEbiHJuqgAYQ4ijLtUITMLo7QolpljU6bAZ5pILoxzhpu6kYx8JnLtk/3cVSQE6FS7gLAsqCfNt31DBgFK6h2ET062lTKFLow8goizBBGutOldGohkIZhoaCO54/WBmXt7mSgJ8FWLvq01kgz8n0+5juZzI2QS7Z1JrVrDGjDIEtliup5g6Z+QuB9wtnjblXwpxR2Ur6uFxZq9W2Tz7+0O4/3LX9g44AIeAbd05AmrPkHs6ujEtFetSDUsFndSMozA6V9rt4QB1QKwQh/DtAltoNgySY/QvNuXrwvWar63U1JcTq4RBfYj6QnEfALp+FfcHjQDy71SNGZJozg/kk9qChv4sNZR4vsL7IfWnaSKYdFBeqa1YrgTuuFQd/ZZENzHnyOwDQYjd573XUABV//TDr5/OcHrnAOqOH5zFCJQFUPhOfjX3FzyfuqW4OxHpgnpw1GmdPNXMcmgwRzNAM297e0vGg7gC4A/ayDNvgAst9Jc6YyqgMwy2AfWBUeU8KtYcFFitO1IoDdcBpjDHJ30h9LaV2enJi5yHflPfKa+q8tVvuTBtyDB3UIn3mmAEIue4AhFUxhOm6YuNFYQMIJRl9Loawu06tb0sr7+84IFxObB4AobVLchotblWt2Kraqlq0OSq5FNBNo8jn72/+oVlwFyAM6zT75u8ChHcxhH9uQEjy2B0MYd4v6rvgzF/+a7kjH4NHc4Al/342vNFNZvAuMDhPzSaL1AbjkYAggHDMTW65Us5RC2c1Or+y0MUeei2nSQFCvDsCIxzwW5iFiRv4pjB7+3h9DyAMWG7zXW8XWT8IEKqgip32+G5yxZ+KSD9yPCMt1FsI+SpcJACLSTKTTHQwH9o4ndgvf/M/7LNvfm/XWEgXUys2ilaEdq8VbGZzMYrLkpvQ3GQI37qSsiL2JiC8BW/DbOZbQJzud7q20nxlxfnKjCY3jMoCd1Cz5XRli/HcyknFauWaNapNq1fqVi01rFXdsXZ917aaPNoChFiP12CDQ4ZhtP/X/KAAIeDOA4UjIGSTirMhbHhxw6ZDSwdOAa2h26vA+iTRTcTDcEea7aDb/xYgpAMnIDhzyWeYHuQZUN4dktV1refe4Np6w66NZiPrzYfWnQ9tVkgtqRSsUCmEOcOigGGaLILb6DqAwgAMs8xJVkMEg7cZwgBBfDA2rK188+HvM4RZt0h6zjDHGgBhu1i3ZLq2WW9ii+FcDGEjadi9xkP7+ODndr/1ge22aFSUrQGDQtFQKFuZqJMk5M3lcsEiGAxXcLhovDmlGZbwiM2M6M7ns3ubmT9dlRk7uJEShu3ovbb9Hx8QxugT8hLoCkdACEM4tjEOjf2hQOHV+aWdHr2ycf/K+lfnyiFcjHt2uF23g+2m7W7XbTEfWiGZW5t5kHRik1HPKjRLjCgFjBec4fDZGw91xgQG+4rI4nhGoTPpGI3RPIRZny/WdtUb2NnltR2fXlhvOJHyZLbgui3IZZTRA5qMsAMwc9FxE6kj4I2CE1dOpFZZxRFC6L3gcompCmhJWt2BlHBkAGGTfNxm07Y7bWu3GtbC9bDZslajbgmFH2BQe5VL1GWMI9MggIw3DwQUgzmNZ96F/To+CRz4/LwAoeRlRRW5yBEBhLwGe9rjJ4/t4aNHdv/+A4+rmM1t0B/KiGM0GFn/umvdqyvrXXdtOhprjXn0wUJGSfVW0/bu3bPWdkcMLAZvjHP86y//p50cn8r0plYDFFcsBVymzMfCjk5ssZhau+UZk57sg1vm3A52O7a/0xFDKGMQmfJEQDjU53JHRrf6p3ilucdtUTLccAbcsZXRkZkYUzFZiiwJDwWMB4CtnMXg/HzLkEnHNwC/mAl8o6bJWvduQsNsG0CGNRKdNAEmbmaSSL4shg4pKDLn6UzvifOhCJIABgUO9d9uRBSZYs4Rf+eepvonZJf69hBciTn/Ia5CIFLgdiGJJWsJYMIzR4i10Kw37cPHD+3Bw127d39HgJBjxjpQhnNgRjleACaxQpmhE+eIxsnGK80xcmBTwm1IU+3ZPLTHxwC4NC+bLpWVCdjnfALYiJNAajsZjfXvcolHvVPzmBcUrHINF1AMgHDts5+wdbwn1ogC5MP8Jv/OvCIMLwBG4D0YBfFeADDMCcK28fnwpdja3lZNwWcSC0ejqJhIIgm45zz7w5sB3ohhLpjzBGvnAGNrq6PsROSeyD8lhw33CeUFhgaQm4Uh9aSpQw3iDCTHYm9v13b3dtRQoGnN68MawtQxhwtLh7SV14szsGImdaz9XuNL2RtdVJMxckNy4pjrGtf7rcE1PhuznkSnXF5e6tjychx/Yt5wL/W8P1fl+SxyYuUKQNMBYbEAk1tTHuF8BSBMJBtdJ1UxhF98+cxG6cp6llqPLOf97QwQLkpLK3ZqthYgLNq6WTSrl21dLdpSattoWLhplN+4VqN6MM4VhgzZm/qatwFhvBdnaowceIz3gRv357gLfRczdkMF+N237yRde08wbm8xO+99O8HvVR38yd+UuwO99VrRozV8Icgr81ArHzofjWP0zA1tbTYYM+cxtO4AdmVsIzYFOurlijVbHWu0Wlav+82O48IsAPEDCRfsLXDi8CqWTpujmEU63Hj/3wUIte3qu+Mc3dvwKbe83ochDIBw865CVy3L/AqAMBiQeId4LbMKOh6z4sLSytqmhYUNFkM7653Zm4tj+9ff/NK+eP6lpWXsqxIr1EtiB61asLSQauaQeTWeHY/GFfd9gDAyVLcBYShgo9FMznW0vFhbcZJacbY0AwhiBBgAYZI6Y1gvN6xVQ3K1Ze1G21rVjrWqu9au7VijsmWNKmCxJiZQHKIAYRLy4OgWB/MYTBnotmLZr8LJu79ssNwc+bA+ZO+W/J4H5sV5dBPjBsjmDjvIRozsg5tIBtfj0k/oJM9sllJskR/IIBBqThi91IazoSSj/VHPWcJRz3qjnp1PunY6uLTecmwpXn0Jj5WVqg4OC8ovJG4CdpBRQX9exofO121A6JK22GrxQjHGVcQy9e+mMnJsjV2LtwBhSQxhcbqWXDQdLQQIK8uq7VYO7fHuJ/ag9aHtIweqVq3NnEq1ao1K3ZqVugChAEmcAwuxN1nyo86b742RIYzzLD7nHJz6MuYh54AQFl924/l3wBC6dzM34QAGFaextHQ6llx02L22YW8gUHhxcm5vXj23xXhgk0HX3rz41lazvh3uNG2/U7NOu2Lr5cQKCaxSInfR6ahnjTqGUOZ5c+ulA4GGs04u7U5sPodl8SInSp2oGCuAkWZbTAlzg7CCb07OJRddJcx3liUVBRASOQEgJBtO7p4h4xHGDsmqF7ieA6aCJ+vjhYneYCThGk5nncT2iU3075c5RAnXUp+nqxQLWj/tWt22JDVtqWikYIz3NZEsIaYie08ynPE1pAbWZmcKxSAsSQCEjabkr9r/ZD5Ct9SPE26ExFbs7u5Zu0P+WyucT79EBt2+XZ6f27Nvn9rl+YV+F46ISNAoPDu7u/bkk4+t0W4bUPji8tqOjk/sd7/7zLrdvjMrsK7I2wCCZLDCsK6Q+nGekVb6XGG5lFi1lNhep2G7HeJYaNRh389spLNb/d5AwIZGHkWoMvFys1fu+7bZ67hEALD8jDoGFNsRECYFHQ+5xoZCccNg+fxkdFp0oitMaOdmdFWlBcAIQGPmTlK6QV9sFBI6CmWs/mHzuL+oCVkuZwU7x1MKlFDI85rODDIPSh4iaDmxERLD4VDHnr8jCWaf4Rrg98jcqA6z4zPmAEIM+AQMAIQhy4+losiMoEqguQBIRab74NG+PXy0b12yQjF6GQzd2VKuq24sI/kyc2MrN/ehQZsBwtwNMpt9DYH1UXorUyK/C+vBZ4CBH/T7Nps4i72ztS3nU8DbsD+QuY1mRQvEN1TFFGLMJpdfQCGMezBB4fsAfryOA8KRzgVsWDR2iaCLY+XeAeMsc9HNVNyxl2YKgBCVBmuBfccdUImJyWfAOghib6DeCDpu7fMAMrFm7DI5FQHMY8ye5XPw+2Kzw+OHNnEQfAYkzPfu3dN8ICwh7KKvh55qlcPDQzGHNAgAkoBIGQJheiYQ6iY9MobChVlh9z6j6AUtjrjOoMUmyO2UY8xnuAbPzy/s+vpKTSY1GBoNMaDRjE+z0IoJArwzgoMywWekC0lVj+WqaPNVWYBwrplCZgi/EUM4okEAICykAoTNgy0bLSe2KK2sxDhBp6zHjNzMMlkjRbMaTGzF3ejVHLq5L/pHzEVuhRzCt2HQHYAwU/Pd/u4NxfVnBYSLHCCMcQkbHulPRnI/0gvkAOGNTkImJt9InEJh5L3emNLkDqJ3gcHFyjQveHF1JVBI53HNDb5etzpyLbqCst2uqhMh5yxNUq8wLvMogsAQRhi4SRDcRMv/cYAwXD/hhX8MQLi58HIZhSEQPjKDAhzBwpy/syGyKU0Kc5uXlzYtzm28mtrTN8/sd199Zp9/+7m9PDuyUrtsSb1o6ypTvomtiUGgoYorKYzWDbnoBvDmF0k8Ts4QBkC4Ua0GgjGyBf7sh8fNZiqzlSXDuZWmqRWWyOvcNAb5aCXBEKZp7VrbWvW27XS2bau5Ze36tjVKW1YrdqxaaMq0Q3bpbCor0viKbiwDM8PMRmAIucGwHDUfEsJYdYMM8lEF+sYZr5ylsjZ8Ql4DWxg7bAxdcwOiI+gbZw7wE9ScEkCOY5wDQj0097e02XJqk8XERrOhjafMEA7FFp6Or+xN/0L2yaPF2I1o0onMZJgxJK6iwHhQTjJK9OCymFgqUMiqi4AwtjuQS+UBYZQB58CgV5d/dxnNzJluM4QlzRAWZ2tbDGe2HC8FCEuLsu2UDyQbfdB+bIfb27aF+xwW+cy21JrWqjVlcpQQmB7MTOL1sqnXN2306LanrK3MlS9G0fg5izeZG9diuHnHgivub++zqf9oDKF2cZez6noA9CgPLbVkldoCQDgcWJ/9+7pnA5i541N7/fyZzScDgcLr8zdWXk/t3m7LOrXEqnSQCxSf2Ngvg6FMz7Y6DSsXC3Z1dS5QwTVKgaP5nBrzOLAWE70fybNU0Lk5R6lSs2q9pcJ4MJ7Zm7NzzQ2+PDq2WqNj9WZHM4XEFlmhpHuKF9XMfnqUBGDE59884FjHe6Mg1HUf4ydgBLXhqZgHxACCAKuuwsjADcAIBmmZSnaMSdGuWJFtPeSWWPNg6uhUuJmDccAZmQfJisPJ51mNMLkHOiDEFIPjIlDAfBlOjszcUzzJEh85a9UOD+/ZwcE9AZdmvSFZPgUqBfnzp88k6aOQvLq6tpPjEy+Wd3fto09+YuV63UaTiX379Ll98/S5nZyeCYgwx+TAFgBL0Qy7CcOHtIs5KWauTKAQFrFVK9lus2o7TXI9aa54EDyAHIDU7yNhTFVIx4c7ycLeRo/djbumZgPFqDoMYb2qARiuTz5PlFoyx8c9QsABcw1JfauZ8iy0gV16KgdPd+z0WSWY46mYZcx5AG3Tqdn+flOOjYBCjivHGqaQYpz7ECAdcMf7AdAJmIYFpmB1THxgcYjNEFPkoJDCHLaG8ypACPMkYz1y6TyaiEYHoDDOFur8y8F4KSgWj58cjSsYiezYo0cH9sHje3bdPdOsICAEIM4x9qaEH8v4mrwG1yGznHHHygzq4r1XN2MXu3sPKzhmh9q8XK7q3j0ejnUMiT/B5Obw4ECzhUgikZQqm7WABBOWGxDosl8/XB4BI6CYJAKAXDcwyPwdJi0CMySlypOU2yeAcKljK8Ccpp4VqOzKhTJkaZZw/LkWMWqJsRhIUDX3Gagb7a2BedqMDXhAvYNyGtIuaafWEKsZXFE11ypzMd9PI9MbJZ9SKo2G9gB3252twCxPBGQxkuGzwR6yxjj/gEFYQ82Mln2+z01iii4RXcwVdB9nLzmGNJt8DtFjenRfugWEWHe93sAuLi7VMEDuyutznDJ2MYzcAAYlY63S9CF/NF6hHN+qLdOizVZFG2uGcMMQ4jI6XCztOllYl3vBwQYQpgKEdUu2K5ZsVW1cmNuCWohGv2/1pwAAIABJREFUOjPH9XpQnzF7mkdMYYfMufPH3uz7AcJ33WX/CoCQN+69lJvE5vsUAH++78mxaFmnOs+sbdBC3knUwaAXOmxLNwAhsRLB+pvnV69f25uTY5vRJSuVxQjSiWw0296BV9fKAZSfembQeKwlGfVMrPwxi0DwhwDCfA7gLS/OuMbuOMgZ4XbnOcvdvnPB7g42cl97CxB6mC/6eRUhzFaslzYpzGysx9ymydw+/fK39l//5b9KPjpcjq3UKtuquvaZwdJa84bET7CgZBCQAcL4Qb6LIfRqyKPvYo/PQQbgzucDQ/6QwKD/d3m2tlVvZpUpQA5Q54YyPJq1pu1t7Vm70ZF0Zbu9Ze1mx9q1jpXXdSssylZaV/3cxmuB4Wc6+iXMaXyGUE5jMY8ruHjR6dcfOq65/CWG8jM3xtA5YrOUBbQ09p7vw82CLhjdVG62eTAY3R99MgIWMkhGkfjwAG4rimJh8yU3G+TOM80SXk67dja8svPRtV0jKR0xa9iz0Xwk9rbUKFuBTa5aVNahcglLiR4pz5l+PG56Dv7ygFBtshuSUb9WtIWFBk6+kPzz7RX/Pl75Rq5ndoF69ElBxjIFq67K1izWrDB3hnA5SW09Q/Jctt3Snj3qPLZH7Q/t/s6e7ZBb1WxZh5nWWsOalYayNAEiurHnMsAignBWyYvJzS0mMIaxqPeK0LeD7P9yxzDc1PLdznwv9N1H+x2RE7caZ+/6+Wgq4yVdaPaIDneGUKzPGkC4tMVkZJNh33qXF5od7F9f2+mbYzt69tSmg2tLRwOzdGrtWsHu77etQDzLYmS1KgwaeaNTm0+HNhn3bXenbdVy0c5O39hyOZfNfLvF7FlbBRAFba87CGyJ57lxb8BlMSlWrFiuyaV6NJnZ8fmlHR0DCE9sd/+e7ewe2hCnUeR0hG6zn+jnN7Ob4luCiYyzcYFhDmdIX9OsDICUDrgfQUCMJKDBCZD9aTajkB8rhoEMvnQyM3aaajGxFiCHIo15w+BaimyOmAIKW4Aqz2KMUDwo63IjUY0LJpqnqGiXqUxdx4a/q0FmiViPSrUm4AKIAWgcHN6ze/ceSAmxt7MnN0xmmpDkaZ5sMJT07uXLI/vqq6/0us1Oxw7vPxTcu7ru2q9+/Rv7/A9fKMIB0MnnoGiczyZiRslrExBMllYkl3UFOFxLHtpsVK3TqNhOo2rbDebHBW/1OR0Amw1HRAe4AYfnUXrhCiBUbh+VUjBi4gYnAAzIC7JHuXoiDQxxJM4sVTXrBzADfPAMiHAGZwMI46Uo5qla1etw7iXrXGJC4wHrmHTA2HB94iZ67959Fao0GeQkCgCHYVJ+nLNTvBDALtPorF1+iqMmIfYjgFmWRwooc1iFZFQOukG+6Yymz5kT0RWdSfk9gAAAYQxX5z0h8QMY0RzY2ekIED756KFdXZ9JOsnMJoBG7peBpeZZsszJWJ8LRttr1HiEQlyC9LjhXnMHIPSEGkxQPIcTNQ6gDECIsywsIYHyMraZzfU7uL4Ad0gyuU7EpIY8Rq419gTmcz2Dsqo5Qf5O84XrhrUEUOJ+zrHiv+MMnEs+MWTqiVWkRiCe4d79ey7rLRTswcOHMqoBTImEyDWINlmvvn9z3fO7ZSSVxVV5TAc/53mfLuOUEUyrrVlegC9AU27mIfdRaqXpxA4PD/QZAXw+y+zRK/zxNZZojdE0IIyeNcJa5ZqWgVFi+nyASL4/PgCprDeODcAaEBzZcZ9vdTDHcRgMRmoKwejyuWgm8d61voIkWdFduL4L9FKbsUeuXG6bEKdUszQt2HRZ1GMup9GK/f7Lp/bl1y9ssEjt2uaBIdwSQyhTmdLaytt1K+5UrbBVs6Hhl7Eke8xKDeJqWrZcLG2JwVvABnkEsOGtwozuXTc7gfqIX/xOl79b3/yRyHbnZvuz73bzse/6k6+036q6cz+bzAlSC8ApXmwbvHsbt/8lC67bbzsLmdlIDsMxjHWNzDCyr/pm5Y+CpUZ3wDOgFkuzKRvkdCpZysX1lXX7PW3eFeQhrbZkFcyFyMMfYJLJE10649l2gJP4viJYjFISv1gz6HrnCcv1AvPIbiMWvYnM76YZcwXfnasuBy5ynYwbgDCWXjcloymFF51VAcKFjZKZjQoz66/GdjXt2b99/m/2z//6z3IbTcsrGcmsKmub8d9yJF0JaFCXInGIEo4ohX1nQRglrDh5hRa5ZJvIPnjGKGaxtgIGMlBbYC7ykqapFccFq87L1lzVrVGisGkoPJ75TwBhB9dQ/VtNoLDB30t1q5ICt65YeeWyEpem+BC7QCAh0kFz751inORgToPdQ5z/CEYD6gjLotvnMrix6AZJt15yDr9Zi2UIDpEeBuvudG4znr9S/Sbo3U+f75SsTA+ObQSJsBDkWy3EBiIl7Y571p/2bTAd2GnvzE6uTu3k+tQGy7EVmiVbon4IAJ4ND0nEspTYgkYB+R03/ngYtktGnUHYXHW3Gg05QBhf4v0AxV9yn/lxf1e8onW2bnaJMkCIbLm8LlrVKlZME1vNl7aaprZC5jw127Et+7D9gX28/ZF9cPDA9js7tttEOsparVm9VFWYSpYTmYXBu+TrRnxEdsA3R/6tc3CX9CAgxA1QDN901/feOoTvYgd9R7zFfN9x+H0/33REYzvIN3fcOCl85rbCVGk8tMmgb6P+tfWuLuwEM5mzU+tfntng7MQm11fWLBes06za7nbDCrZQCH2jXjJlLa+YNyOAfWLNekUg4urqTMYjXIdbnS3rtLe1f1D0MvemORncp6VNIg+vYIUyYfQNGclc9gZ2cnZhx2eXdnJ6Yffuf2D7Bw+sPxhrNh1zCxqPFE6aJw7yXUgIzxd0yahkfLjLStaJ9NxBorsTb/7NHUrdgMVBY6L4DJ8PnMhlFAMeIjrW85mVZTLkr1et+JykJGo1b1JJIknxj+sgUuVmU8oISVMleVTVHeaDohmJsxGsSeTzfg4Lmr+nkEN22B8MBWLINcRchPk2inzmlLZlUd9RkagjsFrbixcv7bPPfq/XqdYadu/hI0U8vTx6bX/44it79vylgArHwptqOKsSFYFMljv0ysoYTZRxLp0LGAoMthu2267bdrNqnVrZimS6phjCjFWgAxh8Fopj4YBQe7Ikb870AAzZu3mvNAMpYGWWIUdRN+lxEyecZP37OE8AY82rKcCcGbGCNwf1PZs7o7uIriXZc8dEft7D56VAwYQsAHV+Dsks7J1HpYSQ9WAcE2cxI2jl2Zlb2BLTe6FA57PzuopjCF/XzzJDCPDGkZO1KmBMTeSRE2IHxRB6JhyfFTDiBiJ+T5OEcJHqWB4c7Nrjxw/s448/sAFGaL2eogxYs5o9c/1jGL3wSBaBStxWNY/pctKYsaerAky4dMDCe9Cx0nxbUOkYx9kBoY7hdCYggwx1b3tHYHAmN1HPA2VNMbPPfRugyu9TcHuB7M2yZvq4NiRnZcab2dywwfGsAHuy+nRS12LtALsARwFCIkYYTxqN1CihuRBjSvisB4eH+rxq2BB9xSxgqPolIc2C0H1P0H9npkUY/LhEmWetRzWMYCq9GQ3YE45erUI+ZaJ1WSwkwZXWpeTxZzmPzJ7SKNJ88YoYCW9MwO5Sk0RAyMx1nJEcKjrEZ/9Yn6wJ1luv19X1dKDYCZprrFl3c2ats8a5poixYG1y7Dg+ADEaBLyGJLwhy5nGTQ1AWOL8e81VSJCQ122xKIghnK3K/lgX7bOvn9nn3z63y8nUhnhctKpW3GlbZadhk0JqC7xoWmUrdioylBnbTNFfGPMVqr4vZuaSmWIgLICN6Wh2d3tX1uCmeN+0PuMP+b03AsEb/3pjr1BV/54zhHdVO5v7rVkyWxOf60VthAt6DvPNfz1ImEGpzWfIdLmuo3aJYyhHg4FmLCMoU6OBDAzhwpA2oOVPJAslkBUQyA2KTgffz0wHQLDGYLbkQH6Di6GrztrE+TU/WRkgzHW/80j/+wBh/mRsTnn4qcDceRH13aX021+N7eObzGX2X28BwrB35VxyFsu5A8JKwZbruQ0TLp6ZXc57yh38zRef2r/++pdmtcSSRtFKbQeEMZ8wVf4DF7gXEZ5X932QIOfAJkDohQfuigBB5JuVddHW06UV5sRLFBUnARic9qdWHJfEsOyW961dZ7jaH8hc5NimmQafa6BTKsdFK1qjUBFjU02QVHhGl4wW4uB/JmrId2Ni8e3hvF6IOzPts4JlN1CYz7X5s5GpI0fIq2ZUcbYra7OPTnBaYQEwIve5vTlk7FNoNUTGUA5hFMscZcA3zCHBuinD50ObIxddz+zo6o29PHtlXx091Xxh2khsXFzYLEktYfazWbZCo2pp0WwuO8tYpkRNPIHUwRY/SJh0XrOW2M3zm1d4f9+Z/3Gh2V/n1bIWz1vIJ7Daa2TINDWKzhauScgsKkqCyIR0MLftZcseNx/YL/Z/Yh8/+MgOtw5st7FtzXLdKoVKYL5dMuoNE2eZolOos4Theg6H4a4bhpcSmyo0SgVz9O6PfhDfBxDe3u5g/8WErihCAXQwMQ4Gp6O+Hvy93z23p9/8wXrdcyvOp3b58qX1T45tv0XmWd2aLdgWMs4xtyhbrcIVS4cX9otGDZLNmY1HPVsskI6tbWtr17bazPYgvWNmaOrHGidEPYhzKQkMVuote3N6YW9Oz+3k7NLOr7p23R3agwcf2sHhA+v3RjZSRAPRNB4szTXukim/psB8ij5Y4uDpcjQCyqNtPTmDGE2wl+GKqT0iuANGsxlnklLJaj1+IdEM4ajflfkOx4/ikVapF5wER/vewTqRK7IcVWuaSfvoyRMVp/xMLDozGXFYRH7fdSt+9UhDIw9gUdL8ZUGMGB1/rzXceZNiut1qSZ62u7Or+cJWs63i79XLI/vtb38nNqVQrNjDDx7bYDixL7/6xo6PT+3y6tpBuRgwbPxduVCvYfqFfDS1aolcR1qJqZWLZi1YwQ5KkZZtN5jLLaqxAIOD0yVzjBeXV5K+wUZgVKN5POR9IbuNuI1ioaRawZt9fq7Y6/i8MhZbzLNAcOYlYV663Z7mocgL5Hsp/MWgioGEcfMjo3lEALzkw37L9EB5n71yULZpNm8az37Rc045ptxrKMiR3wFoOCcU8d1eV5+PwHfAHcwgYeMcQ+55Dx44e4tU192vpxlAjO8vKkAEhufIFJ0d5TNxX1X4+GzmrqX6mrOGgIVHj+7bRx99YJ/85LEaFsNh316/fi1GW+7HNEhXKzGHMF+sxzjL62ZHsKRDARZcTGV6xzFbLLQHck/VXKRY0YkAO1FhAoTIGYlZmc7s/PRUzruHe3s++4cZEk6WyCzrNTVbqQ0BJLBUgB+AH9cEgAoZppyBFecTYkakECJmY6p7vjuDOjDjmoUNd4ZwpnNFo0RmLYOhjSYL29puy+jGZ0FZexUxhYreCNE2Ud4Z5/Y0Lyy1QVDmxJnDICHlPABm5WiqZo1f556bWZIElOOKeQvRNY8ePgzzgjTO6rqmka1ijrO1vaX3wflkphBjI86FJKOVsgzxdM2XigL6/dD8YI2z1mW20+9br9vV65BDyPXhc4EODNmVWeespzdv3sh0CCCo+UFlNKI0GOnnqd8iUK3VSpofZB/n3JcKNatWWpYuEpsuSx49sSzaIDX73dPn9tnTF3bMPGkpsebhnhXaDVu3yraoJ5bWCgKFhVbJSp2qnPVRY6kewhFaM6XxnptHTgEUZkjvDhzz1l01gr78fIDji/jTfmXfgTQDGPw+hjB3m7/znu44au2AMFYPd32szdTAj14bfMcLvuMgChAG3i/QywEW2jqAB/47MoOM17L8HRAy24A988pGE8BgX52Z4XjkobhokMUKuh14ErT/WRc+zKg5JIwN7EwXl1VffuJi6fv9DOHdgNBPn2O20Dnwb/xeOHX7oOby5XOQPwLM8D7jOGFkNcJs2mI5EyAs1QqWruY2sIldLvr2un9mXx19Y18+/9I+//YLGcgACMkdRDJKNiEPWEIYphvh8eFzvPvku2xKC1SSUX9zxWUSHgUrpwUrztdWIIiYmcHF2pKFWXlZttZ62w6qD2yvet86jY460RqE13mlCPNZmdi11GaeFKxuJasT+s18UHDbizfeyLhsnuO795t3uGNvznvI0VG+kVxI3cJbNt66Ofr8iDZlOQN6QeA25Tffmzu8ijPIhrDjMHY2TB+/Frr3ygxaB5MJMSkTFT1kQp6Pr+x0cGEvAYa9U3vZP7W+TW1eWtm6XrRVraDh6RTljuIpwqxSjm8XIIwsYexU3tq6tHLjZfyX3Dr+ir9r83Fz126GgiMgjFEosN0UqnB9hcxyPx1MbSdt2OPaffvF3sf2yYOP7d7WPdtt7Fqj1LBaseKgUPkhBc07vy8gvAuQ3+hChruKG2bcffP5Uw9vtjP+gLURGUL3LmIuh6w8wuhHARD2bDrsWR+Tq9dPrXt5bPPetfUpMs/Pba/VtBbmIS2y1JIACCs3ASENEbUQAUvMksEcLq1Rb1ut2rT5jCKP/DCu24LAIOYwCXK+QtmKARA+fXFkR29O7Ko3tP6Q2Zu57ewcWKezaxOcRrF+T2GGXMIFuNsAQmffuYP5XBeMiRe9FMqwE5Lipc5aMNtEge2mHQ4seT32EBk6MG9MXhn29ZimLGa2ZMZJ0jK+DhB2oy93AHQWQY1P/BNyhiAUigJszJDV69q72H8o3Bz7uWmHZuY0F5WKwWJPE2hWwDbh9WMxgkjFXJpatWqN5qu7tw6GnpXWbLXt6vLanj9/4eY0RpHessFgbEevj2Uk0x/AaPnsJB3sUskD42EBazUcnqnfmPFJrdOsWZtweiImygWrFNYCg/Wyrj6BiSl1QberAtTnkuqepRYMgNxHoCA5KewApnPOoG3ihmITT06K0bW1WJT5y/nZuQACn4/iFjkyBba7YvrMqLsyBoYrsDpiZoPaQnLVALZvVkmh1gDQk//X8BgEQMzR6zcqovks/Gy6WmoWiyZptV6TtO/ly5cCRfyie/cPlFOHhJiGJgyh1mo0fMk1k3k/zMVybgE3MDXUUtzrCCCncAdUunHJLADCB/aTnzyxn//8E8+EHPTt9ZtX+v0wPrDRvA/cQLlXwlxT9PO6Ok9Bjsl6Zw3FPUXgLOQ/RpKDJg4LnAaMj2lUNfpBA+D89EwKIDKH5RhPg0J5mFW9Lp8bIASAhtECFHItsn4B03xWvd8gx3QHW48XAYQhveQzTWcTgXtqEBgx1rrYusQNXa6ur63bH4g91jxyAKQ0JACGOzueMRpjIcQcs7ZKRTGRklMqpN4bzB4h400ljpcIDzmLehxElIgqe3Q2C80lb6wAPslnvLy4tMFwEGaWfW/JJKfIZWvu2CujO2UqBlCTy4aUymG5tEmQwXJMYU05njRGAKP37913RjrHEnI90HQBzGOcRAMFQCjJsqThLhmVoUxgCDHgqdVg7b3Jx3EtF+tWr3ZssaBMLNmq2LBxWrDrWWqfPn1uv3vx0s7Iry0WrLG/bcVWw1atii0aiS3qBUtrZsVmSco3ItfU+A4GMS6X9+Z9JALCBRwRwq1b5fvd8PKN2/w9OLt33/Eyvh388e127S0inzJAeBNs5IFhHJ/+UwuBH/7z+U8e/p4Bwsg4hbwZPtAtQOgzgytzUFiw2RIwSFDt3PrDgdhBOiYsWGa2AA3qulaq3gkMm+5monID8jKQFWca36p8c4Yt4YO/y1Tm+wFhWGY/AiB0rXMerMYzHQvYIHPLAUKCy8u1oqXrufXXYzsentu35y/t028+sxcnL+348tgKjZIVGkWBwmVlbSmAsLgyGELmBiMgzPDt98Ban3/KdUu4DrnnAwJTs+I8scqyaEVigyaplZYFq6xL1q62bbd8aPeaDwUIMY5hs2ETjxtmJrVSAeO2yziJVjESgn1M3IExM+DIuTH60brlahs6unEz8Ny+2BZwwBgzn9yN1EN6YQtVhMEWckMRY+lGACr+oitpkAu9ExBG4BUbJGIKoykFsSjkcbnj3mQ5sd6CGIq+XU669uzytf3+6Gu7XAD155aWTe5acyQXSEerJVuX2fgo57zNkvjQrD972lNgfkMrOwP8Oergh1/8f5M/cScgjP0hzb+F2WNlY/o84QYQIumDIZza9qJuH1QP7Re7twFhXZLRWqkaAGFkCN0kILKE72II3xcQZrTh+93DftC5+qMBIeBXXiE4Qc4sZb5nOrTZaCCH0FHvyvr9M+tendjl+WvrHh/Z6OTElt2u7beb1moDCGv4uTggbAAInUXaPLBNX1oFNznuHunKKuWaFQsVG/RxEMTin7UPQ4NhR0Wg0JgfrDWsVG/Z5199ay9evrbxFPAHU4dcisiipqVE4GgeiEKCIssjfdxG34FgBISSgzNThWFFnffgR45IDJl+jEfaL2As2N9kDBNAId8LoIQdRDoJk1jla7w+hSKAUjlmHl7vjEOwtA9GGPx3nOdCQsm9kWIWwyvNNgUZZT7LkiaqTFBkZT+XCodjxZ4ISwMzilri8ePH9uTJRyp0ufdS1PG5aNBuwAvgb2gnJ+diCiDLVquCGMLz80sBc+SjMGDI12AaidtALsqcILmClRK5jriBp3awu2W7Wy1rVMlhTG05n8hptMbxKbqpj8v8nH2AAQQ8IGuFlcAwh8Ydn4dCFQbCmTyfv1IDTFuey0Cjo2K05b++vraz83MBFoAJDB2yQwC2ogNgODU/GiXEDriVAyjZXwyqjsDPGdnYMs5YwmAaxbph/QCevvrqa7u46lujgfTQHSBpesPmAfo4J5cXF5ofBEDs7+/Zzu6O5tr4LFGYFSd6470uyHcUS0QtxflyAxlMa1ZqCPRgYGbTzMkyMoQ/+clH9g//8FMBQpim16+PnCEUIOQcmUADTBRsHcweYCe6WgJi+eMunL5RSXWDsic0W/i79sSCN18wlRHTDiCczez85NSWMJCcE82iMV/aUMNDgHC50GdAzsr5AxTCvIo9bTAX59mfAmLheAMGOSu8b9YT1ypsaQS2XEN8Fkl7MZqJM6HDkfWHI7HosJe8iBjkra0QO9F28BGbyFIXlQQ6JXOFoZSREC67fv9XYz3MgzpS9cYPewPfEyWrnFd+lixTIitg+TAsAqgCvnivNBhkqFMshrWBuVBd1x6fTcoA6hs5i1LX+OwiUlhqHmkCikUbDvpqQFxdX+lcwUYr41LxGD4d6u/NHYavLq801tVs4oiMpB9JtjfHeT+8NzeUqVm15qYy7Oec33KRc9mx+cxsti5ZUmnbaG52Oprab2EIX76ySyT85aLVdjpWbDVtBUPYKIglXNYKVmi68o1aNo7J6Aq8AZJyKEkAMRovxLvd+99IbwDCHK74iwHC6SoNvtb5zxhYsFAA//HY8wfVCnd88y1QKGesWOz69gTg8ADtTZi2y0WdHWS6ilv+aLK2wXBh1102oL7mBzmpbIyAQYCDXLnCnEDswmVHJS+xDCV/3n0v1n3aoLPWXdiw33kAAyV8k8bLuBY3V4iAMIKMH3ZM8y992w1pY5u9MbTR3BMNugTnsJkBCCv1kqWrmXVXQ3tx/cY+P/rK/uXTX9pZ91w5g8ocbBRtXUtsWXYgCDu4KKyUcSfTnWjxc8OR6e7PkjkhBnkuhRlM4Gq6NJuvrDAzayQ1q65Kko3WClVrlRu209i2g/p9O2w9sp3qvuIlZJIQJAweEO/6do6mS+z88i0zEwJbR6GWz4fKsbKxG7RR5OUYQn0Un3kMauYsBNjHCx1IspkpwBhHsunUZou5vwfNDnpWIe8z/psbT+SaERuFX9jj88yh2pOBTQw3hfXSSkRKpHMbL8Y2Wk/lEDteT+2of2Z/ePW1GN+L0bWN9O8zm3LFoMdv10PmTgSCgMFl0JOvtEY0v5Cxh2GXzJ1jbdw/bMn+zX73nwYIPZQ7HcysM6/Zw/J+AIQfZQxhs1S3RrlujUrDASHBwlpzXoj/KYAwwPmwinOL7Ec+G38cIPRrUuQV5lQAQhjC6cjmARD2rs5s0D9XvuDZyUt79dUfbH51YYXRyA4AhB1yAmtymiwKEFZvAkIxhMwPra1Spoj0wLhSAavkol1eXEsuyr/5fK8DwmKxYgYwrDet3OzYr377mT19+sKWgH6dFwpWnBNh/ilGKVL9vAXP8kyC7YAw6lvUt1WhyZ7FpoJhBQWmrOFHQy9gaWYqXNtne1IVomPtcYCinW1AB06pdbGrYgcjQyib+mj+EcLgFRcBaExD8Drum/yMG9dwf+SeCVuIEyIW9HIRTUIAdpg50/y07Pv9s07nc4E4gMPPfvYz+/kvfiFXzHanpfc9HA/Fzp3gnDno6xjBAp6eEkuA2+VMx3I4mtrF+ZXWPjv3SPN+Zp0tCkbMvgDYSEdhRlcCgLCC5A1utZsCgciCYZcryElxkiy6zA/gK1n/hDk6j1dA9u+g1+8V2uPxIQjOnR7a5cCEP27m4rl3mkucwNK53JAClxkyZiVjjhvFLPcAmBbdQcJsumJhEoDWVPeLDWEfxigyf4JbBnY6D3PNQ2omtFqzr77+2t68gZ1UmoNET7xrRi939zq2vb1j21sdzYJNJiOBVGoiHs4MYrDizpgZGIw7hVzfkKJOBCBgejhuHDNlJSpn010vo2T04cP79sknT+znP/vEphkgfCUAtWEI13Z9da1jGJ1wOca8BkCGtQJjxvvL5uMCuyrZcwVG0bMjlUG4RgoNi1b1XD3m005ObT6ZKJcTlpDrSAZSQU1E/QVQPzk9sYuLC+teXwtAI/tUDAZGNx0UBA6yaWpw3QiMEw0SrlXJZ+cYxmGosyNQSb0ZJaCwXbDgNE2QQfPZYgYjn0WRIh1mbXclHUXODeBizapWCOHzHnXhAI3tBVaR5rLLuN211d09OW6bOBLWLPcP3hfydB4wcxfnHglCbSIJa73uzHaHRrs3oeZOsRH+AAAgAElEQVRzl8ZmAE15nt7MAAjKSRSSJchdub5gqwHXAEL2DwA/xw/W3SNQUhkn9VAB9D3+BYaQ9wGgza6TdwHCJBXDCEPYrAEI1zZnMKi+bYPpyo6u+2IIP391ZH1ALDPHnZYVmg1bt2EIC5bWC7YkQq1ZsmKrYmkJWmnTtPNrKBApKu1C7RMZwx+56vmrAEIOdDDX9YL5rw4IYzXiN0d2Mw3UOgT0W2egOpWhFnqsN8HgytJ1wXr9mZ1fsCnDzkxU1HIjo/sXs0240UcbX53iqF0M8xHZZpgBvo3G92bd5BfERjr6rqrq+wBhRJ55EeoPq9AiIHR2zjsZN/KTIqwI9J0AYYg0ECAsrqxaJ9hzatfpwL4+fWafPvu9/X+/+VfrTftWqHsIvdULCq3HXEaAMLCEDhp4ySAdfQcgjGArHlEgW4mCao3pRmrLydLScSrzDcK826WWdUpNo0jeqrZtu94RQwgQPGjet055x6oln/1gI+YmwOaJlCgCwdjkiQYymMZga60udzj0Aofh4va/+1c2IGcD1vIdWw3cp26uEMGdW5An2vCk6ScMVsYAdIBxNvMOp+voPbyYv2tdikkIA/2SKkSTiZh5EzaoLOrBASGbGFb6sAIYzMxsYfNiKib3atazZ2ev7Nn5K3t5/touBlcKsmeecF0rWbFZcYawRBVBxgqAkMxCwKBLKDi/Mrjh6zq3wZ/V2+V+o/hhS/Zv9rvfCQjjmnmLIVSAQZCMRoZwZu1Zze6XduwXOx/Zx0hGO4e219y1ZqlhzWrDWtVmBgg5w5KMKiQdxtGNZeJBj+/Jr6+3/+jrYVbhjwFrP/Rk/fDf4R1XSRSVOIH8CafQqS2mI5uN+zYbkWF3bMPBhZWKSzt589y+/M2vbNnrWnU+tf02RUzDmmII1wIKrQYzK7cYQkChpHsAQxgHWKaaAOH56aXAh6ytxO7BOlBcVmwNS1hrWFJv2v/83e/t2dOXVgQwCgBWbTZFwrRWli0FKV9zuSVzi35tedeZZ5985xTC9HnGVsmt7HFcHA21b1AoS95Wd0t5Zz5g5pDpIfVizrCiaAnmkjqtpjsDK2A+PGiaLslMA2S7EYOkZWEGSUuD4HG5dwLoME7xIo+CFlBI0HzMvfOAc5eRunOlO12yPqeoIjSnN7YPnzy2jz762A4OiUnoqLAENMB6KpMuOC9iO39+fmUXF9fW74+dqR1M7Oz0IuT8cRzZNxMvyokIKLOHI6lD/le0dr1iW626Naslq1UwBnPVBHOUsIk1ze4h8ZsLvACkYDeR68EOaqYNBUeQwnJhcQz4Hgp9/gB+AEH8AQREeZ0Yx+HQrq99Fo5z6iHjHg0BK6O+QNRZhIiP/DUFAOI+onMR1Cmb+0wAqGF/cXGG59rK4ZLmYqVqb47fiFUdDJHxmoAhvxoMy9u+f//QPv74I60pjF2UXRlMz/jsLlUGtASzoBBXIPZ3Dbu6VkQAklg3KGromfxizVNKUutGODQ3Hj58YE+efGAfffShmhf9fteOXkfJqDt5c2K711f6+UbDm7oChLoGcJ/0r3GslVUYZiuj8QpAkGOM2Q7zgzQo4hxhnCHMAOFyaVttrhGAcCOYPQEqK7qlwV6enZ3a1dVlAIT7+h7YxN3dba1f1gfXHYwa/x0zCllPrAnWN/UF1w3gCnY4GtNxf2dwi/eIHBkwGD0HNEdcdBaMLE9+DnAUZ49pZgi4Iv8McR+aPTX2GwdanL9Y1wqkBUf06DwaQaLiT1QvldXEAJgy3xhNfZARA0ph4uW0TqQJxjvMp4a6Q/JmdcA9IoeaB2k1rC1sM80ojgXrk3MnV9IQvyGlglxqXVpO9ItmQJdLMYTcCWiQZM7leC2EGUKOD/u5GMIACCvFujUCIFxYxcrNHetNlvb8/MoB4dFrGzPzCTvZbFiCuztsYLNoaaNoqzoMIb4KpQwQ0rATMIxZ3cFsRb0iFssNQPjjVT5/UUDoMrcNQ5gPp//rSUZvlxrooqO7YhSqEcrt5wFgGCYichETWPETn5DY+XnPXh2d2hSmabVyup/QYW1e7rjlhX44qTnq17u5+a55Ljj2HRXR+81PRUAYZnZuvVamvstFWvyQJXYDDIbPEDsZERT68+Z9KBpCgHClCAMrrsQQLlZTu1r07XcvPrdff/Nb++Vnv7JxOrHaVsPloswZlle2KEV2MMwQqsjxaA5AYVxlt0l0dd1lyBJAxJIoQzd8WU4WthgvbD70AG+brGyntm37zR27t3VoB50922/vyrWxWWzbTn3fWqWOlQveuXMZiQNC5gO8+5pf835UIjAUaA6B0J695UYy4hU9Aij82YDBTLITbtz8PDdRPrLmBLGfpiDBGwNntrkbEQAIkX2oqxdAYJROSKKB1CvIRzX3yGcJwDG6z3lN7wvU5T3x78wpmFWURTW3AblsyHjLayu3qsqVvBhd2Vevv7Uvnn9tL05e2cXg0tLS2pZlk/tooV6yIuH1gEAAIcH1CVJgjxFxht6fXZL8d0B4c/53s1YyyeiaXEx3zL0LELZmVTtMtu3nux/Zx/c/svtbh7bf2LVm2cFgu9ZyQFgs+e0p2OF7GG80N4pTHf77v2vGIN5gs3f6/gqXH4QH83vXLVHEd7xOAIRckzlAiAtoOouAsGfnp0c2GlxZq1m210dP7Tf//b9ZMupbY7mwAwDhFqYyRCk4e9RqIkNDLO7MICAwYV0vFzYd4yRqVq81rVZtkEJqp6cXNiaDMKGpQxfcJWgREC4rNVuVq/brz7+wly9fy90OQAiTOOwjHVvIrRRQWC7hdIi8amoJVsmw7rp7baTZ/H5locJgwTgs3DXQ89qcGYARk629ZtXcvAvVAaARkINUdHurbVudtoLoYcQoICVRRdlZhO2KkscgSQx7NOvFwR3MmbNUABP2Kwekqe6b2NdTJHq8BFI4ZJUUbnMBaAo1RjCYMaPYRUIIS7J/sG+7e3sqcmE9aHgBRGErYGX4eWS6192+ZKPd64EYwl5vZG9en4hRAZRjQkPEBDEbpXLBXVND1uBWu6HZQTI8maFmhpK4EiSiNeS2AtIlFfHj0VizTZp5m87cxKLe8Pw0LO2D6yZ1ADLVycilgHK6xHWy3da+C/PBvYDzAYuLHBKzDopeJLIwg3xeGY5h+z+fSmLJjFyMDdg4VDv4jtfn3YAwJx0N9zSAu2fD+UgCLCUAY4ChTDe1qysYVaTM3IfM7t1r2f/xj/+oBgLvWwxyMBDSvsG5CTmIURoYHSsBhEipYbaO3xxrDUh2SXanPBkIBscgxIEDc/yPHt43WELMZWAkewDCo1cCTjJnYe50bdbtXmv9eWQBbGdVwAeQzTHl9fjDegGAAQ6i+ym/HyaWWVWA4ATGqIyUuGbFxGcIAYQL5lzXa9vpYBTjXgO8BrJKWDne78tXL+3k+NguLs/FIMIQcj/ndxzs74VM4YKMUliHMI00YwGufo9HBjr1udNSSU2Bne0dvXcavrzOIl1JLuoRZxjkwK4OBHxlShPcQGELo2ybdRRD5WkWycmc6ItgMqWGsObsimIVOX4cW5fzTgQuAWSsfX7WHX69zuZnuc4xdeGa4Jbw4Qcf2MOHDzfzxmvfs2LmAdcR1zfrmNfh9WkOsAY5XmKO6dSs1wKcvGZkobk3AGj5rLDvWrMjmFWvoWDseV8eg+ENLBrmvG4GZKseTH8TEG4ZamwAYbW9Z9ejhX1zcmaffvvM/vD6jc3LFVsS7VGrWtKsiyFcNku2apVs3XTlW8I8IY75QdLPs0od1T8hViIbFYqIKdIN8daWv6n+kCo+3L/veplYhb5rhvA97+MbY861JZNVyjWtk0Mp4UKMvGT0B93z/6zf7LNYOTAohjCYyOhZSU7h9r6y4XRsQ4WsTiU7ue4OLAFkcDGTNRhmA5wZjCfQnx0EeNyE/twaAnzrWEcjhhsnzn/2XTxi9rWcqcvN8x6QYJYh+A7O8Q70mYcqm/e/WazODIQOY4x5ELCODBBS29SS0kozhGTavRmc2v/6+jf22+e/t69fP7U5l1m7JjCIXJSL5k5ACChi0iAUG9FmRhtizEpC6x5sk2VUsFhZKU30YHZwPcVJdGkJzqJp0Q7b+3bY2re91q7tNLZsq9a2Bh2hYsva1S1rFLFKBxBiIlPO8gMpoLiJRwlQZE42jY94viPREnT7XlbfwbJsLnxfE5sYCtmQc03heBfsuKXfl8MfHcFoNuP23NrIw8CGCoGchEiuVhEYhr+7KUUwk8gF32cXYQCGPn+EfHqpczZfz22ymmpuELbwfHipKIqnr5/Zq9MjO+me2Wg5sXlxKeBYaWCaAWWyVk5hagtbIMZm1jAHCHV8ADtBRuTM098ZwrilR0CYzQ8qR/NthrAxLtvOqmU/3/3YfvroY3u4fd8OWrvWrjStWW1aqwIgdIfLFVIcgRSYkdC8CI2LG5vxOxhC34M2f94fqH2//uGdN4Mbma3fd8vYAEJMM5E+z+cU7UObT4aWzoa2nI/t/OSVDQeX1mlV7c3RM/v1v/yzlcYDayVLe7S3ZfVmRdE55UrB6rWSJJR15smyGUJmROieI6NEQoWkjiBrGMKCQMh0slCnerVKQkZdS5I8K1VtBEsyT+3p0Rs7OQE8kifGPFvHZlMYNjLtME9oWLlcMyY1FssJ9gkMR2smV6xkATDhsRAUxzzz3x7UnQq8KG9Qc87MyMHSrDx2YukB9XTtXWpKbEbb2i0K9LriJ1AKyM00/A49Y8TBbJnMX7LVqr/Tnac4k7slTB8sX8jRo3Cj80+0BEBne2fX2a8m85IrdfmdjGAOuSiAeHl16bIz3J+ZV9pzcAh7IBkcD+Wq4RCJSyYzg1d2fdW3yXghp9ar654Vi2Wr1ZtyKdzb27Gd3S2Bi37v2kbDvmZNO626tRsVa9Yqtk5nyrDEdRQGEd1nJNJVvPPeLi+1D7PimPMiaiQGakt+qaaxyVwE0Mjx5jx4o45ZqaUX1zM3UZGpyNQdPpHhHRy4kQ7FeRwD4DPHfV2z3zL92NwLN4AwKJZkIhXuScWSZHmKvNBsGICDNUMDtCAwAnjlPCDnfHM80DwVSVr37zdUsFNgAzA++fjjEOngTrJ+/wmrIVefcL+MclkxWWFtULx3kRcWQuMVCWa7HUxzYFUxg6FBULHHH35gDx6QRblv/UFPTODp2ankhxxHQAu7Uve6q2OMPNFdKKs+V7mYC2zzh3PiLKqzhX6nc+aINU3TguqDa5AGDoCPawagQW7pdDi0xXRm9/b3bWd7y8Eo635F1mBLIxyvjl7ZMYDwAkDY0owlAB8wc7C/L3aa6wgAy7nnddSkUKzZWGH3sGLUA5xfN4rZ2ZjRFEsCOZivRCaNa5JzyzrjmhEwnAPaijK0kTHTzk4m6XUJqecRRgltnCOMBnqbvD8nRSQ3b7WzSA0BvxhmX/V4jqOjI4E0jv2jR4/s3r17+ix8HyyhKxdSqe7IcoRVpN5hvUcpKDJxam7ANKw11zr7CH8AcwKiippwQMh+w5pG9jmdYqBFtIdnZ/K7okqB9UvDgX1JSokG0vq5rda4qa5NwU7FhnIIUxxH23t2dNa1X372uT09v7A3g6ElrbYtq2Wbshk0arZuV23VBhCWFTuRNKhtC1K9ZYAwRCKtg9eGF4URN2z+vrlD3oXM3gUK7/53VZXvAHjvNJXJGKXvvsdG/KcrZ7xK1zG/DzDI5eCg8N/Bn83dyeWg0aAjcxKFrUgCKPTpC/eJM5ulS21Q14qW6EniwU2KbhybsmYE5IjFhhHMS6MOOBT2mdj+PebeYgF/51HL2cfe/nr8iHm8udmIw1dvAMLcgnFUl4MhN1/9pjwrB3jzM16ZDCUyrXQ9YICWtmaQtrS2Qjmxy+65Pbt4Yf/ji1/b56++sLPhpXIGS82qJdXEVtVE7NO7AOH/z957NjeSZcmCHghoTU0mU5Zs+Wb3267Z/vPd/bBvzJ6N6Onq7sqSqclMahBaBoBYcz/3BoKqMqu6uqZ73ssyGLOSIAGEuPf4cT/u7MIRENrMk3tn0vrnxdZyw1Bmn8vuCzgrOFkinJibaCbKIDPPoBgUUA3LuLe+h53aJprFOqo5k47ShbGULaOcq6AYMuiYTnMEhMYU0r3MHEQtQzABhTqMDrynjmmiDHfF9M1bNd0FSjnKutPADrAKdXb4fYYUu5lLKwKs22qbv3cQU0CsA40JQPSyU291nBQhxhamHVNXclgfDq87xxyxchnMljNM5lP0Jn3Nf8ZFKI6CQfWv3r3Gy8OX+P7NM7RGbc0a5usF5Ct55Mo5BAUIEPLnZnEkWTBnRJUwSfZQxikGCD3Leucq9newvPzcb2G1Xqcdgv2rmKmMgUIzlAkYP3EDEM5QHIaoRyV8tvEEn93/GPtru9ipbaBWqKJKUJinZDQnhlA5eG6eyiSjd2g6fgAQ/pTj8ON7nD8NdNo9yGuKs1+UYbNg6GEy6mMy7mE5GyKej3F+YgwhAeG7t6/wxf/4/5CbDtAMYzzcWUe+SEDSk/y9RqBQKTpA6CIn1EZ0HW+uVRlKNhlBk9frvn17jGi2wPrapvaRyYRzLcw0rQgQtidTnHb7OG53NW94cd4Wk9ior2MexYwBFLjM5ehMWMRyEWC+GCJa9BFjjDA0u3uaW3jXULF5yiZUFoW1mpys0MwrrNmi2SEyMFMWaszfggrvcpF5Y2UxYZwnHA36GI0Gch1lUcaCzssK2cm3EPOrrUTF5kxnWp/4h2wQwZPyxxisPp0aK1SpYWNzE+vrfGwoloPZdJwb5M+SnSGQZK4Y1yJJ7qoVrG9uYH//ntQTCiZS09fAzXRGo5cZLi95TLu4bHUFtMmmVKsNAVBKVvfv7+Hhw/uSHh4fvcXF+Skmk6FyJRk6n6MqI+L850KyUQJDn5FHIME/BKsXrZabvWQjwLu32vkwd2pKGZcqfGlGIlWJU5tY7tsMk5HJYhlhQeAi8J7NiB3c2dm2eUQif9fVJ5BI3ATtNBtD47b21fdWyiX3w2oG8jUpdaWUknsHQZBC3B3YY9QFi/VW6xKv31yohqrVMrj/4IFABc8jn7+7s2NgNJkTNJWJvY1VS1sOspLLjgSguz0G2ZPt5uc3qSL3PJ5vyjW3d7YTWSddXAmsnzx5pGNBIN/utGQeoxzCiIDIMYSAAcLlQuDC5gjJ8HM2iMzqVICK753MuY/oMEDoi3L+nYwnMw3JqhvTKzOXaI4B5cm9Pka9PvZ3d7Gxvq6REf5+Aixen2TwCIoYy8E5Qr4XxjTw/RDg8O9sGvCVyBDyM/Df2JDhfcnjxM9tTB5ls5F+jgwhARM/g89LJItOiS5rFjKT8rMIApycnOhBBps/z/tWoLK5JlMm80ggiLZcQQI5A/U+M9hLRs0EicdI+X3OuZUAks0DXiO8XgneCOb5PMaB8Njy/3d3d8WOipl1a4zY9fFIpjs+y5KMJ0Ez7w0eRwI8seiOcTWpqd13yveUMoxs9UyurLx/eL5YD/L+57lSVqsaniat5RrCGWSy+HzPvA4qlTyiOc36phqdCOI8MjEjdbJYhCXkq+t4fnCM//df/g0nwzF6NPRrNjGnRHYeIS4VgDoBYU5MYabOUQBHdoRsFPFqMhWHZQxzn/fdTdew8WrCK1giqfJTY2Q/FhDaaMdtfz4MEN69YxtudATE3wcgFBdy87PaXL9blBwgdGDQZwx6hlBAkFK8RYyRm1doM++kR3vqvm4YykDMetiAgmW/WRYLh/2vTuq5Yv8DwKAWzesMYerTXJdkpT/odUCYLiptXbODYIeBBeX1w3TVayz9Xf3M9VCR5PM4ACSA5o6xYwgXjv0hGOQMIeWBx+fv8Oz4hRjC5ycv0Z8PNTMYlnOI8zSToUMl3UVNKkqwwK9kHOnPQDBIUGiAkB/JZJti72SVbEPP3owgnMbIjmNkRkssejMFeBPsbdY2sdfYxoPNfbGEZAVLQQGFgILRnCz5y/kKSiy8BAQpqbJQYd9V15lNjGPsuNq95kGhOVj5C886yT90A/tjubpWvfTYnw9FTnDT9uGxrsDSbKCbEVzJtGjIYJ0wLuBmO87FyPINLRjYAK13tPMZixY4zS64fRp1+Ze2Ecw4f0UGOIwRFkIBu960j1lAvm+Os8tTHBwf4OsX3+C4c4L2uCPAmClkEJZCixcpZvRzk3imrhkZQp5rmyF0YPB/akDoiqgbN+pVQOiBIXMILXbCzxDOUEgDwv2PcH99Fzv1TdTzVYHBcq6MfMDIA2bgXQOEvD5u2TdWCohb95Qf/Y9Xm00/+sd/xA+4JgO34YjFwASTMcEgH13MJ2QIB7g8P8Kw30allMW7w1f4y7/+MwrRCGt5A4SFYtYAYTEUO8g8OkpGkwxCgUHuIuaxZhb2NDrIYD5b4vyM7BHQbKwhmhEQkvVprADhdIaz3gBvz1syPel0Bmqv1qoNLAgIGclKQJjlumRzifPlEP3hGeaLnizT6W5YpXuhZnlYKHmVglvjHSgkG8hik8Wr4hr4/wrOZmwAg+ttfrBUYLA6gQ2bYRmxZ3T5o5RUBlvFvIpSNuTYGLVMv9U66IEH90gWdczstQB2Rl7QSIa5vqZyiCJa3xdRrlaxQVC4sSVwOJm6dY9yyl4PZ6dnKj41G1YpY2NrCw8fP9T4RiZrbpWyyddMFecXF7hs99C66Ih5ZRLt+sYm9vcfYn//ATa3yBByTrKO5TLClKqgQRczSkgpoR0PMOq1MRr2MB0NbQbVOaraHKe5YWpmqd+XAUaVvgLM0+PxWDmEGRhnwc3IIM4OEq07eR6LVsYs9HsDjIcmEyQ4J6FHwLC+YYBQe4kakvaw2mElC/VEgFcoJSHw3n/WPZfvm4wRZ6rU7NY+EQtQELyy8W1OtaY6IfvEgp/niud1e2dHLK1FPeQEMJZqyLLwdSDQfV7NlHp1ljNFI5NDRonyTUWFyOAllzQCeV2wyUAQwaYlQQcbFqVyER9/9ATb25vKniQY5OPy8kLATo0Kx9IRYHHvq9YICEsGCAmgY14XFmJPYEYgcRsg9MCQ7r5sTOj6LJZ13/D+6Xd7GNFgUIBwD5vr6675YgxauUJDmqxmME9pLNO6kLuojGFqVc0TMjOQ4I/XCeXcbGzToIegh4y+jOOmE4EaHjOCc4IYAnaSEmzciPmaM2YmQqjZPAOFvLd57zEmzY7zQDJU3iO6/uhAzFlJZ4bD2pZAT9eTqPlVbqifD2ZdwedIqqkweBoqmfsvX4PniP/vXUUJgnUsNC9p0nDN1bqmhmIk3Kwh35eZ36wJFPMc8Tpg7eKdbaVWCmjKZLFbrMX5WXj9cF2Q8+lgpHufT2QTTuqplJSdB0xup2tryewuf0+hwDgPmjPNXBMxL1DIQnUeFoFCFS/fnuKf//gnXM7mGPD+ZUZoBmhzNrFogDCu5xE3CghrHLLNYFmAahzND7rILXkpOP8SzxCuasY0UeC3upXaz7OJNzfBq8241fdX6/9tG+fdgHBlOPXeDdepACQZJajiHy8ZJUN411t77y/+UU+4DTmnCnP3u/yzBAJp1pEGhU4yyn7DJFqiPx6jz/wbp5ln5288nShzZ2N9w2YutOCsoiFMYmGA8MonvwaefuijvR8QXq3SrvxfIslIh81eff7PCwht+Dwt3fTzCQQMlAQSBAa5AMvMHLPFBG/evsLTN9/g6ZuvcNB+K/CHQgaZYigwOM/FipoQSxgusSAgdHNnBIP2cKOYfG1nn0wwRBmENpwFbbbN7j2cArlxjOxwCQznyMc5NEoN7K3v4v7GPu6t7WKzso5ypoQi8gKDuTirucFyoYxCrigg6M+tGbL4Wap0D3EFjFO3rrsOXNfkSpG0ugr8OUmAZOp69Ru6RU0wq8pJHRQcb05a3lFOFtSyjOf8gP++A4WUgbkMIatNeKZsptEyq8yhVI0ODW87yZBmMg3j8ufUrWeXnDllnLGpFhg0gVa/JQEogV131MXpxQm+P3iGw/NDHHeOMcEEUWaOoBjIPChXzWMSzDAJpmYeFNi5pnxUgHAZIohtBfGzjD9qSfgHfnKa2b+Jye4ChCYaXXKY3gXTExDWEobQAcLaJupkCHM3ASElo7y4Weioi5q8+Opd/HRAeHsj5OZd8zc6cWJVeV+sAOFUYJAFfhezcQ+zcRd0GR0PO8iFsRjCr/7wP1COJ9goBHi0s4ZCMYfRuIc8XScrRUUT5HO8TikV9Syhm3d2gJBzgnOxVCweKaeiE19DIGUyTgHCXAGdaYTz/hCvj08FHpk/SP6XGYZMgOBjBQhLCvlcxAN0ukeYzTsol3OoVZhNV0VF8jjO4iUC9MRTUrJ7ygNnEQoh2StjBshY0X2UhRqBoJk+8FogU0B30blMLybjoSRuLK4JwsS80DxFUvqrTVF/9VDuSYlXp9tz81qx5up4zbGInQoQct7N1qJ8oYStrR3cu//AZi6dJIzAge6FZK0U7UCmo9nAvfv7KJbJ/oTo9roCaPzdlOaymO90++h2BnrUamt48vhjfPLpZ3jy5BNsbG6gTJUKz2HGgulH7nMyc3HY76DXbjlGeSTgTKdark18PdYTBIKcb6T80SSPBNNFMbYGCGVvKyAiACiWxRp0kulyvpOsGUEljxGt7DmTlWXBy2iQouz81zfWEkBozCB/vTPhSBrKbldxDUvv8mmujdYwNUYpUo3D406ZbdLQpNFGzpgzfiXI5/N5nujcyN/B51ZrNPMpykGWDUTuHzIWYtcjGVswlmkRE1AZUE/PEPqA9cu2ATeCUDU1GWROViifU56hZTPGYrE5X/fJJx9hc2tDc60rQGgzgTwuBFi89gk0+PoELzbew/PMeUaCJ4tDSABhZIyTgdl0g5bX0FKNCUqACca4TvL4Dbo9DLt9jO8AhGyW8H46Oz/D+fmZACHvS4I5mwdtKHpBxi46RmMdQ3P8DdU84GdWI5iga0LH2S71LDAAACAASURBVIGaKWTR+Hv4fgiCeV74maxeMam4HzPhz9OJ1syMqJAwxpHnnseL584ApgFn38uWM7FiZqz+kHmd2Ho2AOo6lmpQs6Hk3EnN/IfGOATfGTHI/MP/9+6zfH/8vWxGmJOqGeEIvCvfsqxmj0lWA2RpGsPPY+0PM9Ract3ltZoTeCVQJSBl7AuPEfvlmrPlLedMqkRu0GhPxns5XUvGjjpX9gwl7JTes6lBJjmPYEmX5wKiIIdpnMOrozP821ffoBcDYzoBF4sYxUu0J2MDhI0i0CgIEGZqec0Pxh4QOvOvhCGUy6hn0l1N5pHTFSLJraS+Q3+FPUzvmz8vIEzG3e4kM9xrpyXhmiF0d5IYiGszhCt49nNv+P5A2kVyk51z4CFVZF8BhAzTdRJRsYNLoD+Z4qLTRY+dqxEHZSNEpM9joF6rY2tj00w5SGWTNtHC523EnRmGzsnVvL4PmZa5DRCu4K6cPtJuJDcO5lXnsPS37djc3ZH/MQwh34IDgroInOgoqfkov10iimdYBHOE+QwnzjCc9PH9y+/wxbM/4fvjZzgbXSCsZQUGCQrnYaz8OgLBmfIHDSQsGDshhtABQjdR5iNCfHYav5qBQYwlg2R5bqZAfgQURkBxHqoQ3qhuYHdtF/vre9isbGC92JDzImMnBAo5HxpycLyEvAwdDGQlgbqu434bY3tdKpUGhz905a+mbVfiyKSQkiMdu29Tyx9zYpbbAaHvutnJ4PXppaMElOak5thC31F2WTy2SDo5rGtukN0weZIxo96wIZPLaKMuMHwVQLvfxnQxRRRHmEQTdAYdvD1/izenr/Dq9BUuxy0MZsYGM6C1uFbCLIwECKNwbkxwAggdGCQopLjCd9d/7qXjP+333UK9pd6L4wZt+UhNY9lTbgOEAcQQ8vpnJ5RsSn8qhpCA8FNKRh1DuOsAYYXy6GsMoc0QOhfaNEOYogqvM9bvP4Q3s1Svbl2+qfLDx+T9r/OeZ2hj5XWVAXPWLW7CGEICwsmwjXH/EqNeC+MRZ8emePeOLqP/inomwlY5dIAwi9Goj0KBJg4moWRG3+2A0DVagixGQ5obTBBNmVFII5IqZlOTMiUMYa6A7jTCxXCMZwdvcXpyIUZQgmA6ii5sFv1uQNheAcIazUwMEMoV9Fp5q7VUlP8cFT8TRdOPxUJSRv4cGQoWhXQQpcEMARLBoMkc2e2nvMqydykboxOlqRTMVzyBoUvYTJ/m04w1kfTdqTlkFDOiqyZjFvIqamUG0x+g3lgTi9dorqHWaIgtIoNwcdHSgzNtLHIpjaNsNKRkNI5x6oKoyXTxvPO4dZkBOYpk0rN/7yF+/evf4de/+S0+/fRzGdNkwiW6Pco9F4qd6Pe6GPS7GA66GPd7GA161IyKSSVro6Ya2YlCEcxO5EgJASE/D99/NI1s5ly1AlnYwOIslMcaY64YDjKNNj/F/yfTNh4MMaCEUk6slLHRYIVZfwQ0JbFjln1rxaOf+0q7Jvq1QitGEIhd5Bpukkw6NFr8A79SusufpYsjn8Nfyn2GZkMs3vl6PLdsijMyhewuDX4KRTYkPCD1Gks2ZC1axMsNbdWyyAKO35DB4RXJGkrxEMoABFqXl2paWki8mQNpRoxZeuWyNTulxFygXqvi088+EYPEuVbm0RkobBsgDAgEDDzQoIegQlEQAoRF/bsA4XQqhsskowaOfIM2TTPwTei6nMzEgpMYkNP3LEKfclpJRge4v3OTIaSbJkER3xsdRs9b5wJqfC9ke9fIDjomXzJTZX/SXZPXij2SY0qQzKZKp6umHUEcZwApxSQoMtA+c2Hndo3w2PJYkt0kYCKTz39XxuF0ajmHo7HuG15fbCaRtUyPwvhaw3JGTQFh8481AUTNX6pGprKAQM/C5M1rwXIS+ZX/z8/N60nmVkPOC7Z1zGXsUjIAaU7EBoDJoirfWxmGxgr6jGSv0OLP8Ll8H91uTw0VfiU9JdWCI2rkhLqklD80ExkG2dNhtGASaRs3oiSZ79VVzKT2Yl6jeUyWIdqjCK+PzvGXl68wCrOYFYoY0x12uUBnOkFQIhgsAs00IGSNG2ARmhzaZzHb/u7c129sYa6gTs+B+Rrbg61bQdrPDAhTtN6H7NJCGpOFmcrwj7fY91jeE5+394j/2q3eA8IVwtZv9EYnSZy5yxi8JhX1YHBOaQkZELpSDUZ4d3aK/mis3CNucJJQuI2TcgG5TpKVYkfdSe9UrLMV4S1jr2UO3gUIrxzka5LR5Ly7jsj7ZqlW5dUPdeRvw5QfCgjdTeI+m2YvddKdpbskBmQEDRCSJcwQEC6n6I06ePrtl/j3b/6Ad70jdBc9ZKpZBIWM5KLKHAxjzBwoJDNorNE1QMhOpmMHJQgQZWctCM3O6WSy2FkCE6AwyaA6y2K7uIb1Ch/rqBdqqOfs0cjXJKPjbFWtUEEptA2Q59vyvhxj4jsyTu+dzGX4ZoNrAvhzcP3K9ucy3bawa9UV+lc6kq6RwS6Yy+LSMLmHCKnrxOyZ/XGwIsEvlN44QEuQmwuwzcU2Hu8Cp7fAjUN28jbTYiCYxUzoJEROIp3NSJZFQonOoJwnJGu44H/BAsPJEL1hD+e9Mxy13+Ld5SFen73GafdMYD9XL6C8WcUsG2GamSHKEhDOEd0AhGTg/6sCwruX1uQ7XkqS6gRqftA1mjQ/yEaUZgjJ7JEhdICwN0V+EKIaFW8FhJwhZHNEklHNEFI2akP55jKa3nlW71Ud0+R7H7h231gHVz/nysn39R4/8IV+6GmsnCnJ4txPjEVEx74+Zg4QjvotgcHJsCPWMJqNxBA++/IPaObm2K3mBAiLZAhHfRXLDOimu2Q2y3vOoh5WD3OINIAdotcdYNAbCdwxZqJQqGA2oZHHLYBwMMJ3bw4FCPl8aCI/A0pw+JUzTNmQjEIJ8ZJW831Mpi0slowIYBc+LxdkFjlk/lRUuiaWHSGbYckjg1IQokLXxHwhYV/YYefPsTAUw0A7+tnYgsGnY8ymE4EVvgbBAot1n1VnjS2TqGnNcUHomm9W3ICtfgaJCAo5N8ZmV6RcPpm5sZNPh8DJTCClVGaB2kStURcw5HPJslxetgXCyHBlciHWOHNVyOl3HL59q6JZIEdreBb9PiVkMdaamwKET56QIfwcH31kDGG+QJfRASazPiajIU5OjtA6P0WPLpWRN5Mx1sUYPspc5yiW6YRZ0esyU7JQKitPj1LCRUSlCsERm3B0buTn5MNYZLKMZAYjxnGMp2IHZ5OxgIZAe4azepQGcl6sgWyeeYyxqVR0fN06TrYxlXt7telihmRc2NncJggYjy1eQE6Lcm/Mq1C348XsP3N4JENVqZKpqYoZ5M/xnNGMh9JJsmbWaDRQS5Ch/Ugn0zWwXTOC1wCNTcgCcQ1hQS4XT8kO8xY+z7my9NLommJmmsOxHHOwZLPi888/xdp6U9chzVIICskGch6NS5QAYcCZvLY+Ix1cKYtko8SzXmRkE0AofwgLP7cN1fZlU8dQdURQxeYDGcKS1knPEI66fYy6Bgg31tdUF6qdt1wkkQ10+2x32jKV4fvh/bl/b08B7v5zyaTIB3pRYUD3WQIsNXENVBHU8NrncSIooxETQZPYWb1Pk/NKJeRkn/wquSd/hnOFvrkr11YCLwN6rBF4zuVmThdygjQ6/PL5fkzFzaDxd/D1jW00+Tb/cBbYYrosezPtTaC8R2c2xN/JaBjOVfJn+fsoJeVx4e+0xwTb21v6d/4eNrd5jfD88vlcdzSPymtZZjIzxbPwIWaYxk55uu8aKOT5NjM+i+5gpAj/aN6xWrXXHPdQZdO6YGMGBIJ6oIBhFOP4ooc3xxf4/vhY7OAkX0A/jjFaLjEiY1kuIWgWxQ7yEVTzyJRtTIb1rJQCilGz2DuT4vjH9T3sDnD3twKE6Z3Y49GkLr0dU9jl4G5aLxklINRH8UPO3mHzGmf3M+zsvvxOfb1+ML0RRpL24Q+93p83jdFXBwRnllUOfr3s9XB4fIzRbCqZAztWPmcw69JY5WIlqQ3ZJF701JPbUPRVJ9H0CU0f0Ns9Q1cgYxXh4I/ZXUzJzdLSXuc6MLmbHbRnp3/q6oaSniF04MXNZdplHSPDDSdjM2Y2XwZMlhM5UWZLISY0bOic489ffYF/+eoP6Cz6GGVnZsebC5RTRyaQDwOC9vBgkLNlniHkWWUhnCzcLJNYHHOBJkMivbja0sjNsqjNy1gLanjY3MdWYxPNckOyUDqPFuIsKmEJjVIdzUoda5WGHBhpK62ZQS3sqxBff43745s+i+myOXWLJIfyqsGsHx72+ld/ObvIDDcTIpmDG/RfNQfsOZ7Nkfwmmc8wKY93QPXsngJdHSg0J0GTePhNwGeGmWmSbSietbTOfVZSHll3c07HDReOpmPMFSuikEhJHwbjAQajPrqTLs6GZzgdHOPLl0/x+uSN5gzztQKq2zVE+blYQgJD5U1mDBjKjmpJmdV/RUDor5L3AUID+Suxsetb3wIIubcQEGaDLGIBwrkYwtwgg/K0gE9kKvMRHqztYbe2obxNOo1Wc1UU3AyhwuklGXXzpRaI5IqidLPNX7e3reR3tPxuBYRp19jrDrJ3H5v37R93/6QBQoIqDwhnk4E2/9moi3GvhWH3AtNBW7LA2XSAo7ev8fyr/8BGCbjXzGN/qyFmkOYOlIkWS3kHCB1DKDtxazFqdpCZc+6/Trun+AOCQQK6fK6kXEGZyqRmCCUZHQzx/esDRVSQTTRQaOCff1ejSmsT7xHe18zUYpFNqSLZLcf0O1aK0jkzlnFOoiw64xglxi0US6gwfDtv89csqoYDzsqHkqERGPJnlwyj54PzTOMxotlEP8Pij0WZjCUYdM2K00k+Zd7mmAKxgU76RTbNO3Lr6XqeydFpKGLg0cDiLDKwSCdQsiAbm9sqcgkELztdMU69wUCRBgSMLPyYW/fy5Su02pd2rLKUwOfFbvH47e7u494eHSr3cf/BQ+zff4jd3R1UOOuDGdodSvtO8e7wDU5PjtG+vNAsdbXEEHF+TroQwo7VeIIyc+fkilpFc20DO7v7mrXrtmlaNJaBDuWfNOLhfBiL1yWD58nGaY5zioiOonST7BNEzpDnDJxziG3UGRFAa/+mZqw14ylPAJPIWROP4NHOcbpe8MU3/41/l+GGWCHOpNksOgECWSMeX2W5OZMZRghwRo6mKJwTlEnHLJLTK68/HlOxoRNzdeTeYQyMA4PqE7vGiJiqWKxuf8i52EBywEa9oZky1lcE9pwxJQjgdcQlyEDOQseOew4ZRX5EguNf/epzNBo1XatkBwkAmD/J982jwJgE7pSdDk1OYpMqCgSQ2TS5IaWutrcV9XPm6O0KWX5xTR0DWjQ3mqlZ7PMiCdyH/QGGnT6GnZ4DhOvIyqnUYhcs1onZkmNJmc8vzvTvlBQzS5Hzg7qgnKxYhIqWXwLvjCTHtk9bJAaPNQEw93B+n468YtB47btoD7+fe0aP71+Mn4+WEbvspMpzA608Hsn1SSCby6oOooxUM3pe7JFkBdoxpKyXn43XF1/D4j3sITBIVlDSY5N8+vlF/ptFUrzTV/4842MkQXZ5k/ysPEaMpOFrsaFBZlHuyXkDcbyW2GRQHvOYYJmzpG2BQm5grFuUcZpjjiTXF6u5eD1w/lImSs69VL9j2JNZWJHNFy1nOQQZxp5k0Z5EeP72BAdnLbztdDEJcxiHWXSprMASk1wIVMsI60Vk6pSLFhBWcsrZVuyE4oE8GCQw9ANXfw+AcOUxsqo1bTW5jeRI9tpbzC6D6WLuTB/tQrNy/cqt9TN2gdMH7zq6XhUly9gMXu3hMDglMJZNr6gzqmYIAgcToD+coj3oo8sHF618TsUvoyUICnVT8MPTOptbCzf9VAElVy/HkF0tXDx4ufqvNyCh60R5xud68fPhgDC1oKWgXhoQ3izd7i5U9dwbFu9WMLLnSzkQ3d1oMjKajQTiKAPtz4YYzUco1Irojbt4cfACT7/9C7548RUmhSVmRWpBMgiybPf4PBaCQAILl03n4ys4iMtFTbET/Lt3WrQujhwXEaLfHWAyHIvuzeQKWMut4X7lPvYr97GeX0O9VFX+WjHMo8CCajpHbplBtVBGrVjR98sFc42llEAmQTJgcaFbrlD2ne8rttqrPomdultiQFzHxDUffRQFF2YvsWGNwK6rSXv47ybdsI6jZQlaOKsKOJc7aDIfE5N6x1CBQWceo+gTVQXOeECdw5UtuDVz3YyH2xhtHsA6pmbcQ4kP54pYCDIP0ayfzVlqgfmSiy1lSFNtrlNMcDo6w2HvLf707E+Ko6CRTLaSRWm9jHlhjlkuQhRGAoNRJtI8oboJBIMx5V7/yAzhDwGbu753tRH0oYAwS+aJDOF8KWOZxXCO7CCDwiiLjzYe4/N7H+PB+i72aptokA3P2xwhAWGGsxMJIDSzilVNdHV9tevwduB353xhyswqvb3cvtX8dDB4pQlz/S1S2kbwRFdOxxCKHRz3BQhng7bAYIuxE50WCrkAp0eH+PYv/4LdZgEPtsqoF20uSdl8DHovMOjZJKOSALkEW+04roOton2+VAbfeEQbcxoZkMHzklG6jDZQKlWvuIw+f/tOM4RcGGlqRTaG55bz0bz/+PF4b7J7z7nBZUyww+KWy8RSs35i8hicrtzUvIoyycMo2WPeWhCgnCug4VkazitRpjceq9FJ8zSfN2gMlwFCfYg4FljkbJsPlyYTp3B6FbJmSjFfLjXTI1lnvqAijgUiFTeScXFdYvyGmEKuZ45t0hrITLWxgqUVD1EuY3tnD9UambI8Ts7OcXp+jiln75xxVq5IQ4wcXrx6KQki13EeO0YF8PcTRDcaa9je3hUgpKspGZZf/fpzNNcrmEy7ODllXtyRuVBOxmi3znUcGrWKuUeytyBTGM5ULZAvlhDmihhNaIaxhk8//7Veg86xJMpmkwi9Tg9HR8d48+ZABTRZQIa3RzRzGY9QyBMABpgwBmERoeTC7tmAkHlRhfJcGrwQILMBIC/VJOfWG2vwsxPkaP11wM9b86+AojGLaihy1lEmIjnNYtpeYzEhfsTAGB5jXs2shseAzaMQvd5QZjDKmHTB96MBA9GHFrtRKiiOgvUTX6NHaeXYQsIpFWXTgcU+waFJNm2OlPsIG5bcW+i4ORoPdJ+R/SbIZDwIASGvf87cEWQQFDCXzoxGjCHkdUpXTe51BgDIEJY8gabzyONAgGEz9j6yyZY57rdcG01uy8D3obHWBJBTsmtTzCcz9Ns9dC5aeHjvPrY3N0USGDQ3IMavcnLt9zRLKFOZZlPvh6A3YVSdGRXrTM3pZU3aSGBOVp7P5b7cdcw4X58ZnmQIJclUg6bovAbMjVS5gmyqaNbXf3bnMeCYQUq/+YH7/a5m+QjKBQiL9j75cwKNbuxERkSMI6ERkGOnNQtZqeg885rj3CDfi8XD1IylyxirKkbQSUu5JvGcs+bhZ/RziKxjNNdI2XLFZK5eEiv2ks7odF6nlNe5FvMaoDSXjQHOEbJe4Zyr+SLw/bt5RDYBWOe5XFAzk2FSgM1Ws9ZkNBHl1NlCGZV6E8NphOPeEF++eI23ZCBnc4yQwRgZDOIYw1yASSGHZb2MXLWIXK0g93x6JggQkiFkfSM04llC21+9UuZmw/OXZAitfZnswAlDeBVPpPdZwySOSpIvhSsdZgSEjl43QPi3AoP+7azkCFc72Qa+WEgRti1oM67kj+Q0mKGMY7hY704ioNOHoiVa3TZG3EgzAUo160pyseLG75vmRJGmGjSDE1H8VyD19Wrk+km1Q36FXfIHP5mXulkY3eUymkC5dFM/ubJWDkE6Mndmd/1YQOjiJWjtjaXNbmQXGDDPK1wgLIfoRyMMFiPdDBfdczz97im+fv4Vvjp8gWWjiEU1DxRC21uc/a4/S5RgacOTJa+dPTveBgjDOEB2mUHIDDY+aECyDNBr9zEajNVNrxQr2Crv4aP1z/Cw8RGqQR2lfBHVQgkldvnCHNNoETKfhgUHpVO5AgphXpsVCxjOObDjzM6aZmM0xOAc3dylaLe0P5ur45i+sczCxd9Yq+vDy3yMtbPcLHtYgDPPOd+LD48322QbiJdEmeDYdYZJxNjmZnOE2sy8cYyTkDh1qavFr15jKuCuDYVrNkDhwnbjExCY1TzzmSgbYtdPEyJOduI61gSr2TnOoxbeDU7wp5d/xsu3LzCY2fURVJjXA8SlGLNwpjlCA4Rk2JljZgzhPy4gfB+w+XkBIcuPHOfMoqUkaMvRAuEgI1B4BRBWN9HMkyGsosZYFccQygjESUZXc+y3yFl8YP2NnStll33te8bm+2v/5jqzuhvuXoNubpS3/4tfhm8eXVbxnPkmICRothlCmckMe4iGHT1OD1+id3mOajGH8+O3+OYv/4L9rTIe7lRRCMnqWCi7WDeX0cev1na0zd5c5Aj8bMZcZg5TZgiapX4YUJ5XczOEBIQsuAwQXo4nOO508eod7ekvBZboWFkpVbUe8GFRM/xdY1TKRdRrDLCeIxNYAcnsPJpQcO6PzBMjKDSDVq1oPpAsAAEj11IqXtZobkGplrK4AhVz/Iw0RFEOGyXi2lssp5AziXyewr9lOsPRCWuYWaC1myNyMjWardDghY2GUOuGra1a12TMxpkj1whjQ2Nhxics3iyEvu+cLwtiCBvNddQaTbS6XbQ6HYzJ1A3JvvQk3SxXy3j+4rniHyxE24Lu+XsJgOr1JrY2t7G7d09mNSwKf/ObX6G5VsZwfIle/1yzgyz6eSwvWxcCwTLekRJj5ejJ+iKbK0hyzRlFGuHcf/AY9+8/xv39ByiXatoou50+Xr54g6+//l4OomRhp+OhgCGZakZblAqh/h5igSplv/lQ8RacISwVOedE91YawjAjzZnTaGTCr/s2A0wgSLDCxhzBP//fwF8qg9abhvEcsrHHhlAiWzNmy8t5+VUzhgxsl2GZ2rJ6tDs9mfUM6OjIuf0gkOyVr8v3RQZma3tLoIDnm6CRksZoZmZo/J2cQ+Ncnzc9MzBK0MCGKEENmxgD5PMZAUxed2trDXzy6cdiWQk+CWAMoAz0c74hw8/R63X1/v0MIUGKAdub+1/irOlGMJTPy/GgLONP5gK0PpKDc3c0eOF627vs4PLkHI/2H2Bna8vWB9fEtQYb99ZIIOns7FRGMpRCehdQC9r04MBVhwtj6crFkqsHrAFEoEhgyjk5zuDRJZPMJ4GrOf5ahILGZ5g5yvWHBi8uckMNXB9VJXOgpY6/l3DyM8l91QXRM/aDgJBNIg8IyTITOHLOlzUG6wExvW4W0zuGkl3kQ4CwQGWDGf9p1tDVLQR1MohZLATivPyUtQVrb7mROsM8tZ6Z2ylfA2uk81riXCvfi47JYKDsTsaE2O+o2OgPFRJam9jIsjWIqga5qrr8VAHNTBbReIqIzCczHUtFVBoNnHe7eNNq4+nBIU76A4ziAKNlgHEMsP0xKIaYVgqYNyooVAoyuMqX8lLIEQzyoYZ3ChCuRibSJFd6b/vPAISrhvBtVUq6wk2MY/T27TvCGR4QmoztZgf59p7yh27z15/HF/ayhLSsyT/PZwkGWIglzCSOoh4MEhDyMZkCJJQuuyNc0k57TIYLKNWqeqjjQRdMsolzAiougwaslCVCVHwFZN32SW87qVeXI6uZvG301YsjOSnvyyH05/HKWfxbAkLCAPuP2XQEhKPFCIvMXCGc0yDCBFOFk789PcQXX/0J37/+Dt+fHiK7WQcaJSzzPLZWeNo79Zyu/T0NCNOmMtllgOzCAGG4zCBYBGAE2GQwlWSOxXG1VMVmeQ8PGx9jv/YYlaCOMgfC6YzHeVAWJ1zMuMUZe4+AUpXYQpbNYY1Fi20KBgrThe9qMEeAMAnhXZ2AK30CP5vg5aBi6OwGojSVC91wwLBsMmzMCTI2Tg+3KCpklp3GXl+vRzkPFzcumBYwb9JQ705qt6JtSPp399auXKWp60WNFLnQWRePXVF1bSm1oHOru+k9c8UFVM5fOhSrpYK/f55doBsM0F728NXht3j17gVO2yfojrsYLgcorBeQb+YRZckQEgySLaSRAosTBwr/YRnCnwJu7L5PXzOrJdbO420zhAFZJw8IySJxbmm8QKYfCBQ+WX+Mz/c/xsM1YwibnJ3lvKyTjCo2R7ImhtOzLe5V77cBwlWz7ypTmJaSXl0DPSC0lshdx+WnHK+b+0c6Xujqd42JWs4dIKSpDNlBJxmdDzqIBh1cHL1Br32BUjbA+fEhvnv677i/XcHDvToKmVkCCAUMszZDw3sgzRDy7ytAaAWLAKHyw34YELZGYxxfdvDm5AytVtvJmWgqUrV8Nxk6cO8lgzJDqUSTBkrgFpI1UsbJ3Y/P4xwcpZ25TEZzU5zVIhAhIJRhiZyY5zK1oIsjpZ/swk8ZEu7Mp1hoMsaCjqKyepfc1PZeAkUZg8jZ2Bqxmk2W2QpZNDOOoYsgWaF2l3lwlCgWbAyDMRV09wsp1WSTy6SjXkKqDEFGP5FRm9FIgoCgopnCYqWKOAwRLWO0CQzbHbQu22jQqn5zA989+15ZhWYqYxc0fwcBzebmNra3trG1vaNrnozl/v17qFSzYggrtZxm1AgCCTS6nUv0KE3tdW3vZ1POm+cEZCnyCDI5zKKlJK6zKMbjJ5/g17/6LfZ291Ep18UOv3p5gKdPv8X52YVC1MkOcjZxMZ+gmAuQz5IcHCOfiVEjQMxzXpQOszlJk/l35/mChZtDtBETa0eykPbFdGIe5ue93CyXzYZR6WFmH2pIqhG0arR7YEhAQQCnsPq5y8Ll71GsCPMeA3S7A3Tp3tobYMQiWjEm5qvA30sgyFxJAhsZeXD2LhNqD+PewmtEBn2u4SqgoqgkRmDQBIXsFo1syPZQjki5ZgHNWpNAKQAAIABJREFUtTru7++rIcG5RTK5FjcwNOdtB5QJdijp5D8QlBAMcl/1Tpm3Fbz2s/b+yZryGqKJDvdkgg5eswS6Y+ZnjicKpO+22rg4OcOj/fvY2dwyqbWT73rBRRoQ1ht17Gxt2/rBk+pojGR0xyl4rOlU0BwqQR6ZLr5ngny7Jhk1Y9mKNifH0R2T1locmkl1Kbe8IvNyTYSkYnbnn6+hGp7zmmzgKH6EdQj9A8jo2/2pxrEzJ2LtwvNLcEU28vT0VPJdgrvNzc0k1sFfc3zNhM10jKaXOhs7aZEVflRFkmipo2x+3WoNe+diwR07SJkoVQEEzKzfeO0ljXTFk1m6LsG9GEFmiVMJ5mYdNa/JBlgmi8lghMVsofMe50LEuSxeHx/hxdk5DtodXHBdosPo0h7DIMColEPUKAsQFis8H3kpqcICwWAgr4wEEKZmCK+Cwut72i8NCK1+1GpwC5RJf89mhV0bw0EWj4WCSJJRNzFxDRD+vGDQL1yJCPRakeFhBfEBe7bhChC6qAmOl4kZnAKDEdAbjNAbWkAu2S7KTmrsmFYoHTT9t+YNI2OpzPtQ9gqOHfRU6V2f9PaTejdDaOG9dvDT4MKzotcummvSxOtspS8qtdD9LAyhn2+C5gU1M5iJ5aDEGTA5Rmb5iDENZjjpnOHFwXP88asvcHhygHeDS2Q3a0CzhAXXGGkrVsLeVZCFD+60c22SUZdFuCBDaKCQTGE8i7GYLBDMLaSbGYL1ch0b5R3sVR9it3wflbAmhpCAkEwgAWGe1sNc5Vx2Ert9sbJrbH5BHTxuCJInWJfJzFbcAuNXJyf3XXGFqbPnQJlfkLzBAouuxK7ZyUM9GhBIdFIVFVuSObsAenapKVsOKaGxTcDeFzex1bWm29DJt/1VdBcgTF+5vnto8hljOCTpcLKspJOrmQEnEU8t1MZ6QovfKDvFMJzgVesAh6cHeHX0EieXxzgfnqO0XkR5s4RFjtfKHFHITMKIfDOWMe9bAkM/E3Pb1v1TG0q/xM+9D+Dc9nncNZNy9VwBQiu4bwBCGo1ohjBUE4TqhSUZsNFcgDAzCPBk/Ql+tW8zhAYIq2ailK+KIdT1LeMNY8CtCcMNwa3y0otfWUVSB3B15dyUjNr3/Hq0emb6s9/2959+rn8YEDJcmg6jPEZpQNhD1G9j1m+jc/oOg+4FMss5zk8O8eKbL/Bwt4ZHAoSOIRQQMoMLRb2oIWJBw2IJJcezDrhZ25MddI8ZLd5pF0+GkJLECBVKRotVBLkiWsMRjlodHJwaIKTMkXJHFqAq/GVBzxlfc8Is5EPJNvnanGMvsQuv+j5Wlh7jEbJUu3BPc4BQgehce3hfz2ZouIBrFi98Dcrv+O98TrPekKMjIyzkdjiP1PDN8iEpISWtBghNuWDvcRVhYLuc2JV+X0DA5gnt32U6kVnF+lAaavbvxiSYjNQANcEJgVeWhl+lMsr1BgrlMnrDkcDg8empvkcm5NXrN3IgFRMpuRjZDTKoOWxtbSuMnsdDDa4gEMAolVn8L7C7t45793Y1K8rZNbqNqviWa6Gmt11FKs2KjaDwPmQhOZmj3eljZ+c+Pv74M/zm17/D3u59yZVfvz7El3/5Cq9fH+Ds5FhZhpSAZuK5WMEMyNrOBQ4b1SKKWbKwBIpkpHmtsVFpLqWU78q1VZI/iwEgM8KCWvdcihGUAZ6uU86S2j7mC2X3ZFdl2D5rzU1jaP2aL0Mzc3DT+SIjynM0Gs8wGI1l2KNorvEElRKdPG1OjyClubYmIMHfQbbb5MSusnHdL72mGgI+O3cqMOgZwgklo7lAYJCxG5ub68og5L3Ha5WyQztfZIbIPvI2NMMdMt4ECASEBErcK/3edttOIOsmB/pXgJAgNhILTcaJrBcZQrGhwxHa5y20Ts7w0AFCyrR5rmwLtq/XASGbErwveU2mAaGN59gaqHuNIyJ+NEmzicZQcx6x0+6Y/DaXkzQ3X+TMrDHFCRiUzDPCXCZyPiPVZpyTvGG3nvFnLb+Qsi0eQ85OWryKGF2CdzXArInt4y28SonXHw2dCJT5h4CQKjuuWV7hxrqK8kw5zLqmtzWUDGh6Ga9vWJBRTv7dgVRjXOcC6JStMnOQfx8OB7q++RqUvNucpDUePBgkG8jvl0uMm7CIE1XaYsEZOZbFbDw1D4piEePlAt3JGN8fvsHLs3O0yQgvYwHCUQIIgUk5j3i9hkWDDauiwGCOGbV0KyUopMuoz1rWSXY1r1MFpsSat+yv17BF0jW+DXPcASK9T4hrEl2/9u06vRsQXgeKRoAYRPHCRhFkvObnS4onHHr/GacFby/d+DauA8JVAc63pNk2MYO21CbREuxuLIDJDOj0Zuh0KTXpY8qOFDXbxQLKtSoaa01kC1wYJCmWfIKzgyxuNDeocG9Hj6YO8O2Q8C5AuPp0dn7TDGFK0qAZLSfZsUv3BypaHyi9es2fFxC613bokmBQoeLxXBe7OSnNFThOt95JEOH54Qt88/xrfPHVF8qr62KKzHoVy3pegNAqRhZRdk6tgPRF6Oo8e3iQIe0vQEgwSFAYYjFeIBrMUMqWZArTrDTRrDaxXtyWbHSjuINKpiY3vTIZQkoFcnllcHF5oxsciycFqlJyt6DbFg0VXLafj15wm6nm+FwX0QMxfwXaDOh1OG8Ajzeduq4up0e5gjJyGEqORfkMFykaF/iZBv4mPp+dduto0/K+KjMAv5D5m5PPXQHBVc6gv2BuAMI7GwSrS8yYQtP4S86aYg+TuVbdC1cdTgkIJ/kFZvk5zseXOGkf4dtX3+DV8Su8vThEcb2A8kYRKAHLHHMnDRAm9yxnvm5RG/zAxf939K0fAoR3g0Gbx7y2LiTM8ocAQkauGCAM+jCG0M0QJgwhJaM5JxnNsENtbnCSgzlAuBQoTAHCW4/s1XXNb6wr5jANCO+aPLx+nH44Vud9J/juo06GkCw876UYi9kIESWjNJDhDGHvEtPeJQatUwy7l/o+JaNvnv8Fj3YbeHyvgXyGMQKuOJck25owKxdPZ7EVz6UckWR0adlyZAaNJaSbHufzmEPoAGGZWW5VZPJFtAZjHLXaOHAMIaWTBggrZsUvE4exAGClTCmkdfJZTPDvBG4s5vhvZFYI4MgcEihyzkiS0X5fIIKGGFzvOD/UqNURZgmY5+h1uiqyWVCvN9dkaMKQdbmNTiZiP4pkmgQILQCcYJTroeXAWl6ZZrDcXBOld8b2jU3uxsy+wcCeJ8kZXf0sy7BEF++cGbfQupwP/ixnBaMFHTazCPMFrG/voLG+CQZetbs9HLx7i6EkkjMcn5xIRmoxA8xVo2U9s9aKAoSW2xaKhSJAzTFTtZxFtVbAo0d7ePToAfqDnmI2yDqp+KdxhpttXMVnQKBIgeWFskB+q9VBuUJJ4D38n//H/4XPPvs1isUK3r49wtMvv8Y333yLw4PXujYovyXgY4NiGU3FElKuvF4vIx/GCNVY4IOuirw9LSORTqWaM6c81GXU8f1J7usYQJuLMkmcB4QeKPJcOei3EooK8dle7CWHXiViUkH+u0LcZHaUCfPmwRAtxA4OhmPtY5zJbNRrBgBp1lGva8+g+Yz2J84tunEM7qOy+tfeYrFIxg4ydoCAkPcOJagDAWJmMT54uI/d3W1l+LHxQokjwaA+v5tP5Mrj59F4PcpFslZLxi3uLlF9g5NjIuYubwxhiMlsKqOSar2O9bV1XRP8vHSTbZ9d4OLk9AogZCPGgzoDhAQwPWVo0jV2e3tH7D7rEJV//ky4etLc+g2UWT5wTiodnkObx+yi1WpJxso1aHdvz9xGOXMoya3t26ZMsPzHiB0xkhqMmPLh9Rr9IAtNuam9Dr/nYxyoRmKMCo8jaw67njiXXNQxJdj2x5MzfG8PD6WApbpgnZndhQJaFxdJ3AhNdAioE9BqRYwdq8TR3xhs/mJe3xxdoQSaP8Pr2mYJLX5GeaSDoa4fy7EsJqY2/LU+v5G/3ySixqay1uI6YI0Vm13mPkizSKpsSPzky2W0hgMcnp/j2zev8ebiArNCAeNMmABCAcMAmFUKyGw0sVxjREZRYJCyW4SxIicICuUy6thBjkLpnDvFxd8zILwOBnks5VjhwGACCFXOxwYIfdzE+zbtv/77twNCW+BMLmpOoiF7bgkg5K3Abh6l7sNRjKPjC7S7I4ynU5PcMWiXg7eVMio1G741GYsVRpJB8M1zFsFr951k1N3Rd3y0FGtzo9izf1gVMv6zrQChFWa8Z/yC/cNHcOXAacuM/X7XrfqpDGHS6V9JdPm+VDhmlpjOp5gHc+SrBSzCJUaLsULnB/MRvnrxDb5+9hW+/O5LTJdTRJUQ82oWs3IoFtHAn2cI/bv1R8W+7+c1FS3NYmsOsYM0hMnSen04x6Q7RrPUxFq1ic3GFtara1grbmKtuIVmfhPlsKrCiLMxBIZaiM0Kz6RO7CQ5i3Auwl4clxTomguyDYLFUMLg6e8mm1xtNO6cJR0Ck6ES0CnXUgucDf4TEPK9EHyKBXAzKnIGC8y1S+HHzjRGC6dYCVdwJxoKbbcq6t13nLQixeK4Sye5IlP4Pn0dpq8wdVrlaGcb94optA3cO5Xa+mCdRP5hjMgomGKACWa5OXrTLp4dfo83p6/xrvUW08wEy8Ic+QZduPh8soRTMfu8b/n4X4DQ38N2cd3OEBorbgyhZXAaIDTJ6OONx/jVvY/w0DGEMpXJVVDNVlDK2OYu5kCAMONY/zQgvOvKuAsQpt/zHTLl5ALzoDP1GimG9MfuFR8CCCMyhLPxNUDYwqTbwqh9gRHB4aiH85N3ePfyazy618CTvSZyASWjZG2MITSpqMsalJqJr27mK9yB+BzeLwQoMvqYsYCnbDGPaqUOvo/pdI5KiU0gA4SXgzHeCRCeo3VxiblMZGgcY6YKNHchqCMooPtkIuMMIEkhwV1B0sKMTBH4fO5VDJmvV6uaORp6QCiWcG6mD9WqpHdkB1sX59pAWfAx44yvQ6dDmqD0ez00azU06/XkGAiAOoZBMlEWodFMwMGaVxUVhfz8BCzDMdkkC6KWZT3dNYdjl1Nm8zz8zASJcnrOuBlDNXM5psCc2xAZMoXlCrb39iXto3T09PwC5+fnMjphJIQxESa9Z4ONaywZK/679hSC+iylYhlE8zH6gzY2NhrYu7ermT11+Z25BtdhnkvOFfG98yuBIAEgJZOFAvPVyijk6ZhJ1irC7373v+Pzz3+LB/cfiT07Oj7Bi+cv8ebNSxnX0DClXMxhOhpgPh2hUsyjXsljrVZCjuZs3qyIs+LcI2NrbVNqyiKZs1IERCyWBQDd+ICMv3QcOW5g5l++ALe707tZWwPK5L1zi8dQQL2pQ5J4Irq+urlOqZYlwcsiV6CTZN4SniaRjotFDuTVxOTMKJk5c4gk02SAkOeE5Qz3D3OIZLFvM16Uw85ZTxAUSjJKoDsUQ0hA+NlnnwgUNpsNvV/Oyo4nJt/kg/eczJxoXqJcQWZFMjOv6lxv5wJAJidetd98H1p7qGPYOCoixo3umOMJLlqXqDcbmkElIKQsstO6ROvsHBecIbx3TzOECUPoIpwECCU5NUDYaDawu7MjgxseK19Za0V1kmteqzwP/AxqbBSZlTi1z5PPW4Yf5YsXF2K39u/vmwM4M/nkCmwjKWoWk/F151TOrwQ+YujMGMrcQMmsmWkPf4Zh8TwvPp+RYJTfJ5hSo4H3X4Hn0aThmrlFLIDK9Y7XFIEf/7x6/VoSW16P+/v72Nnd1fHg/c9rhq/Ba4Fus7zPJO11zXebKbV1lCCE75W/nz93dHQkx+Fpkg9Z1lrDBoh9bhcFp+su495zQc0nm101QLjKVyThwyZXTl8pST84P8O3b97guNPGOeM18nnlDgoIiiWMMSQDXi0hv72OuFlFvlRQREyYYyeHWR8Bgrw56bPW5SpmwJAEiOnk7waEt9BMulivFJyprfLnZwj9y6X3V+3crl41VnvF4wQLMoTS6P4Sf64CwlWnyzYL25ZXgFDFJYEgpaKkeGcRev0pjo7P0R8ylyTWjVSqspNozkOUimrekF0xZcNww5W40JhC78ezWkUMct16AD4QEN5gCO0I35wvvKtAs2N/GyD0b+wnS0avFHD+fTk30EyMaDGTVDQshViGS4xjMwrpTvv49y//A0+/fyrZ6JIAsFHAtBxgUiQIWDGBaaclD2OdQlmvzqfKJoUM4TxQbAS/hhEQj5aYD2bYa+5gZ80ezXIT1Vwdjfw6Gvk1FENu1rYYcBFmJ8w2vFVmktdFE3QKnGkTtA6Sd/xkgWJSCZvZs9k9my/U/Kw73V4iYRKcFUNoeU2UYbJIpLX3XAUZ348tjGYeoc+cpctcRUWSJFta4GwmwP/+ZKPX616LBXDMXfquvLJcfABD6K82n0Pkg+5NUuQ6kdfC7mVQEzhAuJxgWQwwXo7w6vglDk7f4G3rQGH1nCUsrxeRrWYRFxg9McNMPxsg4hD4L7Og/A0Wrbuhib3YqhBZvbhvIlwrUt7LEBogzCu8/C5A+DEe+BlCOoxmCQjLAoTc/MQgUAbGQX02ejS/69/nbe/Vb0irr1fJ3NVmdatM+cp68r5j9YGn51ZXX3+0nZvlgh1j5hCOEbkZwmjYxaRDMHiGaf8S435Hj4vTdzh+8x0e32viyV4D2XgqxQgBIcEXCxaTUrFRxPvOAcIFiyHKqTmGZpJR3SvRQiCCTpeVSl1M5Wy2kBtlsVBBWCihO4lw3h3gxcERTs/OZYRCQxRZuKtjTsfSkdgiSjn5Vdb2nBtSVATXNkoDeTBMvkqiggWqXEbJpDCEmuuHzKKWao5xflCmHP2+TFTYHKhWK1hjIHy1rMKbM4m9Tkczh+t0SCzTbI2gzZnOyDGUZiTWbefaaLM65tisrj7lnzPLwLOu/0xFtULJuea5rhrX1kKe8z3WKKM8ke5jEuXGgfbzSbRAnMni8cefoLm+jmUAGcmcnJ6pkCX7aBm1tltLipbJSEqmTLMFMwTJJlB2H2Aw7OLtuwPkC6HiDChNJAvF4p3GHetrGzanNzEQS4DHXL7jk3OcX7RlLtOor2N37z5OTi5weHCMx48/xief/Aq/+fXvVagKFB4diyH87ttv0Ou1kaN7YjQBFjOBw0qR8+8cZzB2MOb1tGBUxerBfxOrRjbNNeUsV63sMuRsTlCNS80HrxbSZF9ys4cJ2+mkpzSsUd3hgISt+w4QUsKrmshce8m+5otlsbYE62TDVQcytN2zv3k6lBoJpLJXpIg1GOXcSROQkY+aICvHOd8JZvMJ5vMJoogPBsIHqNUq+N3vfiMGl82PxZzAgA6j/B00tnESWh/XNJ9rfeOxJxsnE5J5ZP4ANArU8uWqjaQZ62ttztLZjDxvZp5zAkJm4m1t7WjWn+zZOeXdZPRPL/Do3h52trdR4n5Nt9Zo7pptNJhifMZQWYTGntGJ1txXE82dlly3prARItOUyAHCohrJ/CMnz+lUx47sGz/X1va2AbTEi8LnCZuawRrv1kw2l86sDIUU5eGcVvn/fB7POY+pD3L3Yy7XWWeea17TlOwyQoR1NO81mz9lVqkZ4jx//lzAnz//8CFjXnYF6Cj3JEj2c4P1RkPHRiyku35lBiMHdDLHBnSpNKBBz+nJqQAoX48Ar8FGlXNhZuPdS119zWbNCgOyVFkxU5z1fbrG47XOOpGfYzCZ4Pm7d/jy2XOMOI9K06ZsFsMMDWVMNjoGMGEDrlZCYWcDcb2CXJGuvfSecICQstE887mpXUyNQnkg6PInr+50dwE7Xz78woDQk0u+vnV1rUUNmYTYdSAQLJZcIlZ/0gvQB27nP+JpK0DowSAxtwwxUsHzVObPaMa9ICAMBARHDK7s9tDtjzEaz7GIbeFUZ4L0PS9EDua67oL/gMYQOpdFg4V2f90G3q/9m7r6bqNLfytd9iWzL4nLaIo1TBhC303/4QLKA0J7lykweo0NunrA3/M77wCEmiGUyygtdZcYzoYChpKO5oHOtIf/+7//PwKErd6FHCajcgYRGcJSoKDyRDKaKpI9IHQlsj5FGGc07ycTjYhORmxLLrAYRMgvsqigiI/2HuPhzkPsNLdRzpaRiUI0Ck3UC03kAy4yFq6uSAlnwmLOnTxYqyMmabBMEmxBZmeO3X11H+mL5wbhvcTB/y6TkXLTM2dOnwfEws422asbszZdAlyxevY9k6GRsTGnUBaeGvxP1eCpPkSyAUhi4YbIr99MCZvovpEmYZK6//rvv3FHOvYykQqkP583H7BunjZeUAYaI8rFGC4m6E46YgbJEL46foHzwSm6UReltSIK9Ryy1VCAcIolokyAOYPv/8sCwusHd3X/pRdS+9f0PeyuE2a9MXuTs0uUT5MhDO8AhOtP8Pn+R3jI2Imqi53IVpS/WQoJCO2e0FwRNzYBwg9lCG9f0dLdyw8BhKm74r37wF3wNIHZt14zBAQZjQsQEC6jkQOEfcyGXYwuT9E7P8Zi1MN02MOo30Hr7Ahnh8/weK+hR4aOyc7O3ow+KOtmNyqWNIisXRDYvA4LVWWyCnjZPU1TG865cA0gQ0imhbmpZJb4yBUqmCLEaA78+ZvvcXBw6GIqcs7wxczNNMee4fwgz1kg8wp9dQ6oibyQDJgKPRtv4N+TgGvO/zhJmlaW2DLqGFVBxonvl5+PboiMrJjQQIPSyeFQ4LJaKePB/r5jAMz5jx1/M5Qh42YsEAswslgExTQuSqajVMsYS0UwwOwwPW8aqfAWoHRzrXI2zpixR4bO0IpIyWIwnmIyX2B9cxsb21vY3t2RooAgk7Ne5jY4cSDB5GDeUIK/fzQeKs+uudYQCzQa9XF0zEy0kRgW/juz/9Y3NvQ5WXCyKGVxTLDKOohSupPTCwFCns96Yw2PHn2Co6NTvHjxBs3mJu7vP8Lvf/+/KV6Bx4SF8dnZCf78pz/i3dsDDHod1Ksl1CvUzjOQnpXLXK6jpUIOEeddJ5xV6ysjk9EUJUWe0H2UGZA0FSnYSpHEA3kZ+EpJkrAlDnQYM7h0c53OrCiJskgDQpvBUjaka2zwPqJclOwgTWZorCOnYtielQnMOZKghefCIgRo62/yX8uIoxSS4fZkjmdoX3Z0fjY21jCdjTBiLMxsqKY8y6J6PaPZwf/2T7/D/v49zV/yPiNIYg4h2W02Mnwck4yTmCPNBnDBs8QOEJYtRkzMqVtxEtDKv7jrU4WBZoN4XZFI6EsyurG+aS64vQHeHbzF+ckp2mfneLi/j72dHdQrFZnjDHo93S90ByXjxJVVQJlNpIANE4J2z1SmVnsfJO8a0fxcfJh3k71jky/P1eBRjIMzeNPxd54CXiqsz6n5U+c2q5lUm3+2GWgzkuEa4ushgnCCuWQshHWPMk2tycB6iceADOXF+YXMnCilJairlCsuZiLUuvL23Ts1m7g+6Dn1mgxx0nOvfD90KmVTg0fCZhR53Vg2pmVemkFVl5mTva7WDt94kGsoIzz8+aTKyznryizGucVKeZDlmsr7pmTH30WtyK12OnXGOQsMZjO8eHeEp89eIFevY1kuobdc6DGgcVcQYMbmEl+3UUZ2o4m4VkK2kBMYZKRaEMZmmJ6NFcmWNks0yaibu7tzFOw2kOHrgts2u7uApEMDP2mG0FfkdnBXeIWkmSQD5n7tZsiDpekqkz9/a0Bo0M+DwNVXM3WNaTgJAULOH0SBNo7+aIzuYIBuf4jhOAI4P5MrmeOZXJoMDCpSlKu7yCujcj0WT9gYD650nNzBuvM8+GxGX/K7g7q6dFMsYFLWpGSk9m/e/Wv107eXRmlAuKKrVhfO7TX2h3bp04WrMYQMnsgWsmIG+9O+zRIyjB4znPVbAoTfvvxWYJFOpAKC1QymHhA67XyaMr8KCO0YZwUIMwjmBIQx4vEC8WiO5WCGWsiIiTV8tPMID7cfYKu+hXJQAmYBagziLtaRcwYaCiqWUUwWAeUgDkh5cM8F0FxHSREzb8ocNjW8L0bRZ/lZYL03dPGLsIo/11BIG7Q40jGR7vhrSTBU15kxjDbYzaF0bxTjBsmTNeDqGbzOFPrXvut+vF6gpwHhT2HkVFg4EwLrWhsgnHF+KkNwF2M4n0gyetY7w9vzA7w8foG3l4e4GJyh0MyjUM8jV8tqhnAaLDALgYiAkA60/5B/PvR+Sn843/5Y0barEsHO+a2SUQ8IM1nHEC6xGFMymnEzhE/w2b0neLhOU5kNNHJkCMsChOXMSlInVzqy0Akg9GvRhzCE1z+vXzHfLxm1TfFHnOQfYALv+i0aJYhthjCa35whHF2eoXd+hPmgK7koZwtbZ8c4Pfgej3breLRTR2bO8Hdz12QeGp03Cf4IpnIEhBkbWJDczWV4EhD6BhK/9roDjSFUKzULY48ILliclpBntERYYFIn/vjlN3j16o2eQ0MUgj8ZS7Dh7IGfQqtN+kVC0OpWFwjAr5o7M6BoDS8Da8rQZaHE76mra0yhzVxZ08szBpJ7ZkMBQp+dxwK3Vqng/r17YmmUSUbpoptxZuEli3vN6hQs0JzyQa63nDN0nWXPZBA4cxbOB6bTnEQMn/LKLIbC5rR5fdoDYQ6jaYRptJTjKGf+N7e3UG3QIr+sYpHFO8GXJG9iiswx0YKv5xgMenr/dGomaKbMtdvtSBY7GDJeIItqvYq9vT39TjXnXDHJz8HfoflBSmGZhThbygV1Z3tfEtKz0xaWiwzWmlv4/X/7J+zs7Grmip+r1+3g2bPvcPD6JY7eHgjglYvMOZ6LKVzOJ8hmeK3RyIcsIB1JJ4jGbGQMJS1VRnKlLOaLn8krOJQp6McYfASXWD57pBlCgltFhbhcwkTkJLWSzzq05qadCz68Gyy7ExZDYQyuLN8SV9hSuaJjf3p25kLEzeWToJ8AgayQhbATWECGMDT62NndwmTKLMOevrK0QfxNAAAgAElEQVShks8DGxt17O5tSzK6tbUh1pDXDa87Hk8yVX7OjnJH7adhxszhnKuqN5MhgLY4J2uiWpXrqyxXibBh4eo7fmXWJa9lnsNmc12ZoL1uHwev3iiDcNjt4sGeSUYbtSrixRz9blfXXUHxKv6lVl4RvhGXOPNzc3bmUZZNbI1kXxuo4ewzhR0T6J19BfZkGmTzuhYBQ7MpM57SzCAlonQMFmvM9ceYeq5T/HkfTcHjY8fGVA5q+MhtdjUyYo2uEOfnFzg7PcPa+jq2NjexQ0BMtrBkLp+8xgjgeL69cQtrJioDuG6wOcMGEu9Nynr5leunv055/tgMIhjk/LGaPYx9GI2c67tZPPoGuhRfvjkSWsyNSAAnn+Y+Z2DY4kTE0DqTGl43NJeczGYYTSboDkc46fQk4w9KFUTFPAZYojOfo8M8UDY5SkXMCznE1RJy63Usq0WEXK8FBtlBNHlbHJIZXDnn+xl9U+2tqJsP2gm1X6722Ks/87cChNdAoWP9eZ1qj3OxHjJ1+usB4YdXBJ4VFLWdgEKJnCQVnbvA9DmymDInZLrEYGzM4EW7LaZwscygWK6hVK6jXOaMg7PV5YlZrAxkzEfs5qH35+OKTNQvLNcRl2MIVxzQbYDQFYMp6udqifXzAMLbweAKhL6/MrsJCAkJ2Q0h+zdeTPQ1LgS4HHVweHGE//6v/4yXhy8wwwwxo//KgR6TYmwM4Z2AMP1uHCBk3uACyExjLIeRAGEwXmCztIYHzT083LiHvbVdbFU2UM6UkJkzdL6GaqGKLAfhBQRd/pUGfkPEZPTc/eXBTYaaJHapaWLgWTu3eXEBk3zBuYRywdOi7XN1PJvn7lLZqCe2aq6w9zMKjlGUIbJzErNOtoUEe9ZPZ8hnVNxhtJJ2yzIr8tWfdIPmBiBMPfHHAsKEXeXG4eYVkmF2di+XEUbzCNM4wmgxRGfSlsvo69NXeH70Pd62DpGrZwUGc9Us5tkIU4LILDBTR+3D14UPWkh/sSf9MoCQGZxkCCkZzQb0recMl5nKcH4wHIZ4vP4Yn3GG0AXT1zk/GJZQCcsohytAKGnerYAwvT5caTO4/xHa8Fd76t88iLV/uqsR9YsCwiVNnWIsZyMXO9EHJaPjzrkMZabdFibDrkw+Ls+OcfTqWzzcqeHhdg1BNLRQetrfExAWGRI9U+FMmSYZQuXEUT4vV14ryGStLyfBjApIFlKVat3NUPH3FQ0UFqtY5kqYZ/L441++XgHCjJk+qGhw8lSZQtBllDM9lHm5uS/Oo5jbqclIPXMod0qxhU554BhCuaU6bYKxmWbMoPUsMGkazTEsIiFSkVstV+RMurmxroKb5haMsmCBxuez6GdhR8MG5ZJFxqqFzjKf4Exz1GQgXEA1GQUxRW6mkIU3Cz/GNXCttZLJsu8U+RDmQIEIZ9e4ntMMjsH1O3u72N3bRV95i3QdHLqIg7mAM4tLzbQtFpKq8XMyz2zVDLTcunbnEoMRJW45PH7yWCwYQerm1rYiQChTk8PhcIzG2qaYwcmMbWgGvXPek/PpGZydXSKbLeL3v/snzU6tb2zqczJMvX15gYPXr/Ddt19hNhkqkD7PIjKeI5oOlZW5mFOmzLkpoMA8SM6nzmcoF4w1pgzYAI/Jl6VkcvPtctp0IwYmKzW5ne1FNvflM+F8bak9R4DD5gitvW6hzWb+wn/n8SIA5GtaXIjcYB1gPDo6ASMAdnb39LNHx8dqDDQba2KA+DtevHiBy8sxhkMGyNuDoI95mASE0+kQQwcIKZut1srY293Cvf097O0RcFSl2qFMlMY//EqATlabjCHZJ46FmPTQXFWTP5y3dSBR/+4XJrdn+tJcTsuODeFXXqsECZVqFY36miTgnXYPb16+xqjXw3I2w73tHWxtbAgQ8p4ko66oMh5vOmg6Hwg1ZNTYMT8Ccwq3dVQsvssHFOPrzOjSpm2S57lFleeM9UJiHpTN4vziQgHtvCf5fWVp8x4p8d6sCKRGi0hA7bJ96VQBdNttSiZNx1I+j+uLMbiM9BipycL7hjO/PHCsncn2kiEki05X0QcPHshIyOf8EXgpzkJrVqh7kg+y9/ysirZwM6+a64wppbf6ig8CRL4WGwbdbk/vl9JkHku+Pps0Vh9ZY9pzU1I5KNaiZAaBAn8WUK/cTZetzPfEn+P1RJlsT48hOpQDd7oY8xrPFzEgI0z35lyIzjzC+bCPYnMNhWYDU45a0OSLgLBcQJg3uagAIS+9cCl20AChA4VJIP3fOyD0DRMbh1rt9C7ShFIBBwg1jzmb/TWA8McVfLbk2cZrElF7mDJ3KWbQHEZjRMhgOF6gN5yh0xuiOxyiPxwhJv2eLaBSbaCogX6bz1DxbVcVNbAudH51stJlz6rC8V0kk2vcWvWY/6r71jV2x2jI66PNvmGV+vp3Bgi9jDVgUIdd7ByYJRiULDSzwJuzQ3x/8Bz/9pc/4OjiGEHe7HcjBwbHxeWPBIQhFBJBxcU0xqI/RTBeorTMYb++g4+3H2KnsiEwuF5qopopgUmDpXwF5VxZ7n4Zbg7UmGsXCiVJXHDWh1eUrPZJCi4Rzu2RJfiUnMIkG5KD0orZxTDIJdQBQ9s4V/tOwhK6DTUdVZFmE9X1cx0tX7R5QJiAvB8BCBPwmEgDrl6XvxwgXGCyiDBmd5FzpsFUoPC8e4aD89f46tVTvDh+jqAMZMoBwkqIZX4uIBhlY31d/C9AeKUddZ0hzDCDk1mcsQFCzrzKZXRswfQrQPgEjzb2sFvdQJ3sYLaMagoQylmOdv+UjNoEoVtnRUsmF7Xv2l6FeP/4gHDaa2HSucDg8kzzg9lgIUB48OxLPNiu4sEWAeHgwwDh3Ngtb7Z0FRD2FFFQTQAhWSBKK4solOsI8mUswxK++PIbvPQMYcZmfQjGWFixkOS8YJ7ZdHQIzIYOfJq7qQeEcqTUbCHHIkIZw9hcWVaFmMy5CBLFPJrNiF+HvE+VGcXFyisk2GTNWitXFHKv2IbFHJeXLRlcUGpKAMjxC80XkoXJ5V2UAIEy9wpHk7iGGJGYFbT8DJwvpNEEGceJCkAaeZgsjFJ0C6wn08s9fL6km3iATDYnCEwHxe3dXZlrsPiknM4zhATn+uwu09WkkhNTZjB3mO6sToJLINnptHH47q1mvmhCQ7arUChhf/++nBPliElWcL5EvbmOcrWOTneAXn+IwYC/l2t6FoPBVOH0v/3t7/HgwUOxhNovOA+4nOPdu0N8/fTPaF+cYcjrTjODU8zGA8wJCBczRYsUClmUeL55PoMYBV4Dyn6z+V/Khu2c2bm03AVnquHUG54d8yDQg8N09WFz8L5hbaDQwKHN/dm4PZ9ARjyrWUIPCHluCAzPzgyMcL6QzthHxx2wH1KtFORAyvPNWbzhYIrJBCiXIXDLc8bv7+xsmWR01Md4MuA2jUajigcP7uGhZgdpZJMRM8hcTQJ4gi1uswSEZKK63a5Jajl7m+Tx0cmcxyfUueZ6xzippFnqZiqTgvcGIFxgPJ2gXKmiXm2YzLXVwasXLzHu9WVHv6VZ06YAIe+raDpVDigbMtPxWOsCbzI5elLmG7MMscxjP+fHWV6OqfhGtFRrrnHMu5H/TwKDoIjySYuhge433XvVKo6Pj2WuRBDHY8V/Y/YhH9cBIWcaWf9yLSFbTskmWWfLrLSIDjmMOxM8Hl/N5y0J5HOJcQ3PK5k4i8IyNYA3N7L8R3MOVXbgdKrr04NZC5q3mUmNm1Ad4P7u57D7PTZghhgN+ZlogmNSXGUFusaHxcis3Eo9ILSIDef7ENg5J6A311auFZFMdPr9LrrMap2MhRda/QHm2TyylTrakxm6iwjTXBb9eIHOdIJ8oyFAiHIRcbUIVEuYF1ln2tymAUKyg2a+uAxSM4QJEWIN17vJmlu62L8oQ+iYSMcWXIl2oohO41C29vAaIWv/VzCEH95JT3FTKV5Qvm4CgHP31f4eI4ozaHfHuOwwdH6AER2TaEEse+sqqrUmCkV2S6zD4OcFzQgoDQidfNCfl7RkybNLbqO7lbwRIHTtnOv414PBW5z1/q4ZQudOYwOyjJ2INDuYKYb6Oo4n+Prlt/jz90/x5fdPcdm/RKFWRFgMMasEGOcXGNFE5L0M4Yr+zsaEgzkgihFMYix6E2RnAdbzdTze2Mdnu0+wnquhma8pfLtGE5mwgCJlwVkuUjkEHKBmRykbIg4zmAd2rdBIg9n2AoiUgM1jPfJLy5v0unyTaxgoVJHi4hi4YKrgcSY1cmnT3IWFqvIKkERBczCm8feyHjOL4Dq26uKzq2nD+f6ydDKTle7kxipxXaZ9tXhPNUjdhZUc2fcwhP7bty1Y1gQxhtXPS/rOXkQTCYY708whF5pcOJjicnCBw4sD/Pn5n/DtwTeY5yIs80tkykBcWCLKGzs4y7HJ8OMaRrcsnf9J//Th61qqheAaQB8uGTVAmEE2DhFybodderpoTgwQZkdZPF5/hE/3DBAyh5DsICWjMpUJvcGSmXfw2nQtnpSpjG1YSaMhecNpaco/NkMYDdrKIuyeHWHUb6OUDwUIX37zBe5vVnB/q+oYQlrY32QILYvPAo/oHMmGEcFbwhBy9g0ZdbhZs1SrdEi0GRyuSwSEpXIDmUIVyJfxpy+/TQAhC28W/5pLnFsWIgEeu/cKwA4z6m7z+wYGndc2AVzGzNBYgHLeTEHY2awiJwzkOVDoGItEjppqkMq32xvXhKGC6hVWr+J7gouLc7k8cq0jM0gZI9mBdNbdgqYQlKZxNttlul7Jw3MzU1xDFcsjFpHzUROTnFIeSrDIRhxZcDJWDhAGYVbfa/e62NrZwaNHj1Br1AQyWUB6tsEyZdmudyMmkkvyPS1Qq9Nx0LLR+Jn6gz6+++47nJ6fqehlbuH29i7u3dvHxsaWaga5nyKDSq2OXKGMs4sWTs8uJRWlFDiOOWeVRbOxgc9/9WsBwr3dPQMFYjdox3+O77/7Gu8OX+P89Ehy0WhK458u4jmL5oWeV1JQfQ6lXBZlmgZpBo17ipsF5f+7GTGTB5sqJTGGcWAnAYMJWHTPccck2V50a/N7znXUsSmeEaRUVCwhfVBVFJpTKcFhq3WJy0uTCJJFbV1yvs2An5necPaWZkvmsm2B8SWB/VqtbgxhChBSor2+3sDjxw/w+NFDZ1rEn6VUtKv5QZNGG0vGxoQB0pJz57X91YyeWKgbW2TXH/dZv6ClgzisOZxmCHlt0pGezQFKvkfDKS7OW3j57AVmw6GyOdfkwFsTg86IGo4esRHDc0UpMu9T/lYydrVKVceBAI/HwFyLIQaO5kV8cVMCuPlBgf5AbBqPI5sw3U5XzROeV4I43n9k596+eys3U8lo8zmxd5RV0yCJ9ydfi69NZp8NEF77BJR8Lu8Ba0i75oK/Y5xhlK9xvBcfWToy/HLeZfTHdGq5fy63kOeEpkx+vs+bIPkGDV/LnwJeD17q6t0/6Uhs8R59rQNJtATNqij3pAxdbLfd2V42y+8pZqJYEKC22C9zeufJpSkQ5cv8KZ4XysR7vQ4ue12MohmG0wnaozHifAm5ehOt0QTtaIppNsQ4DDBh6VMpIVutorSxhqBWRpQPETG73LkXCxCyycPs0BQg1Dt1sU5eiPmPAQhXBJh2fDPpd55INP6hwdDoNkDoANAPlmN3FE3851uOjrGDaW7QJKLGCKalomQKY1DBcXTSwkWrh+GYVhUBMuwQFqm5r4ghzOVcMKX7dDxHrEGZdSfM4wY+/eCnB+Z+oUgcqnwm4a0uM1bs30Ef+lLrxrevA0K/kTn06o7s1YJZr+PeZAJCr4HRu6RbV3/vXScu9a58VlmwRESr6MwCuUpO7CDjJv7jqz/i37/8I7578wyDaR/V9Rqy5RyiMjDKzTHMRYom0Bv2mWfXXS8TM54MwjiLMM5hSQXRaI54MEcpzmG/sYOPNx/gk51HqMVFMYONXEWAsJQtopArIh+yQHGAkBIrdqNCutUtEflmggOEbJESCBaWAXI0vvPyGsU++IvT+cy6g+kH2T1j6EGRZnJ0x1ASwwXXCqUrslBn7qCZQj+4rXkbu2q0icugxh2cOyWj6XvODGBu++P2+pRVibuxkvreT3O6nBnPfN7xuiw6vAuZgLGfM+AizUF6dg5LRQQFIApmuBy25DL65cu/4NvDb9Bf9DHLzIDiEnEhxrwYCAzOcmQIbR7gH+/P+4DsXd93/fqkS7+63nR2ndqAGxpNZTwgFEOIEEs6ADpAmB2GyI1CPFl7hE8ICDfvYae2gWqmiCplo7lKIhnNK3qCLqM247UylfFg0APCFThcLVjXGcIUUEzdz3etO3Y9XutSvOeEv+/oXv9xczdkiDhnvwia0y6jPcyHHSyGXVyevMWo10atnBMgfPb0P7C/UcH+ZmXFEGbprsgOP+VUltfHjDRJRtkci0zutAKEFldjM4Q0VgBqZAhpyjCnxM8AYbFcR7ZYQyZfwZ+efotXrw70XBYxLJpoYEMQJ9DmGEKLfGBxMzFASGMbJ66UyyjzCUO+XwbT11RMsshULhmLr+lMxSp/j2zoXaSOdfZpvW5h6GZeQzaRDqs2E8WfIQPUal045jSvKACb0XMuytHMlBWSxK1iZHwwvT9PyWy+CjfOLtmgBou2AQHhZIYxmUMBQ2PmptECERtwQUah6OetlgAhJZ5b21uSx7FoJpNCZ0l+dsUwUH5Lm/jFHJ1ORzKxaq2q80mZFz8rL8dnz59p/o3vY3d3H5988ilyPE/FsmakxH4SNTD0Pg5wfnGJy3YPvZ6xhONxhHptDdtb9/DxR58qd67ZXBMQ4nmi7JFMYbd9gdcvn+HwzUsM+20MevbIZTmelEOlTNfznEBgOZ9FjQWul/UmHgdmNMT68yrAccAuVS1YHeUdCcy1mvuXOVfbjKEakU42SsBsToJ2XDxLqDanCmwz/OHfaSbz/7P3HlyOXdmV5oH3JlyGyWSSSVcl9az+3bP6H/Ss6VH3tFquR1ViqUQWi0yatOEDAY8HN+vb517gITIiTYmiSJaiFiqSYRDAM/eeffY+exMDQD7cs6fPrNufSO5aqwNWGmqYcg4wHuFvAiD4b84/QILQ94P9ewEQYgpEnEdBIfQwhEdHhzYaDmw8QSLKzOe1XZ6fO1MO6yZASF7glefRgUJTi4Urc5ilY87SQeH6ePl7j4W6A0J3eecpaERw/TEnWq2S6Tm0s5Mze/zHr2w5nVqjWrUmjzqPupWLOB54acN927ly4yTWOwAgeXzcJ9zLuPlG2S/sNDNyfI+fjZLSyBTCDgLCuG7J4EMKvAqmL8G0ZsQQYtTE+SKbcG9vT66XMW7CndFDhYiENkRPSEKtLEDMY0LTWg6lfh2tnMYlafV6A4Ml7ikcP/mbsJbIdXmP+n6ppOzPKD+Nzp+crzV7681zAIVAcr7gioHxRAqE607XxiOfOS0ym8xcoKSkKW6NdYPGAABc97kbCQlw6iT7jGscABsOXX3AWoSEu9vrShlw0e3YlK8R8YMTPIqKQsl6U8xkpjbgmqiWrdhu2oA4lWzWdt+7b4V2w4YZ6hbMZGg8AAb5kw4GIU4wYfTrK5opxncQLtK33tjSzdi7qrybO+7bmMqkphlXxFeQzgUMEzGQtJOsCSvlALm6HNM7AeHblnF3HIy0VGkFBv0mXUtFY2ZZRieRwV8G2IcT3Igmdn7Zkc6fTl4ey1nkobpYKlapNCQd9QUjWKeGG5hoA5EToVBJG55sUKbxWK3g3qtlTwRmm5Yym8dmLdtYXxFp8Blf33p1u6OAWv16+q+tqsvVH309KHzdebsJCP3CBhDiMlqoFW2amdr1pG9/85u/s7/9p7+35xfHliwTq2/XJRmdlOY2zE9sVPCoiohM3Lb9xlGK0iIYkEXBssuijbpTS66HAnw71ba9v31k728dKmetvihZLVOyRr7qgLBI8GvFivmSu9ZJ183cIEAFC/MoOeZmDa6WFEhcL8g51P1wdzXPAXSg5fN+7twVnT03hq4xlZCxBFbJPhwedewuWwmGMSqAXNYlF7GVK9YNQJjSxq9L8nguvBuxMc/6mlN4ExD6sh7+P/QtfBzFQWhcwHn9PmTusReSxEnC5ZvDOo5izYwg5xIIpngqLsQQXk+6djo4sd98+Y/2u8efWWfasZGNxA4SUr+s5GwiQOgy5J/vx+tW97u/p7XgbQEhoHCeFThkjnCJgyZZmqOlFQdZKw7y9vHOI/v0wYd2tH1gu/UtGckABpvFusdO4AYpEyOPUbkVEK4Yg5tnI72SxA1nVeZv/PDr1pzYJX2bc/3We2bqyTYA4S0zhPPhtRxGr14+tVG/Y1vNml2cvLAv/unv7HCrYkc71dQMYcZnCCslgT9YFOb5YAjZ6CnyHRBGEw8kTO7AiAwysoJk7OHSyNcpTnEZLVaaVqg27Q9ffWtPnz6zwYA5G58LUxGRirnwTr4Xbkg3KQwBhQBB9isKZ+b+YASIqMCSPUYn4chIBEUynqhQYxYNgCegRO5ZpSyHUcAjTAfSMbmZquvv/4blQnYJyyAjmXLZqnTMc3kPk2ZGMJlKlie5Vij815mmc6kxVn2u6K4cVRSSkLk8n0IcR8/RCLMH8vcSOYbzdca9AYRXHQ8Nx37/6MGR2BAADgAMFkVGIoViADu+rp2cHothwiGxXq9ajvdZcBbhydMnkj8y67S9vWcPH74vZ03OZa3WUMzEUntAXs3mEWB1Aru5tGvko92BtVu7dnjwwD7++Fe2vbWrQp73sVzMBPScWV7Y6fEzO37x1M5PX9rF2bFdnB/LZZTzRvPB5zhHVi0WrF2rWQazIg9J1nlwOS9srxsLaRlPLfR+Za5BoIPCtctonDF0mbOrWnBaZf/yWUJ3WHfHV8A9DBJ7lH924w4/vnHW6+mzZ4oVoPB3KWIt5A1mxFjxN5SrF5yxkSHys80Wbq7Ee5BPONR5efTBQ7u3v6uGQ7/XFRgSk9vrChSqQSIJYVnnG6Dv0sdqmInNaPaU6xGWCVBB/ECaCXOnTbM8QE4kErUB16hnKM5mMFEFq1RaYuMIhX/54oV9981jyy+XttNq2d72luSigHfuG+437kHmqiZj7n3MW2jQlHXPIXUFlCouIeQiMv9I1qgzyQ4IV/UCAKtc0vHjmuZnmQPk/PE11m/qDb7OsSVaQax9veaSYoxjFKsGoAIsuWuoeARJixm68vpG0nQc+CsVfY3jGusTbyB4XaRRGKMhci7GkvuFuAnmEPmjgEMYQgXKy4DEaw3+tti6MA7Dc8rpOERxIZ1FHuqxJMzTMiNa1vsE0Et+iuogxHPRzOTEyUmeDNFiSX+fNURGS8hbySUnHmU6swHqgxEZnphDDe2619Pc8vWgbwsyZDNmE9YPzHeIHSHyh3WVlwwgbDZsANOdNds+OrR8q25D/A9YP5gFlrVzAIRhdhBA6CNi8Q70z177roQ4N7bB23fOeBxv3zPvwCF3sQThnPuAwOoUhZcUQU4E0xGEh2IRlQCgcLaw8XCkc3VDMroOp379Bn9ja7+506cAYYyTcDC4nhMkdhfzGMLmYX8Z+u2SzdK5ssurK5sxc5HPS0PN0DkPLuRMhmwanMMKIbfP/7jeIptucJmMxXA8vDdB2tqEw8FMfI5Xy6Z48O5A7eEXfA7NX8sG8Ey3uTae/Lby6HXQ85Yzcge2vP3cvQoIJRklCDW/tGKtaJNlYleja/urv/t/BQoHi7HMZMrNik0zMxtkhjbOT2xcmHhERVioIiPGF1b9j+CqZbLYL1lmVrSLk67Z8aXtHj2yRwfv2cPtIztkdrDctobBEJYliwMUVpCLYutedMtrbMnV8UsZAPlmudkNlG9VJC5Xc6sbzcY145u6OGKYr2dxOSh0WannBnrMxNqpVAsvQ99EnqTZw2CFnDaKiQ5xeo70vKJAc7jyVpfX2ijBN/P1lXkrIAzf985wNCNYu9JRBFSryDPYGGw1B8DirdiM9HB++H3OImYZdfKfSAjJTm1sYxvZxAY2sL/+p/9pf/v7v7VOciVAuCjOLVvLWqZesElhbpP8zx0Q3nYHpe6fOxbHcPf7Jp1ipHUG0wwhQGKByVJGTCGAMDKESKpL/ZyV+zn7i3uf2K8ffWp7rR1rVVpWIRi9ULdWuWHljOcQElnhpjIYd2wyhLFj/urLTa1lKwybalK8w7b2SqPr9RvHnevsXWDxrQDh4No6py/kMHpvp2Vnx8/ss7//n7bfLtnRdsVsOpAkUy6jSPgCQ2jLmQCTF+LMUSWr+UGfbYkZpDjueZ5WvzdQsdZqbWsebU71kS1YudayWmvbnh+f2csXJ/by5Ymy7nw+BwDoeWbcpwAX5SHC5hXcuGHY7wdQuFDw+Xg4t6PDLRnAtFtNz05czO3q8lJFNYUqwG8HgxjNgEz0vWajYQ8ePFCx6ADQC0SAoJgDiiXFQ2BLj1NqQYVqDDZ3fsmvX9YOyeRDp57tTc2yoJ5YGZ1E0CFjE0AyTA7zlSVLprAHUxVx/cFYXgD9UNBR3AEMZVKBuieftYcfvG8HR4eamYqB4OSbUUjCGkb3xWfPntj5xbl98Oh9xR3gLCqWV3b6F3pcXF4J+HC+hMP0OmHTPQaDJnOpwuwWDqd11RVXHfIcu1avtuzw4L79p7/8z9Zqb1s+TxbhRGHrXCsA7602TOHYhv1re/b0O3v29FtJSKvlvG1ttXRsAfqdi3OrFAq22245Q7gChTiizy0LKMTgTQZnLiHlmtRc/CqY3Jt8kaEFdJDnhlQvqjv4W+xf5EUOhu6sy9rA+XAmDoVVVY+lZglzVi6R38zXKypfOL/Io2GLmNNydUxR/w3w05yjmqsUWqG0jYwcRThzZgkxJGNdm//5P/8f1mjWde0BApn1AhhSyHMdyhk8i/svMRZTmf4gAwYMMdpBZU4D5uLiSq6YGANVyklF2+oAACAASURBVNUwU+qh7AKV5YI1mjXN52I1PlsklsyIzujbbIZJzZbVa3uSXz95QtPmW7nElnI5u7e9bR+9/9B2ttp2fXVhmeVc0mqAIO9HMutyWccQEB/BEXsnLvdi0jMmmSc/n/5+XGk5L4CtnZ0dzwocDuwPf/hS8lAAsYA8LsGqKaq6hwHrsDa8P5n7bLlhDGxqNLLRXGDi14DqDMY8Ms7uYRRDXdO56ohxxSxKTZ1gAiUDLbF7PMdUDSXeJwwh14ybOZFF6mMwcZxG5lUrHOTXAw1m5n6Pj4/19/rX3mxiHeIckyHK69Fow3IpVm9GjjiRLapBMiJ+CiWPY5kmM8nGUWQg9QXx00xS0gDqA7Ik+yPr9gd23cfIaGzDZGxZzhFzzYwU5ZY2ywIK8TXI2rxUsFk+Z1Mkwfwc0v1mw6yG22jOZkWXjAIGpU5FMqp4trmaDN7wXYPCdP72q/jhTwGDdwHL12+qq/o7gsJULakWkwAJj7TNJvOxBQFCjvV4MLJR/1ZA+BY7evpHXtnJY4XhJVEEhGkw6G6iBc0K0kwZjc26g4k6hR1sp/t0jjJWqhRkFczFXKIrIz08G045dG79YlzLQ50d4b8d5qXCxiNwi1W1gFvIJNwE1ql35wfy5oxXgN+b6lgNca8Pxru6Pr7jUd/48VvGGO9Gj/GiDhrbGZJR7D8LZoPp0M77V/bXv/lbhdL35yOxh/mqg8XBsme5VtaWNSSBs1eYLYeD4dgH4JZZMh9VsvmkYN3LiS07Q/vg4Uf26OCh3W/ds3uVLdspNhwQ5nhgmlGxMg5+JWZDHBCmgXa8+fTX4sIUboJV2X7jv990fJ1BjBKcEHhKN00LrX9dOX1hToafj4PiK8exEBobTWi8OxiiSwJjmo6aCPRg2FX9U/p2utmmWIHtGz+UBp+r9yBmFDDL7I8HDG+GuNKZzgYZ1ubilbWsFbIFKzGvOTcbZWc2srENMxMbZUf2d5//nf3DF/9gL7svrTfriSHM1rOWrRcDIJz/zBnCu66W2B18fctlvWnEhfgmIIQ1z64AISzhEvZrutCMbaWfs2o/b/9p72P79MNf2W5rxxrVppUyRWsUAYRNK8MQwk7BVqnzj6zPN6sYTO9NsLugVrjsUt9+3Rb2+vvnzWA5/v7qb7zSRLzZtIn3gwspySJU7MSNYPrZAIbw2npnxzYedq1ZKdrZ8XP74rO/t4NW2Q63K2uGMJ9ZSUYx/XCG0JkZ/rqknWJavOCNsk8kdUgMkUFRsFKstts7iitQ45x7pdqwenPLLjo9uzi/tOfPX1qnQ8E+VgGHVMod+0zsEqCQQk/OkBilYOMe3EDJukvGS3t4f892t7edAcNFlgwtsSzOEmIOs60OvgdkUzwSN0HhtQKAARQqhF4LTPhbmlukJnJA6M09X4Gi1C64nYSQeJ+D8uiJsLfDNGiNnGtv1tqmjdflfTR06eoj2VPEw9jzhAUCFT3hrA9zhDL7WsxtZ29Xj717u6v3BCtDIcl8IAUsx+309MSuux07OjoQMwVDmKGAs4z1+gPrdLoCEGAvZL3K2csXrVprWKO1JXdRWEm+d355JUaX2cYE2fYsY4f7D+zo8D27f/+hFYvVMGvHuSKrMpEktN2qW6GA9GJqZ2cvxRQ+f/qtJYpccLZXTcRpYmXklpVKiiF0phBn0uV0op/JZXx2NMaQcD9PYGznGHXMbBrmNDnm7ngawUdoioebSyXsguPkQBBgAdsDuCvArhUAX4AHzEX86+y1qtFmc2P2K7pxezA4WXITgUX/iLK59XrIten748wlrJzL3R379V/8SpJe/lv5db1rAVlYTOVrAi6UEYph0kJSZgAB8krN84qYyule6lx29DqLedhiznes8ZY+61iH6S7pgTvkMkOkCE/QtFJx14r5Hcvllvb14y/su+++spfPn1ujUrCHR0f26OED29lqWf/6Cp2oVUolsX3EtsDUcw8DcGJuJ6+Zhhz3m9xime9VhAlsuOcLrvd6r1h4Hu5NbhN+5ttvv1UWIDcNAJ+1gkiSdqtt73/wvv4mPwd7yPPX6uSewo7mfJ0PcmFAKM2S+DdhBmmikMPJa+hed+XOCgvLPiFGL5i/sN5FF1ruY88PjOMxYWYzMJ1aHQCUU5pC3jiP9RAAn78DwJ0Mx5qJ39ne0RrFhSbQTuaffBeYI15I6ZUr5i0XgKCcSgGQOMMmblQFG8zJpXmEYvCqN7AOTsYAwMnMRpOZXIIT1hld0DjQZ1V/QFrMcnOb8e981pblos0LRGRlLUNGYrlsmUrJlpWizWkSChBGdpCXGWzaVnLRUOHHMakNtnDVH1mjiR8JBERTqpt79DolEVCYkt3Gfy9hpRc2m8xtjFS+P76NIXxT6fwarCEAFvvk67D5TWYwmIFY3pIZC41ZfzAX7Yst7WA0tPFkpE5utVYWZU7eIFIBbdQs7BkG/X2QN0CFdTUdQ+P0zQhRUsV2AISrYum1szIpQHhLXbVRQP3kAWEKbviQpQ4hFsbJcmpTm1l31LOz63P7x89/K1OZ7qRniU0tU8zaaDa23qJn9XtVy7dyyixcfUQAHtm7NL29zNk8yVsyylgyzFo2Wdqv3v/Y3t9/YPv1HdspNa2dr1sDdjCLaQa2+mUr5X1ujw0rfaspP/CWc7HJyt5kad/+ml4N9NP1Ci5vkmSE3Ce5aOFEqG6cW02zSFKUa2ZAMisfJvd/ewfTnbLcGEETh55U6yBwg7C5O9vtTkAYMqvivCKbcwR/7iDnrzE6A0bJLAyFsoJuxG1ISAI7wktJAcIRbqPZof3T48/st49/a4+PH9vV+NKW5aVl6znLwhBiQPOzl4z+WIAwzhJmVoAwi3vfwAHhX9772D599KnttnetWWlYMQDCdqVppTQgZB4omGQJFN5c415z+afvpZ8uIASQOSAkdmI67okNTJCLAggH1yuX0exyaucnz+27L39nh+2KZKMwhGhTYAhl8kEBIEA4o3bwviqbf7T3vwEIWShZcpiH2wSE3GdgjbwAYa3RtuF4atfXPXv27IW7Nl5eSmLGw1k3l1zB2vFvSUYpoCnMtLZM7OrigprU3n94ZDvtLbEaFOGsNRSNuOrh0gg7ASOISoHCn/uWIhKJn9jAEHGhGTVp6ZCKzywJDCHv2/P9mNkBwAXjlqg2iA2qlLOo4mrC2uUzyMsgsUf6GpUJvrY5u0uOZEZKA84fheQU6ddsLmAIM5EAFieJTaYTxVA02007un/kFvtJIpkcH0RSeNxFRgwDhjjtdlMSYDFrmiPM62f6/aGdnJ6rsJRLNSxZuWrbO/fs3sGRHRzet0arpa//y+d/sBcvT200RpKIaUjbPnj/Izvcv2+1WkssMJJXmpNcL5wjGN5mo2q1WsmKhawN+h27vDi14xdPZDJzfnYqlkwmNITQA844dimGkH8DCGeToc0nY7GEmYxHj+h8mwMkjksym6qIB0THvNg4wrCeLwsz7rDPxJroQWPVTUc0i49c1JghdRDO7CBzX+y1DjSRWRIa7woZx/h+juPoRdCihI3YG4+eY8ssrDtFsrfAEMLgcq3DYpE5GGWjfC1mMPr8o9cn7L8e5cDv8Boxe5rbcDCWDJFGA6+ZG1IjDwEUkWlVLOXFEm7vti1X8GBxmOB8DmOUHcssGzabj+3LL39v33zzpb18fmk7rZx9+tEje3h0aNutpo2HfcssyL7MKYsQiTZsMCwe7wsVAa/LZ+JKkozC6HEvuou5M7cAOUlHJSvMSJILuwdDyAeAm6YGElnlgY5wZx2KHeVnHn3wgfIAZWajrNJMiOFwwzodc5ntZPQzzABK9bNcKgIE9QBMH8dTx40szpDdF0GhmjsQ1tHrIOQApusEqQQEvqNRnkdLaDZ4DCPqBkO8ZzJEkZ5SO5QKJTs6PFTDyhlEN51C4cVzFctlOceDTQpIYZG3BvbQmxGeY8pnDKnIIscJGEB42e3bdX+ER6HNWFt4EhxLYf5yGVvkcKCHHYyAcG4zosrKJVsUmSvMW5a8xkrZFjjWlwsOFgGE7KNhgNSNF50lXM2nClfERsj686t7Z2om7e3Lzz/pJ98MCHlaUZ4rptCN0QD3C5slc4HBUf8Vl1EfSv7TPta/6IcpSkSdJdx0EoWEzdtwtHQw2EVK0ldnyoNWl1apkr1C9wp3tTBELM0z0hAWhDgwm6KJQgfjttfvADACw4Ao3oohTP3ijSdOxwCstcXhb/zJx/Hdj/7bMYRpQBgu6iydmqkli01A+NWTr+3x82/taohr00jgrzvu2fXkyjK1jC0rMEBpQMgmwIJFCHPqvOhP5mw2ydqov7BcpmqNQtU+efiRAOFubctauZrVM2VrBAdFwCDB2yWChDWrQ5Hy5oP5QwHCeO3y0tdub979jnb06c9059TZj3JhcHYc6l6BRJdfpDMKowY/pbF99cTH+cLwnbsAoV5rlLOGDdKLM+/+0WnjfUVDHA93dckaRcPNe17lHCOibBYzs1FmZqPMWI9hdmRfHf/R/uXJF/bZ48/stHei+UGrcl1kbYYBTfHnbCrzuvvvh2QIc5KLylxmToj1whbJwrKTAAgHefvLvY/tV48+tR0AYbVphWXeGqW6bVXbVsoWxeKKIfxzB4TDro2InugQMn1hF6cv7OzZNwKDh1vVIBmdW77gDCGS0cUizOwhF+VCV3EU5wdDuLe6T6xndwFCd87MwBBW6lZttGyxzEk69uTJM3v67Lm9eP5cYBDJ1Gp2EPknLM4c84WxACEFKDJQWL5hfyBp5wfvv2/b7bbYRckB57xmNnH/Oe5bnhMpGJb+5AwqhkSuyA4IBTyDYQ2gk+dYGdkIEMIQwiClnTzXTo0KCKeTjt27ijo3neHfHBsKXQd+4b6JLpkKPUdm5mDQoycUt6ncO6SkSMAo/jyyArCT2Hg6sXK1Yh9++EgzUDBLbtoBIOzp77Nmio1auFEP82Mcz6Iy/ogByAtgnhyfChhOJph3IEWrKWqivbVj7e0d1SUUmxSanONGc9sazS0ZyjTqbasxF1ogkB1mdixTEiS+vCZAIIY/lTJOsMxMTmwy6lu/15F09Ltvv7Grywsxv2UCxTk8SIZvAMIsTQmyJ5czm0/ZSyiyYYvHatZy+TG/pFGGwMbymfPhzp++R2qmTLl9ZLgVparieMiMRz/jsj85i86WOvYAG82EyRyppHOq5mFgfvk3oDGe7xUgXBUcEjrqXiLDEyAZ8yyZFwMQHhzsuyR6ONDMHI0MsvEAV1x7Pv/mM2gCToHRdFYSoETGHOCKZgbAAgWYm6bAKIlllxJnqbIQE5ytnbaNcHydAIRwrNy2Rv3AFvOKjcd9AcJvv/vKLs76tr9TtL/89BM7vLdrW82GLeeJb3rIOvuek0iThfuJ4wLI53Vp9rZSeQUQck9z/9O0AeBFSSznCmUBx0UyPa718UQ/g5Q2uoYCCMl8fO/BAz0/DRFFiig2y9nUterIZwsBhJjx8LN8AAY1g7l0gMqx5RjTiAZkYtoEmFW8gqKznP0PmDxIgt1zwcdl/N52d3Z/vjQg5LxH2aJGtTBOy6yzGqWIQKbN7OFKzZKxHPOC1YqYPRpETMBywaNogtnFPIZzDxjs8Xkwsu5gJDDYGyW2QLkhSh1mMc/wpy3zGYFCsYKwg5EhZD4QNrBcBK1anliTSsmmyLL5XrnknyORxooCEFyBwlRlmAKEN2Wj6+rhpwAIHbv46XOH1mjQ48Zo4ZxOFj8gIFyxNV6uKhMudBbXzGAaELqT6GyZs841MtGR9Xqeb7KSOZQKAoTSg4vocyMPNh9l6MRMnRtMkf7uLcOXm2AwDYzeJBkNYPAO6ncTpmwWiz8SW+zH5xbG7PWwEjtdx1naaMgkzC6tPya/5cKOL0/s+OrELnqX1hv1bLKY2NXg2i4G5zaygU0yY+WypHGaFoDQRYt/249PzqaTjA16c6tXt22/tWeP7r9vD3YPbLvqmYM4jmIkUy944DYPAKHMWm4CzDve2A8FCHV1pOSm6etpNf/HNR7YQdkthzBWt1ueq5sXURaLd8zS0aYtW2g2sdTVExfjANpWYbxvAwjjvaYurXfoI0MYpa50dyna3BzHHxEcUmy9AgidMFkBwnFmasPM2MYBED7pPLOvT762v/3nv7VnF8/VJFiUFjYvZ2xRQatPh+7nbCpz193zAwPCZU7GMlgty2E0WVguARDmrRYA4aePPrFdArQrTWV5NkoNB4SZohUo/LO4GHo+k8/Y/jIZQpQhU+q0G8H00VRmfH1h3cszO3nxxC5PX1j/4qUdbdcECjPToTochXzGypWCACHsoExcAhiUGFKujO5Y6F1zlz+yibKBAl7WDOG2mC2NMWQKikMCEAIO+blnz1/YkydP7bvvvrdysSS5GDNEFOnce15YeaAy6wYsH+6hMCjTZG6lQs4+fvShtZsYxHjRByiUoQP7J78frN4pWMU+bG2peBUQRKEQXEap6DwLcSbXRMlTJRldygkSAOFROqG8CeIFrnaKRgpIFglAmMwjAIREX2SRgfn4hkwrQhC3JjukFsoGAwuTuygYUrETGM7MfCZTpjPYyCdTgUHCpWG3AIS8p5izxjMSrq0cNQAUxSyGLRgBzROBw0q1rBETZKCseacn59btEnI/tka9ZfVmW3LRSq2huTmQJOYyIAm+trOzr/NYKlatQKxLHmaoapNkboM+0l8HhBT9HFuAIFEmXFfZDDOArP1ze/rkG/v6qz/aixfP5VCJ7lFSZBgjwFwAhWIIYaMyC8vDUE85x2MxkIvZRM3aVYGquSaM1fgHjJNHEsD+RYZAQEGNWYyCSiGeYR2TpHAVmf0sbLSy7vdYJQBhzOjFpIoyyoPNJ3LYVBM0zsBreYwFMvcArKUDJUB8s9GUO+Y286+Ef3Ndkzt4DSAciGXj/NHslwx5sdgIYve5dq75RIAe91ONMeRxB/aajdeovQy2R5EUbizTaNRse2/bOtdXemA+WC4ju75ns2nRBsOuff31F/bs2bfW7Qzt6F5dgHBPGYQ1K9CJAeAKjI50Tzr77k0IvkZDRUZM1WqI3vB6ReZQAC+cV4NxjNRDuazOFfJSn5UEaCceIzObiyX0+cquJKMwe/f27kk2q7ga7dewkzOfQZZTsZvLsNdrHen3vUljZEOWpVZi7lNREPOFz5rO5ooHqaK642fkWBrUS8EYL+58rjAKcnDVFS5JRxoqyWiQx4qtns19rKvkEUhytSXeS+Y6SzWsoiMtxoA0bHLUHRzXYt7GUzeaQhINbM3li8qK5N7F5IkZQc0dy7F4ZsNkbmMaBLRSkMDSeEJqyn1YKpgVsxuAEPf8OdLUGhLRsmXKRbGDWTIhWU1wFi0VxRZGe9nV+MVrAOEaDN5WgP9UAGEcxQhgMCUXZU+DIZwmAMJJZAhDOmG4Et7MEN5ga4LCzU2zgyNWzDeTUAcwGM1kAIMOCBeLnL08vrSTU3Jv1BtwnTOWwxU+08HwRUFdlgwdOXJYCmGY/9WizefAXiWU0qcrPefn8r0NTH+LBcwtwfSRYFz9aqo9Gr72YwJCNVZejwA33mWcM4rjsZCuuVLeJrOJdQYd6ycD6417dtY5s+vBtQ2TofIIT69P7bx3ateTa9HojkZTn6K0aIUIXbs8S7I2HMxsb+e+vX/4nh3tHNi99q4hfatly1ZeFF0qmq9YNV/xjDXCZzesuN8AcVMg7iaoe+tDc+PcxbOqpw4Ooyqy3LQzbJru7qdgT+Y9cM9SJxcb+6k2Ubdm98aGpFlIYmJW4Y0Xxz0Q3cHS39q4Tm9phMSMIAFCzfT45iCB6soFMOV6Fs7VyjY+9cfcmMfNeZCMAgjFEDJHmBvZ6ejMvrv43v7qf/+VfXf6vQDhrDi3aWFpmXreFuXMLxgQ3n01+WmJg+erm8Bvkw1TGWYIcwqlzwAIZ8SYzfXIT7NWG+atPizYX+x+ZA4I91IMYcO2am3JRwsURTxojesCi8yOLwhxCP511/+/i2T0rv3z1hfKvpK3ZQYQtbQ5hhWSjHZtOuxKLsocYdK7sqvzY/vu6z/Y5dmxzQaX9mCn7pLRJAUIy7BIjBww48U9EiR6rGdLn7mNc7hi/+Qw4CqFDUC4hakMBSDHOmdlZggbbY00wHadnp3Zs2fPBQglLysSH1H3bC0BPGaNhpqropBEeoZzKDbtXEK1atF+9cmn1qzVZRgj44jZVBmCFKgUfHJq7HRW5lb39vY0O8T8kwM0j56QUgDXSbkLwxA6IOQPOSDEVMZdh1cqmnA9Oa4L11YYDVjvszw/UlNX8CBJo8CMclGAoSSiUxggl4pSs2omdJkVK0CeGOBE4JBMsdFARf7h0ZHiHagHatWKmmida5fXAQjltFhA+jgS4wQbhFxwa3tHgBCpPEYkvR4ZaxM7OnrP9g+OrNneUcFJ7MXe3r5t7+0J2OaJOSrjpjm14TCxUqEqN3PYQuZXx6OpFfJlHR5cYGG2YmQJQHC5nFqZEPpW3a5Pntm33zy2b7/9ZgUKkekuoUg5xiumkBb91DKLRMAQUEhNWsxnBEwgPpJkrIqJ91uqkMNc0b/ZI1otHC4dFIgxjU6jK+DmYwJx/+L2gq2FIaQBT0OD69sNRIoO9KczgQ2QKP+GwcItEnmimiVBjr4GhPxt9r6x5Mz1elMM1/37921re0vstl/nzA4SQTDS6+VvxPxIXhd/g2uHiBX2LoAGr7HX7WkWFIYXlp3DRyHrHn5h7l/GNDR7yra13bZ7+/fs7PzMzi8vJAEuFgHOLUuSnA2HXfvuu8d2evrckvFAzOCvP/rQtpqE1letijx5MVUYvZx/F5hRQUG7VJJzjxwU0AbA4zyI/cpyjYy15hJLwX6MjJNjBvDa2trWz3JbAc64jgHOAD3NVoZcQd4Y54M4FeoEzim1MPc8+7oY+1JJwJdxKo4ndUc8FlIQhIB4WFkFuGeRNA90j7W3tvx1SD3goJpzv455cGmo6pcAXLmHeR7ez1XnKhz7NXvIFcZr4Zyu8pwDrOB5ieagzkABKOlqqWTNrbYknjiDJouZlAOw9XokMzeMue5bB9ff/kDzglo/AIEZ3IFzNl2YJYzycL3AumYXVm5WLVstKhYtSkanubmkooVmXaAQuSjZMMsCo08ZW8IyFwqKM9PNEhjA9Ux+dBj1/T3eA3cDwnWE3LvWnn/Kz98tGV1VJKFQX4NCZOMi1+ZmUxjCwTsDwpVgbeM1K99m1S8KJjLheHjWYJSMmrEF4SZKtASa/OvroU48OVNsKMg92DBZRFjs2UjXw7nICehkFlxetYG41hXG3T38TSh4m4WBivxXzoi/71cA1ysgbPM3f1RAGOrQN19MofWbkvTKnZLNp0D8x8xG05El84mNZ2O7HnTEEAIIu8OuXQ8Biz0bJH0bTUbqFrHoMOeAltwlJQEghjBWiqXlLCfzoHu79+3h4UPb39qznea2NUv1wApWZCZD9iBmGcjhZIIQrLhvOys33+u/BUO4AcgigFKhFRrgkkeFOAd11PwhQwoWVGX7hfkKFY90+CiifL5wbVa0Nj9yIwCfmblpZnS3By2MgbMb3DMOAJGZOACMMo0I/tImNGs76fW7BbwUCQvOu3pmuJzbYDGw4XJk/czQuouuvei/tP/rb/5v+/rF1zYtzAQKcRmdkUf4i5WMvv5GW4slYqtlvWrczCH0bM6cZbBBmy1txoaXzIwZwlZStt1Fw369/cg+uP+BAGGr1rJCpqh7pl1rrQFhhhRDZw3WgNA3tfR2cNfa4K/Qf/Ltm0q3PdvbyRRW9eQdL+jVddMBIdc0DOEcKR2qhVHXpoOuTfsdgcHleGDdq1P74+e/s875ieVmA9uuZG27mrN6EUURCx3FLs557C108nlEUEhTMrrnefA8BXMhzDEjWaOQI2ydgow5Pd9r3PQGZqnRbMm9kYIMN1Iko3/88kt11ymMKCIV8qwZIG/cUERSIDODhCEHBV6cBdzf29NeSGNJgHA6DSDPQ6+RtPV7PRWWMDE729sqHjXLrHgd93BQg2iGzGtsswTnU9QCnomoOeeQb6i9NkQI6TWKKU3F9oQ1KcrLtI4E9Q6Fno92eKHB+WLtl8W9YyCbM7eygCF0YKLvx3gK4ijGWMh3BQhwGd3b27GD/X0P414s9D3MTXhNivvJY1+PsggZ6VI1A8VtuVLVmkd8FXJQWAayixvNtm1t71mxhMY9azu7sFh7yijEZRS3Uc7ffAaAryjruFioqHk9nS4Vz0CeI0AJphX5LU0FriMkpADCTLVgs+6lnZ6d2tMn39uzZ08FCq87V3KSnRFdMZ8prF7nCMko5kYM0WSXqN4ECMEgAE5kzrlCiA+hqOX3lD1JY4OZRkxCwt4DExmcJtdsXpD+qVlOPQWjBKPn0UN8TfPvBWR6PtMJqxQZQa55WEJnkAHyPrfnGYcLm84TGw77cmL04n9b7ODDhw/FelMfcI4AixwD2EauS59dLQc2nuapA1HuERnoBJdvQCERGIAuRWMMhmoieEPVrz/WFFxtt7e3FO5OJuLxyamdX16qSVMq1Y0w3W6X4PsLOz87tm73UhLdg91t++iDh7bdrFu9WpbDaJYHYlhch8VyhSarGio+j6/ZwVpN16FeR2BU+TdqANYG7jd3gZ1LLgp7zzEU87aYKxSea5tZPIyiJFEVYF7ofUQlQVBShnPuagPYSe716DDKchojLjSvN8XZl8bFUoZCOHay1pDDiQRc7sExLkvRRV6PuLmNB9R7Y9tnFfk3oJ31z1UUQbknV+G1EY0c2mmQTxLlV8LykxTAIRpL/oq5U15zgxBDvdFAQfJklfaRhg5HNhxyzTkwhN0fjHCMXWpWEJko6kJmB/ELQm46ozFAFFnBLFsr2rKcC3LRpc3JHytmzSpFKzQAi84QwgrCCFL7wrrjPOwFZ2C+4+dVg/dmozcgjVsNLTabFnRWOgAAIABJREFUwW+uy/91P/EqIIw7f5qoirV/lI6iNMkZs4SAwsmIvYfG1AIOPlUM3kkRrsFE/GkdkgAI026i+jddhlUsgIPB8cys0+3Z1XVHMgCNIYQ5BKQnSGpYmNjQ/Gb3v6TuByBdM4Sue3Zu99UC7S4gFl0kX1cYbTKJmwXSmwHh5jP/6IDwTdfUynp2XQJqT4bNpWjgf8hWoNeXM5suGfIf2SgZ2XAysPF0ZJP52AjqATB2uley/Wbjo3NLICudKncNC9ReOE9ZI8C2YPd2D+3+wQPba+/aFjMaxZo1Sw09qnRoYQYzBQV1x1ymmBH2Vm8vBehvAsQ3/X76+687d+luqxfRt8VEhPtCRjQ+dE3Gi+zV6Q5nKThcLuOVuAfb+3+uswn136koj3hF3rwWuW5ZiNmVPJgaMwEMeTYDfG+W7Mr1CQz8xhqwzFilWLJ6RQ1sG8wX1p32rD8fWG/ZV+zI+eTS/utf/1f74skfbGBDK7ZLVt6p2Sg7tUlu+gtlCF9/FaUBmBfWqXX1RjA9DGGe+2LG/ODSpuOpHjac2/a8Zg8rB/Zx8z072juyPQBhvW3lXNka5Ya1qwBCl4ry4H9cJ1qPV8xgYAhvWSM3XtfqPzbVEu9yv9xY+V77q+8qbwdsmaICkAcCCJM1IBx2bdK9tFHn0goED3cv7PPf/aP1rk6tbFMrLUdWy07tYKchN80kGSl3sFhipgVWwafbXTYa2pdhzkJmBsnUqkgIyxXNBSEDo8vuZh5eRFNYceRK5arVJRmFIXMnP/IIP/vsd7o3KbiQjSEDo9iCBYNRQ1olZ2z9L8rhgiGM9jvq0bly2GQ6A2iTgyUFJ7b4iT04OrJ79+7JYAbGQd+XWV7wBAAwYLTSuxbzAfPmZm24bwJOnQmicI8fXEsxs3Rlac/rlGuynHhS8yn+WxR6musK2WEx9FxNQa5RHKczsHoeUE+mMMeRvR2WkKL4skNANkxC1h48uG+//tWnYjNhDzGVYc4QAOSNLta9qYAhDozEHZClV60DvJG55uy6O7DTM4LFkZpmZSoDiwUobDRaKpDJJmy2tpVZ6BEUDcvnYXPyAoIwhMslphzkD/rc7nw6c6ZwQRQDUsWKWYFia2o289gFshKfv3hm3337rR2/eGGnJyc27PdsMZtau9m0Co3vzMJKWbMiADCzsFx2KWCYy8IsmbW3kBoyp7lpee9mJeFsBXdsd3+Nbq/B1WCVSetFPNc0oEOyPl1bXlfBFnFtcR5ggrjeaRxE2WCcV/S5dBqd7nwK0Lu6vhIY397e0XV4eHAoQMjv8/4jG01uJPmEcX6dfSrGZnBcAZBIfgEhU+Xqbe503Ddnp2e6Tryp6vOyNCCQLB4e3hepgPTw5ctTu7jq2M7uvpVKNZtMF3Z6emnHL5/bcNTXnCZM4L2dLfvgwX3baTWsWi7YqN/V8SdyieZJEuIxuH94NRHI0oBBsebOui4x9yZskGvTICkUrAf7NxgIOMZ9mWtbM5QagfK1gnMC4CJgHfaQ/D/qYPZn7gcUSLjpsoYQWM8+j4IOcB7HWmgUMAvMhUGdASCkQYwMFSDHOaWRhQqJuVFFeAVgJ/dQHGYHNFCuU7XIOt9uJSGVSZ3XjpFljLVMlKeOBiPb3z+wrZ0tz2kMcnRlRrN20fxCKjqd2HW/Z1fdnl12rq3T7Suehllssl5RD8r5F2YQg8JMziYw3NOlJTSbXD8sp1Kr5KRS0iM/twXqVZqB1aKYwXy94nOEGMsQQ0GRiVw0xOX4/QQDmAJUYaRgzQzG9mkabN0hefnTN9F3+s1NQLh+Xet6ZEXTrKMncDbXyXAsNZ8SP6EZ55uAMBSlr7ykTUAYmTgxJDFegoHlcMIjOwitixvQOFnaYDSyTrerBy5h5LexKWGH63k33kGJLoyrgjksXs6QhM7QBiAMbzgytbccTv3Ea8Id/VLwD30OdOFNXpTvrZapO6Saq99/p9P6b/3DrieLVrSrYVPNHq3zy5YZAOE05PiMJSNVrtDMh9yz+YzNM94tp6PrhQSML12uvjZkgE9vMNBC6FlceavX2nbv3qHd378v18StRttqMITFmlWLNbfRxw1OUjpv1igSJhevrtcfnx+SIXx9RXvzuykWKFw3admZs4Yu51m78G3mfa57MD5Pwc9GbOh/zf+GS0Fvm81zYMfz03F0IwHMmII8lSL1lkZPdKlLv6MATS3PfFAWK+25jWAG50NnCJcDmxQndpFc2V/9w3+3Pzz90jqzrhVaRStvV22cm9okP/szBoRxU0mvKI7U9D9JcT2HMAJCQumTcbIGhIuGPaoe2oeN+7a/cyCGsF3ftnqpZo1KQzmEhQgIBQedIVwDwndhCNer3r+OIXy79etdAaE3SAIghFmCLRv1LBl1LRl0LRFD2LFMMrbB9bn98YvPrHd5aoXF2EqLoVUzKUA4GcmhsliEIcNkyRlCSUdhCiUZ9T3GmSucC4m+KUkGSvdcMzlBCeEmHtxbSMFLVigxI+iNGF736cmpffXVV8p1g2VptdoOCCU3JIOwGBXGqz1FaUAqKj070GuUYGglFYCvDXzPXUmntre7KyMJKWuCe6lnK4ZHYHXGw4EYhVazLnbDZwN9XUF6GV0RV1dE2AN9ptJZAknJAiPl88q+Hul3NMPmjoSS2eqaBJYGYx4AoeUEBmEJkfNRUAoQjsYqfN3REtAytN3dHblUsqZRcPfFNjkgdGAK2zjV7BjvhUKfyIlme0vSSljIXn9sl52emEJkq/V6S0AUqWurvWXt1rYAIV9vsCfVcY1sSj6aLwBYUSVxTpmVLCjyoFap6z6eTmB3MRQjz5LXw/lx91oYNI5pt3ctIPjk++8lI728uLDxYGBNSXsLVkSdA6hczqycz1qpmLVKCaMarinCwSm6KTQ8dF47tYZbHYh4s9y/xjHyr3lYeXQITZujRSmg10PebPcIh5zOJYzcy5fHco0UAxjYwggINScv5QvxG8j4/J4oVUqSRX704Yf2wQePbGt7W1LnJ0+/F0tIY5RK0XN+3aVTM3TSEC91P6AOY95M2Yth5CGuKt4uWYp100x8iH12CalHi+zu7QtEKK/uemDDUSITIRoT5NTh+nty8lKglDlN2MCj/T379MMPrFWv6rjPWCMyC52bhHnB0UCfNb8XACHERbPZcIYzHsfgJhrfV3Tuvry80owg2y/XJK6bDuYcvPHZQdRYkkoAJLUVss4IFjl+7O/kOYpxq9VWM79xvlBVQhhriZEUujdk1AOwStRUYn1CZcfKAJPH1z1U3tlhj9lymSuAVtJsGss0DMKMpHJvNftJ3RFNa4jwyYvh5Xri2iAzslwty0xG9zVh8DQRBAandtW7tpenp9Yd9hU0z5zgiMYXIGKJyqBgsxmqgqwAIQwh0TBjuRSrlScJBNmDNKNmZbOk4C7nqJQypaxlynnLVQuWrZb0wFBmUXB2kM+KvgDYRqXoBhiMKCd+TvtLbKCFt9v8/o1+6i5A6KtyjIiJ5hgub0OVyTiQcsIB28F1NLNYANfWH5sytXSJ4IDwJi5WbzVK59Z91tXsoJrek6n1x5xwJKI9hdOy4KMXR+7CjaUCls01zCRGa/wNT34X+AZmJf3a/u0B4Z0w4AYo/GmCQZc2rTRl4d+RE1ibUbhrGIAQW3ZmA5CEJAzuL3xw33NaoO/dJc8lBd7B5tzS5aKTe3l1pVxJNmg6rc3mlu3tHdjBvUPbam5ZiyH/ct0qzGrQebWC5WBMQtwBNYXm53EP09V098crbOBKLpcSm76x2n1NN+Edb2RfkD2jy7t3Hr4bF9Fo/HJbf4Jj6u5vr36oK6uw3hsfS58JicG2MVQ2Bkt7R//VA+BdStjblDOsVBMAFzeVYXZgbBOBQoLph5mhJcWpXc2u7W8++xv78tlXdj6+sFyzYKXtqsBg8h+AMDVrkyppdFx5ZC2/zOuRnWWNJTgZAQgTs9HCdpYN+7B+3z6oHthu+57ttvdsm3D6Wsua5YY1ynWDR3d2MGs5KP5fMiBEgghDiPkOBci4ZxPFTnRtNujabNizBQ6PV6f27ddfWO/yxLLTgRVmA6tkEjvcIYcsL9YGKR6FdiECwuxNQOgzStybAApAAFb9kj7G7C0KYjK71HDxuAayCgE+tXojzApl1Wl//vy5vXjx0q6uOtZut93eX4AwH/LUwjURLhOlAalj7VERFCtqhIbin8983UPPZ5LaMUtGIU0TTWH0wXgmAkLNSSqncCAQQzGr/LSKy1fl9BhjBVYF0Vq54Jh0HcOzZg6ZTaSAZM8IwelB3yY3y1i0q9wioBpwmFPHn2WsVMIRlIJ4aUOcGccjFby8psvLCzEhxE/AjFDIKoidxhf7kAAhM4pTiYUIpgd8da67tntv3yq1mkvOhokYh8urrkABhjGcT7rjAoKNlljgSrVutWrDqjWkgIRh161c4VzWBRB5EHdVKpStCajMMS9Fc4D3D0jl37y2RI6XNB5kejOfStb77OkT+/qrr+3p99/b1cW51fBKKBWtDKs4TywzZ24xY+VizqrMdRZZm2HwAFKw0iETDSWPUJAjIQG/sM/oc1RURXAY3bLFBq5Zw7AtrcTiciBd+D7C7Ov1dcfz6ijQZ1OflYvzitqHuAcAvi7VrTXqmh389a9/bR999LFm5ZmLe/Lke80OAnhgAGGwqf14bskHA4jxWTZXt+ha2xjeiWwo4Hg94zafLSR9pXlDtEirTeg7kSRDQzADo4QzLPcusWbM9Z6dnqgpwrlDNv7w8MB+/elHVi8Xdewzi7kAITOcUwHCoZh4GGE+aLow+1ir1VdxKJv1s/sE+F4/t/Ozc7u4vND7RSK6f7AvIkQsKSNQMRcQExtAIdmH47H3wSTHdoMazJOYD1bEBcYoXP8oE8hApLEkts9lns4Ue5OArT3KVDn/1ARMTVNHuMups+r8DYAh6xnAnPNQLLufQfwbmjudJOF1Y/joI11yHZ3wuzllDypTcrHw98lFnMFUiuzRiYAfxNAQZ9Tutb04O7H+eGhjmGvkyjIvIhqF98S1kNe88cIcDCITTeYZm8Lasy+wBjP3mc1ZUpzZpDi1aXlui1LGspW85StFy1QKlmFuvFK0ZSnnctGCfwYQ5mnCse5Gp/gwDBC6camBuBRZlEJCt/GD71gy/qt+/HZAyFMGZ8DVUJ/LRdWgIw5IDqBcRZ7awPqcWSyS1PtJydZWLzHNkW2arPKLYgIjS8gmwH9jC81A+dKsO5zZVbdrvdFIFwKylITNZ76wVrMlLTYXNDfGOsYhdBojiNk4XDcB4cbLv2UG0H/5X8sQ3nbG3ogx/lWn+Yf95U1mMDog+TsIM9qet8KGo82NrD0e7k6njYdFRuG/vikpeyjMxsWFIbqS0c3tA/zHzHyg8S8pzHlna0cd1lqlZtVSzSqFipXzFbffZ6aKn1VhE4kx746+6WN1FUTJXPiFdwPoPwwo9I7sunvOwh7ZumhYodm9WxAhBQ6L7m0fca7iFkQYXMR8RlEMQ4zrcN3pnffFzTnF1c3CTY3NN6HZmYlNMokl2cRG2YnNynNJR3/z5W/tjy++thfdY8s28lbarliiHML/YAjX5gtRbRAXX2cI84u8FZaFAAgXNkkBwl1r2SetB/ageM/a9S0BQn94HmEdF0SE1QDCJf57Duh/sQxhAISaPQsMYQSEzA4uJ0NLetfWvTyx599/pc/L0bXlpn2rGIAwSEYnI8tncWjEU4CiPTCEsIRiYLDc9+aZRhOyzAO6EQosg0AiXe7QFdfcHNLPQlEmJhRFyObi/A9Kic5Vxx5/8429eP7Cmq2WgA2Ft34XMBlzvmJjUeqI0LWWU2iIj0jJmmR5XyqJHURKRqEYjWEiKIzz1y5DdQDR7XRsOOgLYMnxcAUIPX7C2U5fSdVbjvlkYZ3ydczt/pVlBrMYCkmFzKfiKAQIASA+pJ5iCbMKpYetY0/gOSlOXVkyUlQBRf/J6YkK03v39uy9h+8JTNNkRFoHIFUPC0AIKKPEzWbs/Iri+8ruP3jP6o2mgCBS0fFkbucXHev3R8q1pSCSQdGcdRqzOsxBAICAPx4NxYjAFm5t7UlKurN9T/OE5VLV6tWWlWEZAX0ylGHmbRyyLaf6er6A8yWNGtbQuV1eXNnxy5f2T7/9rT359lsrlwoyMKlVioqcID+TWUIMaiQd1YOcQCSpLmuOmWi835sUWZQuxo56dMRecRyROQxCqbj1uAmf7xFc2yh6Xrx4IRAXC372JIp73o8Hma8lo3QhYJvb21u2d2/PPvnkE3v43nsCN2RwPnv+zAaDnq5TIhUwaJF7Z2hACHgwJkRhL2Y51HcrF+6UgoFRMNwxMQOR6Qmzhw4IzfCgqCti5OKyK5loqVzXzKruw+trO7s4t4vzM81+4ijMvCb5g3/x6UfOzvIoMK6ibA65wko2CiDUSAaAECaTmVPmS1ECbH6wn3qT1eeEz87OVuYygDlklDH4Xe6lYmYD6zp1OS+qK8l6+XuloueUkmcJOCOzr0RchzPBBLczPwnjLcfR4OypGU89qN8825G1xvOUYa+JvcBJlXvEpfDUczw/M38oGXidsJoREHIMMcDhuqA5gGTWzXXqymukSYbaLzYS5IJbKWt2EPZTWeOdjl1eX9uAvzmfyRl0DFhMUJyhRsNwhzULOW3FlsuiA1hmNOdLm8AMAhItb9lC2TIcayTc+JPkxzavzW1eW1immrUc95YkollbYohQyduCiBiBQfIKmUk0AUJGDSVGew0YjGfaa8r1dfnTAoQrtBMAYdRq6kWvHLO96ZkKrA/uo5nFMgUIgy54fYlvgsFYWK6JVLZQ92kL9eOKGeT2QS56cT22l+dnGhzVvBIFq7qYBeUm1ehssimG9xEts/2Cvx1y3VrEhvd718n5oQBhBBjpDMI3gZWfwvcjIPTPcbDUX9maYeOY+wYnEBiAoDoNARBKOhS6T1HeGD/7RsEwMPOH5EslHqKrIiurriussGyu8yWrlCpiCMuFsmUFBr20ZR8VnlnJeH0xvutjdWsGDXj6N98eEIZr7QcY/lzZF2mz9VcTh+CjG9g6jHeTvPPoivh+/ZfjXRCHu189DsjbvFPvf8s31ZV0NToB3xbJchtNKXbQuzx0nae5qU1zMz0m+URg8GJyab//7nP76sVje3r53KyetdJW1RK5jf4HIFwBwtUSFgBhZAgXeSuuAOHSJqOJTUfOEO5l2/Zp+6HdL+xYo9y0nfae7W3v28HOvgBhtVBxhlBQMCuAudrKVgZnb2sqkyq4foSF6k+SjN4CCCUbHXTNkpFlZxMbdi6te3lsJ9jJX5xY0r+wXAIgnNjBTtPKxYJNU4AwnyO6wIEgs4RuLuOzMQAZZO4YyuA6OUE6WiSLDykpcnlf2zSnh/SriLnDVHM6zFC1t9oOdAQeE/v6668VQUHhBJgCAGluSzmlKVC42rIxhMlIth33Q0BgLJpR0sBC4BwqKZnYCncKzQQ5Ie6iXlO7VTBrQ797rQDsyBBGyShrkUxDUH+Ej7jHxwvLZYVh3kaRD0FVQNYZLAFAHTMJ5QPCFkbDHSBp6EAH6aiOKQ6XGEQAQsL8IEXw7u6uDG9OT0/FvGIu8/EnH+u4wrgCQGeBIaStD1iZqfBd2PHZqZ2endsHjz5U6Dzzg8wrUiNfXl0LIBYLzE26mQ2MYQycJ28QgFou17RP5QtlfaaJyWOrvSugSDYhgJCcQpweyyXOBfOtY+2bKFoUjbZyLHTLfkAQRkP/z3/7b/a7z36rxgSAsFErW5F5QUVPAAaXVsAgR7OEM8vnZvqcYd41SzaaC0fF/mr2NJ5jP2NS+a6YjrATrtZ/Bykxa9DjQbjoXL3CNUxUwenpmV4vjB3Pxb4j9VaYTXOlijOEGHIABnf29pQ5uLu3q+sLtRCA8PjkOMR0OKtNsxL5KIoipKYADpobAlGKdsBJk2sx7RGh9oQ2QkyhaBjoXaeKWpgkQOFgkNjlZU+ZkrWaXwPdflc515dXl8qGpMZBUg0L+N7hvv3qo0fKgsTMpwGLmVnYbDKRj0F2iUw1MoRLMYSYufiMvseipT84jmqahD2Yv0lYO8cOMNtCJRCyI2UQFKS6rrbiPsJ9eCyZKfcz9yj3Og+UdHIYFgNHncBx4Z7MCxj62oRSCNUWCi/MgyZ6TmZqAd8Y8ijqJYS/u+mdGwRx/QDgAISe8eisrdadfF4Nfho30USGeUTWNIAuxj+QPHyNawNQy/tDOXB2cWHdfl/3OcYxIoaQG1NJ5swmS2aKZwKOqNEQSC0XrLdlWy5K4remzDjiJDqnBVOwZbZkuQJh9vw7J/JpmB+YtQhiXFimnlOUBDEUmhdEPlop2KKEXNTnB3lwBAsLB4QFlU+pztx6V71lZ7wR7/Qj7J13/Ym7XEZFz2U840EANoC+eN/o8woPeLRSZrGc+Lxy/GuhWxRWirBFrVmGcGtGHK2TFTGoAmjDf3OCoHdPLrr2/fPnNlZXxi84BoAV1EuoMgMAC1/cULOy8XER+oV6e5bZnYBQi1tKJpg6gr5Gvh7Lp7+bquU3zsMKL7xF1MNPiUF8hSHUgYpoJfRFBMIdEPLZg7iQa3iXObKCchpLAYkIcqJ8NDqUCTyGAosOOnbfDI/HkFTkN5VixSqlKsI3y2KSwWYa3PHiDIRme95ww20wMqmfXuO7u87o6sK/4y/8CayhHP688cHHyq1LC6+/k3UO4W2s/PqlpK9191m6/aqKVvBRoro6J0jdyBGKkrMb7zJ9HtNHwmfd/Cuz/MwW6PID+/eyd2xPL56JHXz88hv77uR7BdMXtis2LS1sUpzZ3Nttf3YfkV95HSAUQzh3hjAXJKOT4cSS4cQyY7P93Lb9avuRHeS2NV9LDiGA8OjeobUAhPmywGCUi7Juppsiq2I+JZ2+czNJSV9+jPXqXQGhx6a4ZBSGkK59Mu7bJADCzHRi+cXU+pdn1rk4sfPj59a5OLZR59Tyk8AQbjfkADmdDGUmgzQvl4V9wezFAWEW6SiyvBCcTsOyXK1bf4CbMjM9zO0A5lxGJ7dL9q1gEIUygozCw8ND2e1rNisw9Y8ffyNAKGkXhgoESAe3YbknUnxhjhHubs0RUlgKLDpDuGJS1On3n2RGi6IalQ1zTazVC+Ss02QVOSEzBOXg4SLH7FSyAoTk9mk/10ygzw6t2wPBtTAwC5qJyjiLpMbU0g2sYBr58NlCJHzEBRANwXlzwx0BwjhLSNxE4g6CgDJYQWYsGTNASrizQyxEzi4uLtR4pPD+9a9/pRgKikyFpN8AhIDQ6WJmz1++sJfHJ/bxJ59qPpDZQUwpYIk6HZ4/kYSQOTOYwQ6zhd2+Xp9e5xJLf1iYqsYcAIjISpGQIidtKbS+bfVa03Z39uzw4MC2tppWr1fFDgIGka76tBtzcA6axIap8Zq1//O//Bf76//x32XfjKlMu16RbLRMRmY+YyUC74t5fa1UwCESMOb5hq7j9/1Ye2TgXX1fiJnKa1lorOH0t0NnlOMHMwTr5HuRq7Gow5DtYirSkeHf3Kq1qtdnsVcqcLjJEAIWdvfv2f7BgR0eHepaApTAMAJqkP4CoHDZ5NqDYeQjBrPXkEBWK8rqlBoFIBbyBf31x9UsKJSQQeIvoPw8wAqjRi4tHI2m1uuNNT+Im2yt3rZnz1/aZedKoKjTvbbr6ytv5MjIJ6sZwo8evof0QLXHdqsphnAyHAZJbyEAQh/jgLGDBYvxUevXGI62vA+4d71pg8yZYypQhyFRmDvm9XNPxznB6BTLusExwKwPYAWIhIUjhsLd9z3iQm6eyUzvGfkz6xPnRs6misAaWzL1DEnuK4AbrCaAn7UKcyGFwMsdGPDneYTIRMtV1pKb78wd1alHqN/LZR7M1bqUi/dI04j7lyYNzRvAI8f+68ff2HWvL1knOYQy3sIwB+Ob0dgSrkVdW0F2jkR0WQiPvNxIk+XCsIWa8j2ky7kiOnFb5PI2z2RsslwqEqu4V7LcVt6ytbxlmAtgVhDTRJx6q0VbwhDy38TxBF4ksoN8jhhh1WhZXYM3d9CfCyCMCI3XH3CcpPzOEEZA6BJyxhcWkxu1djr8LcydrcbT1xETMWoiOokKxZMLMjcbTMz6I2IL+tbp96zT61m+4l0VOkJ5uhzkZ3ExMnzu65z3D4ONNYvVbcWq3tadTqjhpN2obCIWvBk8cVuR9Drg8Qrb9AZQ+GMUWG9bca8BoV8YaYC4AspxJkGgMJ7ZyGAFbXp0MlvfO16I0L2ZIjsIAbYbmVXOVsU8PDnroVzO5q2M5TcbsLTMHumQMph1gJqyg7/1/b5S+IYzvcEYxt983Vl5zffehTlc5Q6GZUV42gH1bYTc6y/n9Wt6G0AYz2VsgPDZu/VeFdy8vu8ChIDBWLw7IFzarDC3aX5ml8mVHfdO7fPvv7Avv/vS/vjkK5vTXmsVbF7P2LSylO3zn+NHBIQ63CrgIsWLhsjnxYibKCzyAoXMENLeHPdHAoSlRcmOivfs460P7V52x6rFim0127a3tWtH9w7EEFZyJU3cAghjZmRshK3k37rN37zipafCf4z16l0A4WqNCuyUZtJmUwG7ybhvU2YHx0OxhKNux3rXF3Z28tIuz0+sf/bSqsvEGtm5NYrMZlFss8cQFZBIjgfzAiDE0VHyUbmOZpVRR6EZAeEAQFgFSDC3h+TKGTGKIIoYil3ub2Ry6pjXqkHaxZ5X1uzSyfGJCm032JgFQOhKGYHCYOuPGbhWQoAm5jSKtfEsMpgU/pvvFTB2EIhZ2JL4AGCNjGh89tALPLfi8NgJpOiEnifOyJSKesBkrffT0DRTDyx9NYSfWbkiO8BgPWcPVzwFQdSBfQIAiW2rVMXCwRzCwMm4RKH0LlvjOADykKLxHBSnzEcBCAHcsEUUuR988IHt7+/rdfLfzCMBtnhMxCgkNpnYh8vYAAAgAElEQVRNrdPtWLfXt6MHD3W+YAVhBwF3L1+eCwDSlGQu1FlCl6E5RvHGA+dYOYVqSDt7RvGLMynGQahaCPfe3dmx/Xv7Mr7Z2mp7wU8sRCFvtVolzEL6jFV30Lfji3N7dnpq/+N//bX9y+8+k3tltViyve2WNSpFqxYxmVLKmthC2KtiHtaKiA2aF0xRocXizAASM1aFMcr7nCnXBEBEDOFq5jNGTqwWIZ0LAIGPerC3MpfnRmQA+QmB9Rw0+LZg+sL59CLNwaNmTuUwOlHTEzC4s7ur46BolmHfriTvHepvwGoBpJA4cx16Vp03/LkWYZLwjPBxivlqLtdBn88NujMnjQdXL/G7WUB7nlxOwGTerq56liQwtAW5yOJo++z5C7vgtRDejix5hEMpsvG81SolO9zbtffvH1mGmeDMUkoCzsGC4wOA5VgQ58TvMPerOcfghM8LCs1x39t5TQTDO+OJPNZfL++J9+LNnajg8bEOdwiPOcIuSwfojTTzyb2wModLAXOec8FsFpE85LQSw5A4AOQccI848OXY5QQoY/OGJoU8B1IeB2oK4FKqGp0czxBjFUyi+L58PsRuOmMoQygZXrn5kEicxVyNMeYmubdZO5kdhBDgXqIpItdhqS1ojvHe/Tl0v3M/4l1ARMoSNjBr0+xSAfJJZmlJNmOzQs5mAD0YSOTDuazNcllLSgvLt0uWaeYN617mCzG0yeiB+YzHTKBSZJ9ELsoNg2eTjAy1XYcKKXy6e9jm5wAII0oL+bIBwHgtGMb/YqZnWO8zy8U4VSOuAWCYal2hytRTr11F0/ODGhw1Q/V01RtrYPSC3BkMSWxptRadNHT6wT0JxgjJDJt9MLHQWMCbqKC3AYS3VKLeZ3rzk9/2E68AwddVuimQ+GMUWG9fdMdLe705rEEhDG3oCIWFzcXA/sVox+s/cfu78tkaB4TpD5UYr7DOYQNmdFgyHe9IqX5O9yMkUw3Oaasnve3vp/va4VWvfiz9vfjFdzkzqd958+UTDlH8nfgLYZtOrzW3gLM3ncu3A4SvPovmeG45b3c1XKj24r3IVQMzOC8slOnDfGBvMbDz0aX9/vHv7fOv/8W+ePy5JZbYvJm1RStv07r92QJC75MEWHgrIMRQJmuFRcFy85zlpgxCLW3cG9l0kFgzX7ej8n37qP2h7WZ3rVIoWavesJ32lh3e27dWuW7lXNGKimaJgDAUgbFgCKR2BIevu65+qoBwDUg8a4yH+kiwLrgeT4Y2HfVlKDMb9W066ImVODs7sfPTE7s+fm7NzNxauYUV5xMrl5bWauDqObbFdGD5AAjzWdzxUC+41b8KFeZJCkUrVWoCNMNxYJYwlxGAcFCIaRbABlkjxR5rnzL+YM7qXoDRTR8ORmJLnjx5onmiWHBz/tSdDyxclIhGQxlcSHnOMWxFpSKwBLhj3ywVigKMFHy97rWKQApQCmyfb+J5uYvXrCHSN2a5xDoqs88NcSjsPMMsLr7r/nicVYpL/zpyIo6xRdARonZCp5+CvFpr2OVVR8wTDAa/CxgEEHjkDVlpAMKOmsUcMwp/BwA5dxsdj+zg8FDZdkjT2CDchwB52cQmsCCYcYxHNk7GKjxxm8QdFlYQAxvYo6dPX9j52ZWcCwEMPACpgD9AoQBuBnBLQb4UaAIgwWYSO0JEBdckx7RRx0ClbXu792x3j/nCHUnlYoA4eXg7O7s6tpjunF937PNvH9tvvvjcvnj8lT37/nsbdrtWLRZsf2fL2rWKQCHxE4CSDLmKmitMrFQk/5CcQgeEWUAHorlsRrl5JZ1nwEpu1VTwyC5vwrogZd0A5rplTgvpoAM9SBQAVMmZpWQanGK9MaHRDzKGg4xM86PBiAgAwrVzcHCgewDQBwiAFSM+gQYxTQe/xt15MhrR+Y7kTqMyVvHhXX1EEOOO2X6d+uwq95jPLwJAMMMgegIZ8HyetfPzjs414B15IRLF5y9hCDs2ZGYuSdQQQZLMa23Va7a/s2P39/f9uGrfW67+PR4MFdOiJgugOYI6ZSS7uY1LsiN7yRqSkXmOpK36PUCgN1Qik6tfCwoBfj82mKifnOjdBCXRhA7AtI6Z4PnyVik3LJd1F+TxeGRDAUK/DzinKAdYg6p1zy4EfNNg95+hsbJ2dFUWeKWkn+e1rOS7IcuYr9PgcuAGU7zQWsa5YJ3gd2juMOur6BL9jaUaQ1kidgKnHdn4xTyrnGN8oeYYTTEPylwoSgMYQTIGs2YJgJBHbmnjvFlSzOgxK+UECGe4hiINreQs0yjZslqwZcGzzbW+CbwicxetvvoI7a8omkxJsFOV7p2kz88BEG7WxaHC1yftr9H0K40ANwChjlA4Yrrag0WpelKpeIkYOB+cxJAy070dihmc2+X1lXV6XesNB6Jm82iuaxUPnldX0llBSZ4ECNcM4b83ILwJZnTw3gU/vAWofcenexNOeIfvx41+83Nc1/ReRS2lrK0jUnsFkAXnu/A7LFSuRXdDlVc+UjSY9zH9QWeSgfV4sfpi6fDdL9g0qPLN7RbIsyEH3pSJhkV74/W/6xkIr/etAeEdp+RnBwhd8HUTEPYXwzUg/Opz+8Pjz21qic2aWZu3cgKE5AD9+X74iWbeZ5Mh9Hk/AGF+DktYsGySsWWysKQ3svloajuVbbtffc8eNT+07cyulfIFa9aqttVq2cHOnjUxY4IhxFAmBQjjOqU75xcDCANcVfEFg8CbIxScwo6AemcJE0wrAIT9np2enuhx/fK51ReJNTJzK83HDgibMG4jAcJCdmZFgUEHhJjMKJcwdK+zMEXETWDNPiV0G3mUd+IBDHTDkTkCCGUSkffOv5z9MJZAWlatiDGUnf8I98Zndn5+rqJZ875yFPXAb6ljVHRiFuT5XoA7JGCwLcxfxWBrRi2QjyFBo5judq+DgyrFcM1azYbkaIAEWf1LXjaRpT2mMgKggXnAoIOi3F2Qw3uI3eI4MxjnBVEBhRnnGDfhRjOAK5i1kHuq94TxTN4urq41Wwm7BgsIuIg3hSJtxiMZVZQqgK66FUrR3AbmZC5Agnvl9s6O7ewiJ80r5ghWEFAIIGQ+7PzyXK8N8x8AIQwh8QP9PvLFkb14eWqdq56VSlUPnS+SM+jup4oZkcJlZv0+TugDGW0ABtnPAKpbWzsq4iU1LOCaXbfdHebl2gIg7GEAcfIQiQDBBMet+hd21e/ZZ3/80v7Xb/4/e35xZlfnFzbs9ayQMWtWKwKEO826Hd7bsWatIuA3GnRt2L+0WhUVDa+SAHtAy1yfM5i9zRKffSvkrKzsWVgp8u5KArEUwDdHRWIzA4ZITHUAZZiJyHFyNNbaxe/KATbMEAo4LJ3Vo0SUjLlUFMjY2d4OxkpuigIzSIMCZ0w1MAB2AUiqqgzZuhvZuyE/MW732nEFqHz0QsAqFakSAbzcfWGTpqZzDSCkGYAkkmbD6fm5dXp9xRxgXgKYBNhxrIj+2NvasoO9PcsxNyzADSD0BrmAILUus7H4IcBahyxQsW+SrjobD8jUv3MwabgOBwdY1UTBlE8yXYgQfgbWFIdQVwHwWmXYkqox9M9VjIh/g/tUWd1yKS5bq7Vr5VJNzC/HXM2SKdEnphlYrgWBbsxyyEzF5IjzSNMhgHx/Yge9MInMQAP2vWHgazCNBe4DACEsfLeH3Lq7cijVdYJ/BOZSCc2UieJpcLIk9J1G2xoQuqPlEkA4zdg8ydh86gBTwBBAaDNazDYLQHCSC4CwsLRJ0WxSytiszGxgzubFvM1LeVuU85apl82qRejtcF7yuo5XoDxlr5umB9KqtJv+ILdjkp8DILxZga0BogPCGFGz/rnMcjneJM5WbIIXwX4SHRDGWcHVvwMQjMxgf5hIHtHt9zQ4ijY4Xy7KAjqrLg+6fM9uosPC/ySRCYBQf/Etiu43SkbvhAxv8eSp310dvhR+uAlPbi16f7LzhevOb4ocX0OsFQBzPjjwHCuwtgnG/IJS4RvzkFKfN7SRG+HqDuriOYzBpt4v9OfTzGKce9g4ZXcBOQeQoRm6AQ4DdxLew5sYwrue/x0B4RuQ0Gqhf0fE9OMyhNG0IALCpc01Qzi3vhjCK/v91zCEdL0dEMIQ/gcgXDcgNgBhcPTKL3OWnZvkouVl0TLTjC1GM0sGY7PJ3A5bB/Ze/X172PjA2sttZUHWKmVrNxq2v43LaM2qeZeMOpDw9TM9O/3LA4Tr5qRcHXFBnhHTMRAYTPpdS4Z96/e6K0DYefnMytORVRbIcCNDWLBMAIQlmMMcToNzK0iWR3efub+cTAqUoydXPva+kIXIbgWLhKQJV1FZ8vtMnSR7QQLmZjNeMLsRhDe8cG88Oz+3605H3XSKZTENASIB8CX3BBjKxa8iExWy61QAqnh0YwvimmAJ+bsOCCcqgDBqw9RDgBH7exo6QS46GgxkFkLRGrvn7McREDrrsVaSKFMwmGNElYfPhXshEd2MHUhSJ6iy1DGUn8BsodkhnCvlCzD3AG5Jzpj9Uf4hgfM9dyxsNkIzw8dFYAhjSDdg8ODg0AqloqS5gA0HhIkAIRI1ilqYyfb2jgAhYpV+H4fJvh2/PJPBSAWGvYwra1WsCq6UIBwkoph5IHfjEc8r70kS0d0935OCBLdcLirUXhnKzJSFYHWcFZEM0/zmGFGoXw8H9vnjx/a///l3NgCUoKSZTlX74GyJw2WtXLQHB/u2s9W0KggQqeFsqDlCrtGsAKGDQUChA8KJZRew0hjQYEIEc2WWBxwKEAYr1jg7pL0VJjin4+5MtTtGcp3S4Oj1kEEzr+jNWsAHBbVYxSnxU9wvHk3AbBtsaa1ek7yRRgdzax5EHw1sXLrINR4zNB04+XXnzmdxI/S4Jo9NWBevUTUEQIThEmOoLDwHgxOZFNH4yChqgtET5KEAF1j87phadGHjwC4WOOYY+lQrdrC7Zw8ODhU5EMGgKt6FWRE/iyyh3SGDFJAT8hejkYfMYxTt4LODLB1u5uRGTkhk57MwSgM4nM91n9KwISqGNYJ7C7dPjv/GRzg0sYEuMBgAP7JVXG9rNaTMFUXiAOBksjR3IAd44z7zSKIQGwM4lSuvg1ln0DDxcSMf1hyaStxjXCMyBgQQz3AFdldUzGV0rfT7nm84xQnX5a/c05rpRQarMRkthlpPF6lcUgAhklfOGZcLzSEBwhnS8zntZZsu5zYLQBB2cIoBTX5pSSlr03JGYHAhIFiwObOBpZwDQqImgvqB4yXnddWga6JBdWa4xLT+hmv05tfT/33z5ESfgHdDFe9Y9L3Fj99tKnPzl9evdO0ynKq1dUxuBYRetEdEz4aYBoTROAZWcEao7MTsukfofM+u+yEryJZamMr1qjJquDi4KH0T8UH6rIwrHFismulvcXT/vQDhzZf2Wp7plveR/vl35aje4rp46x9JeZM5AFuvx2EhXg2d3SGzDb8R3mOUda5K4VsG5TbOWczWCnLSWGxsyEXDk62f6nVHLDXwtiELDgvAxpG57XneBij+CeYyd5yRnycgXEtGYQgvRpf2z1//SwCEXwSGMGMLGMKG2fTPdIbQT3lolMRFLdxlOOkCCC1ZWH6Ws1q+ZpkkY9P+2GajxDhk7++9Z+83H9mD2kNrzLc0IYL5hHezdxwQFsjtDOqKVLMl3cDSlf8Wl+xPWzIaGcIAmShmMzhpzp0lJG5i0LNxv2vTIcVs185OT+3s5Niujp9ZbtS1wnRoxcXEKpKMRkA4tEphYSWAYBaGhYdZIbf0bjZcAayDZnhKsjWXrHABQwQoC8wLLpmzhbJXYQajOUOMG4gsS7vV0qgEc4S4Z2JFr+I5IRw7lnvrPdBZnqJyyyi2kJt6JmHWQ6vLZZnX8JkitHu9BoQU9tjTu3MjLogBEI5Hnv0GQ7EChN6gjeY1MdvMC0jYznWBziZB0edh1YS1hwZvPi9wC5iiUKSIBDATKyE3wzEFKnNkJRWJuBGiEkLO5jIzAOFAIKreaFh/0Bf4cDbRZ6KYT8Nl9P6DB2JVkIYyIyWWEFfGyVigkOK6UgOgNASILJO3yXgmd9E1IETaCdNR0Yxh56or9iO6xDIXCphw11XMZkzxWABC9jlYEH6G48pr8b3LWSLYMmcGXXrK7BSMW3cwtO9fHttX339nJbkyVvzcYbCBEQhKqunEdrfatrezZfd2t213Z8u221Wx2cvZKADCxQoU4oSJ8QzAcJaMlS855XOQ7xHUHeMkVmYSxnybs9Y3ASEMIeY+SP5kemQZzZLJQKRStutuV8eZ64DrC/AOk4RrODUdrBB5i5xTzdthfoJMD1YZ8M65JDJkNhUrznWKoczGbrxiLIJfgUxGnFXjM8+NAQ3Sac6fu/6a9bo0HZhTrdhikbVkMvP30ulatz+wAWtFzmwcAJoDwoI1qlV7eHjfPnn0oQChfCxWDCEAMcyVBTdXZwWDYRyoD0muTHZQLMBOuvcC5lRyLI6AEGkmAF+AkHWCUPqiji2NG+47vh4lvJtlA3/PQbzuv7wzi/w+rLuMQWhahQzCaOQXBFYOzHHoDK6wyvBU0wAmFakwzHLR5zjV0HIwzvrEukauJ9c717JiKpQD6nFUUoOFJgMNHdY/3oNc5omP0Kwvf6usdVUTsIEpVLbgghlbDIZg5901VQx2BIRkYmcXluSoJ/AlIHgeZjBn8/BYEsFRyq8BYa0kQAgBJbAbTZFWzGBqGGEDEK7t+n65DGGq8RJr93Qzxt3lx/I+WCODyCI5IHQwiGrdGcINMBgAYbc/t5cnp9bThTPWEKfAIAsKYZp0HNAkzzwnTQ5L2Ayj0Im1fFRX/QwAYWjIb4Kpt4RjNy+2t/y1H/TH1r03R4Or85/Wr6uuff3UZXoxX19Xt5/ATbfM1G+m2cMNJtFnIFL19e3HQE+VBn7pX4p3fLz6Xwf83vS9t6iu3/Is/bwAobuLMkM4yy9kKuOA8Mp+//hzAcLPNUM4tXkzY4s2klG6ef8hGRVDGDsuwUwGQDgbTi03zVq70rZckrFxd2iL8dSKlrUPjz60R62P7Kj6wOqzloqScr6geJ7d9pY1y1WrFssryagYnBQnrr/4i5OMhntTqhLfkZbkz03HNsGdsndt09HABn0A4YmdnpzY1cunthx2LDvuWmExpkawdhNAODGbD61aWAZAOLNiHudRzyZEKipmkBm32cIKxbLlCmVLlHfGoXWWkAdulPzcxcWlW+uHjrvkYwUKOO/MUzTTeafAYrbmhNfX6VgfiVh0HRavETzfkJzSBGi2VAwCuPhMEXZ+diYQeHR05AYsSEYFCMcqyMgkxHVUTojB8ZKCdTIau99n2H+jk6Oko8HN9CZDqFU1FOkrU5Fg8KNZwlCEUvzBAjKzBWMAeJ5O3ThG4ccYs1Q4hjO9Vl43x0OzTIrrGKjQp05AOkdBSfsYQIgr4tYWGXf3ZC6DDDfK4gCFSEb5m9QdCtKu1sRQ4mYIeB+PAXBje/bspV1edq2QR0LnD17zcIgrI0zhxCZjahSPsAAgAZZ5/7CxMJRsM7Avo+FI5xUGTYWxDDGIiHBQKFYG8xXOWTDbOz6/sG+fPLP5aiQntI2I/NB5gZHKCqTsbLdsf2/X9vdaVi2522h2mWIIYQVtJhOa5Ry2caK8PD5zHWrfVPbFyrd2VeAB6AHnK0AYJL+ADGa/yHFELssHIJ3sTKSCxycnNhgN5QPRbrdkIAMzCLDjQ2YyOE3yp3NZK8Fy8nXmViWzhClzMOLNCgCNR01oyYr+ASpIfN4OwIHc0g1XMBFy11mc6quVWjBSmckpdjLGeAnp5NK6133rBgdZgXJyInNmo7BuFDVrW7B6pWLvHRzZxx88MqV68NojIGSOWP8tztuBIAyg4lwi4+Qrr4CgIp9cvZAkI1ssCb6P4COM0IgNxSHW5aW8f8lyBa78sZbROm3FfeZZpS5tFtu1cv71cPhoEBIPptcXPiem3SFKEHitauxkJHEHZOPYy/mhsQK7iDQWljfGVnEverY0GYF8D4YxnqPAQCtqw42B5ESPszmf9XCGcAF4B7wSXaKGm89q4xzNnC/Py79pwq0YQiO+ilpiadMsvgRLSyCVcQutEiGRt2UxL0C4KObFEGarAMKCZbT++vHyLXFNcmxUehF3pGrPXz4gjOI+V3rEIlsybADhZh0bidVNQBiBIJ8VOh8cRXEVver07Onz5zYi3JIATYbpa9gJB0vhSlmLLxcbHwKEclCjAxkWg7eUi+rkvt6W8dayPG5ud3ii3Pk7urc2CbHVz/4pLN9PCRDe/qZTIPBtAOHGbODdiOhVhvBN6OmHAIRhZXzlT70rSxhW1LdoVrzpXa1fUVoq8za/FcD7HRews7Sbz+PgYN3gue2v3Ooyqo6oD9eLYQAQ5h0YMhs4WI4ECP/5sTOEnz/+wpJMYvOGA8Kk/ufrMhoXVz/Pcc6ANY4wep8fTAaJZgd3qtuWTbI27g5smcyski3Yrx5+ao+2P7aD8n2rJk3LzHEczFm1VLatJo6ENauXKlYkoy5I/OLVfJMV/OUwhL6l8/AiayFzGVjCyaBvw27HZhgq9HsylOFxdfLMJtenNutfWnEJQ2jWqhctn0ksuxhbGYZQklEHhNSvxbxpDg6zBhmLYChSqlqemaQJRSkMAZI05uMo/pkPNDu/uBBoc1c/TGWYUSoqKkNZYszOl102StEMS8jj4vxcbobI5LzIXEvrAGnbW9sCTgAMMS1JImMaIiSQT1bKJRU9SGX5+wASwCDW79j4SzKaoetOVMfE7+mQk+Zzf8wWBfldWq0RU9/lHuKgMBasyD7lTgk4msEABpt75coFqdiMn/cYB+YIPcS6IokiDBRxF4BCyUKnZN8NBcAAexi5UJiKIYR5HI8FQgBkH3/yiYx6/n/23uxJkuy88vvcPfYl98zaunoDCJIASI6oB5mNyUz6N/WgB73JTA96GZNJIm04EseoITgzNAJsoAF0N2rPyj0z9tVd9jvfvRGRWVXdWYXqRlUjsy06szJjcb9+3f0795zvHBhESdomhMEjUXPnUVhHehEl5cWFMivruPV7I3v48KkdHZ6YwdBLbu12+RSlmP7AVPJest6HnW02xYYCRuhtJB+RLxgM9plth+nxgHQfB36ObpL0MpaRCwPMa3U7uejak/0D6w6HYiAH9CjiujmfW4s6qVZ12W+WSrK3s7Vlt3fX7d7uhm2t1cVkk09I32Exm5jNeeDGMdZ5kM+mWiSJDI+MxPBiWnHR8NuD13eS+pGHCeBQ1FdFcmYeCkVPQuA8LODamgLmAQW3bu0pgJ7x8J4+dwf1OAvC1F0FxnwHxMHa03en3jlk1JWymEHmd/QJiNcvwdcQs6L+R+YdxxcwKSOT3BlqjnO1LsdaZL+9HkYquVUqDUWLHB+dijUc9IZuLpPmNk4LG4HuirkJELId9Zrd2dmzj+5+EFwm3UzNQaE73mN6iBRXDH3oRYuGMgKKuKDGXkfOtXyihan53I9l7C10B9gQMRXXCdVz7GMX78NRoh3rXOYpgFBSdgFkPxeXvZYu13YH2OgG7EPLOeSOxe7SKmmoZK3+vNF4aP1+zy46FzICwgEZRp653AxOyRwPGP5FbiGglWtgMJpxh6EAMJwulGZWcuU0uITiPkyPIf3XARDOic0BQ8wImwcQzj18HkBo9BDO1UcIIKSPEHbQ+wnNslbN0lZNIfPESAgU6pFZyspfrSxX0Vj7aCwDQ/jCsv81AKG//kpttcKivKWy8JpF4ItPu75kdPna6EIfa8ZYP3oOYfha5Vl8HTaygxxYl40CCMc55jGFdcis6XTFDA7GY60EsqomMFjHkYiMGG9Yl+EId9Rgm03sxFVi57oA600AoQq0l3n+r4xvXF1fHQ+97sqGrTKEr3sU33lA6APl82T5v1fs5lJ4vRyiF4+it6V+3TNe9vbfFiB81Sz7jhnC15044fmv2vqvuygtRBJXFlLi+XD1vNAqr9zsvPiG7aN/cJblNinNrF+M7HR0br+AIfzyl/YZDGEytXnbJBmdtPI/apfRJTJfrsBRPGAkk8GYTE0MYWVetmRMD+HEiG1sVmr2k09/bD/Y/pHtVe5aZVi36XgqVod+lnajaZutddtaW7dyAIQCEeGCtAoIX7WIdXXaveuS0dXrrxdUvljBijyFsQBh98Jm45Gkd52zUzs/ObGL42d29PRLOz98bPXS3Fq11NaaZfUNlozeq5GV06k1qomB1eoVHI/dcVF9gnOkTLnkTjhRsopNfh15dPweNimarrEiDqAApOjmHFbgI6Ogex7ulO0gryNn7PDIDg+e26BHX99III8CFJAGi8a9cu/WLbGLqGmQpk3HE8/ny3Pb3CDqgFV5ZFdY+bukjp4uXC9ldLFiwsE1HcdEthOZmkdAeX8jzGIMtBYbITdFN2NQLpqYP2fiVnuGKPiRljl7EzLEwOqFWbXCYnDLCgCYCAX6Cin8cKb0CAHYCXqfKDjlIkmuWDCugcHis7nXwxggc/zpX/xU4LA/6NvB0aFdXJxbG3fLWk2MIiHpAFDJ2tiGal2S0c5F3x4+fGIHz4907JDYAZTEahBqPQGARsCC63VVcl2+YM04bvfu3l2Mx1D77H12q9djGWvQPzWBcSG03ZVS1XrDJhiHjCfWH06sOxjYGZJG+hW7XS0YwOjCMsbeTOZBu5ran3163z6+s2Nb7Yattxq21mo4Iz4aWK2cKKIC2SlmS0ipQ5ejxiPmBTug9948QCjFvfeKMndgRP2qcMBCxdGR9o2CXhEEArUVSQYByvc+uCdXUYAhWXPeE+rstQMbbw3iu+fvuisowFrh6tVqyDdMtVjiNWCIGLtSb0RwxBx3wJNaueIySaS4tMoB4XQ+jucyDyKD8OK8Y+MhkvK5FWlqo5KDwXFQ0cLE1qhTq1Vr1xq6rpZQcASLIcV4GEQTMSNkJfucQE3+RfoAACAASURBVObr/YsOziS9DEYyAD8Wq4AzYgjziXu7atO9H98xydI1nf3iV86cLoEbgNOxe3AnDeaOcuddYRMX4FDSTT9X3GGWqJpciykcEzf7c+bbFSU+N+TWKrmr9x3GLFKYQ/UVKzPQe4M5v2Nmnbs+O3vJz/pM5do5CNV5EBhCGU4ulIWJzZhzCpo3G81yG0zoFXSgSPsZ/KMeSQ4cFCCcZ4XlpQRNvxXVzEqtumXNms1LmdxEi3JmOX8rK1zSf6dGzpX6dAUQLs7ZCMzjYlissVZ+/+oyLVZc18kueMNi75ovexNA+CJ/EJaL5gWXKv+KsbT8AjDoINAPoCfkmC5sA6IlOj07xWL2/EIOThlSBLKSWOmr1+W6JR1+RNdBo61+Qa30hkn/uhaeb8gQXgcQLjDQFUbwDTbxlYfyXQCEVwGvrj0rW+xN3a/3pde/YB6zfI/XB/FvCxBedz++O0B43S16G8/zyAmXj7zs61UMoRzXdNUACM4VNM/3CQyhAQgvxBACBmEIxwtAmN4AwhVDBC6azramluWpZXOYQuImUisGuYLok2lu1bRka42mAOGn2z+ynfJtK/cBhBN3vCOjrVIVGKSXsBwMSLSivdIvuGoos7iefc1Eeh8AYdwPL3iWgDCfT21Mm0K3Y3Nc8YYD612cW/fszDqn+/bkwed2+OxLq5Xn1qymtlYvWb1UWCWbWT7tWskm1qyn1qglVq8mVsWcLqtYAojJcRMFyJUVVQCTVC7VrN1aVwGK4oWCDECBeQMyRlbZ6dHxwgsljNvqI8dyELep/jFeA5g5Pjq2s5NTAUDMXmAhWEQ9PzsTGwgLAzCJvYAUdsgV+VLPTsgulGECxWheeH8XwDMwjlowAKAmzk7C4gAIuU/D2gEM2UbvaQQoAKqc+VHUhxxSRzYZeySBCkwMJrCRL5B8AtwEx1auM+wHNvdrMTo9FGe+eoHdvSzvBSQdyOr+EILsYfwoZt0Gvy7Wgu38yU9+GmSlfXvy5LHYrL3be5I0ulbRe5SICpkXhQw3MBy5OO/Z40dP7fDwRKYViisIPZAAYPaHK2SU8cFiMT4U1bC4yCY/vH/fC2PYktFIACcunPp6J2yjgyL+LkAb3GIr2O5jLFQq22g6t8F4ahe9vmoogKEvxHv+Jaydg7TC6snM/uzje/bp3V3b22jbnvoLtwUGi9lIZjQAQhp6JKWWooNjMdd/i/67ACKoiSWh7A/EtME66ZiGzyQMHbZbtXMwRqJfNEaCbGxuKg9yfWNdwBz3216vuzCXi+yk99URIw6LiuzWcwdjtMmSbUMK6SBG3YYCE6E3Tb2IbrAUc/joiyTfkugS+gPpOUsSAswTSYMPDk6VRdjHGAfgD2bHEKec2DArbFx2Fh5ACEtYBfRwfWY+qycb7hiQzfmSSJrfoOeyXtd55XESZc8AXekldIbQK2g+FLkoAH3hyy8Q6H2RSxMdtp07LH2pMLXeo7uIf9HZFM33vBbieQ7ulhJT76/0942LUdqS3A2cHBB65qSuS5qrfra6HDxk1IXf++JNaEOIC/nR3CG68voK/wIUChhSLainMncnYhYCYO4Bh4npMUsSAUGW0sYwt7O59ckhZAEuS/U3KRBhWpPcwWBaOKkP+1cpWVorCxCWGjXLkb2WUitYkOB7KVHOYI4yA0X7yn3Ptzhcpa4Ut/H8XVSAL/n7i7fQq6aLb6Nae7P3eCNA+IqPSgCEcf9j1qAciQQCIxjke6agSI+WGNrx2bkAIT9z4aNXUA+BQZrOwyqKqPcXnUR98ONher2BeH1w4e//TQxh3Iqrq+vfV0D4qlG/AYRXRyZcAF8XJb/etP5Wnv37AEJZKhRzm6ZBMprNbZzNbGBjOx0DCJ0dvMwQ3gDCeCuSTEU90ktACEuIdBSpaN6fWzI2S6eFtWp1226v259+9CP7cP1T2y7dtuqo6cWC4gkSq2Ql22it2c7mljOEskX31ewIBCEgr8sO+hV4udJ5XYXG7zNRr+MivVzAuLJFISZvwRASjj0Y2KDXsRwHROR4AoSndnH63J49/o0d7X9lmY0MV9FWNbVmFZMes3zSsawYCxDWa4kzhRUC38kq9GxcJI+UiARcw3QBFrF453eQG26OhsU/PVnEJ1zYcEwRBrBySaECvxVhMFERTY8ZYANAAdO0//SZHR0eWefiXMUxLAS2/aza8zxFS9BvJBt1d2V0cwl36owFs2cZLgtor+phwwBcFKohe2w6FcsB2yNzinCvBhDCAjqr4yHRcgpUNthctF90qIxB5tE0ZNm75MeL/iBktzxgVXl+qVxZOJsOR0jTBksWKYBCWD2K/YkcE6eSf+LaSVELS/XxJ5+48+qECA8HhMgXaVGBkXC3xJKdd7vqYyQSAoOR89OO7St2oqMg82rFGTmxZCEuKQaIC5xyhMnGm+cCyptbm/bh/Q9dUgczpbBxl+15Jp73YcWfxRJ6qr36+DJY2GrNSoSlk2VJP1WSChz2hmM7u+gKHMqEZ8JjJnDcSnO7u9m022t122zW7M6tXfvwg7vWRnILEzJD/jyV66gDQu9jywUGEd6tgIfAwkmGi9OspNFkPZIfzGeOZV6EeYwiJkK8CGqv9Y0N+/ijj2zv9m3NX/aVflj214Po++5+K8dMr7MA/IwhLLRHkrgh0nDQ18IJ8xn2m7nI3+kpZNw9tB6Qg3NvnM8eRYK5Ews001lh3e5Ac4XzkqEeDqd2cHCi7EkkwKKluBgKEJry6yIgLAeZJ3LQ6WBo/Q6LQ4DrwBIGqSiqDPq3OSfV96rz0SM0qHFRv9E/SJ8jDD/3SsC4qJTUnYdDaMMCCKp4jwzUitw2RnVFgz1dm32VPRSv9Nu5yk5zL1I8EVAHIKe+5eDSKgY2vI8zkP5eXJc8wiY4xTs6XBgK6p/xX7EfXdscoyNWnIiDw7DuJEWyBIRyGQUQ5kbUrrN+iY1RHBSFjVj0ARQS95KkNiNwHhmpwKMDwRxQBxgsEypfsqxasoRolUZNgLCIYBAQyH7ru/njCqnjcvmXpxh8EyB8+f1ued/8fe6Hb+O1bxUQzorpCiAECMYHB5Gp7efWJE+tP5pZtz+x825f8RI9pC5MMCx0ySjB3Yy+hsD+FWjqWY+TGcDSQCaU1ysZOYs5f63xuQGE1xqmN37SDSC8AYSAQVkiIFWTZNQZwnE6s34ysrNx5xIgFEO4ZpavpTa9kYz6jXgVENI/qEfm0tFJarPezNKxyV10e23Dbm9t28e3P7a7rQ9tM9uzxmzNXShXDLfWmy0BwtjbEpkggagABhe3qhU89Sq1/PsLCN1YZkLPS79vBYBwNLLexZl1T0+tc/rcDp59aUcHD2w+vrCUPsKyWbteslY9sXzSE1CEOWzUE7GEC0CYAwjjqrebORQIygoWOWHPossmWX8OeKZzzBfcdh8ZFsUYvToUvMj0CCh3IEZeXS2YMCQyiTk+PJI7KtIxijUMYmCJZLwWQIsXzRiCeNA3xTzslkDgItw+mE6EAs8XJuTtpxKPTEMkozF2IsrfAJgKopZ0DHbHAQ3bQ58WZa0zap436GHiDkplXBMYgyA68sgOme+g0eN7XJv3igzwzDjhbBijOmQgM/KH+gjnc4E/Mv0ApsgXP/r4IxmZUBA/fvLEjo6PbGd3R5JL7yHELbFqhycnAmlb27s2Hc8FBGEH6SurVXH4bIp5FYALZneK5gh9hNz/GFeKdNhRcvbuf3jfet2eQCFsKSxqdBnlWMuiXw/vLxSPHcdFHv/0NZVlrgEjAiAUW5In1umP7KI3sv6InsmpQtSRzxGXstss2531un2wu2X37ty2+3dvq/+tgvPiaKA+whhJoTiKAAjn6sRy9tXBa5gDgL/hUMAZgA8gRAaMeY/HDHiGXJTE4prKGH9w/wPb3NrSa2AFMVJi98Qg4z5qheYnzBALIjDRADr6IT1vD1nySP2iMOJct6gVtTCBJJOFCRi70FfH5i7iKUJUWZJWFCsxmycap+mEhYtCYJA+wpOTC+vSTzicKNKM/5CMjssOBgGFLNQoZ1CqDbPpcGSDTs8VF6FfMF5b6R1k4U3xEwBXxUV4/ItkpeGRhdgJRU9kAC76DUOUQWDj/ByM4fQuZRQLzzaEHssoyowY0CXygXkPcuTIEEbQFysVV915D3NkIsXchwu/wGkAhGw/fZwRIMbrQ5wjrtx1HOALPCGvTiwgjqax2ytIWnW+B8koPYC6fgSG0ArDImqS8B1mMLdRkduQ73lhWF1N6FNMAYOJA0OyEgMYTCqpO4bCDoaHAGG9KmYQaai+MxdTs7kAobN32vpwD+RevArGVyu8G0C4HI1kWnBZircO1jd8IoDol86iiY2mhZ2e9/U463RtjPNTUVgFENhoCBACDFnRVD8DqxPYdpNnw01Bbk0rrqJeMi3XqK8g+q9DMzeA8I2x3rVeeAMIbwChnO9WAWEZp6+5jdKJDZLxi4AwDT2EN4Aw3oouAULkohEMOiBMbNqdWjpOrJyndm9vzz64ddvubt2x3dpdW092rF1suTxJiiNCe2fqd4mAUAyhohi8wFiYyKwY4l7qdHgJw/3eAkKKHQqP8cgmQyR0UwHC/nlkCPft+OCBnRw+tEH3yOaTvkxk6CNcb5Ytn/bUSwgQ5NGspQtAKBBOdbEKBI1es9z6/bGV0qqbhWTkAJa8V4s7Z+IMAawcDAnHhKLWDR6cdQFIUSDDFpIZiKkDstGnT554YL160Dy3DPBFUQcAgQGMURSAHreoQN5J/pwDQ78vBvmYjCYBNh7uzXYMQg6hy9O8Z2nRdySDt8AMBaMWZ8tgTQGCGHl4kDb3eDEN9ITVal7YBlm63o9Q+gTvgJJyHNkXuQiGQhHAAFjBrCW+HtaI9hPFBAzIGZyLXUKuCSCEffrk00/1b0AkJif0u2Ggo2zC0UhOpdQiT5/tC1Teun1H0kEC6TEa6fcGcqdsNlpyY+U1sLEAX2S9AKXI/gHMOY5IdLe2tiQZVSRFeDAOgCVvjUnFHPJehLvrmCCphe2AAYFxJbuyCEYahRnODXNAZ1a18Ty10QzllfcY9gGFo4klo45t11K7v922H//wE/vog7t29/YtzfX5ZGTDfldxFRkNPXIh9SX8PHGGcJ7QWxi4ngAMFNMxHLkZjHoI6TUbi/GDYQXwkQsJS8j47+7u2e07tw25KPJdwAtM+PHxifab4y13zDDXAYeMA2Yy/A6GV7LkMufPROCx3+u5n0SI7gAMIruGdWOOxznpge/OjIshTKo2IbdujkMl7rvId6d2cdFV72CnO7DREKA4syz11wAIcaacVBIbZS7d9PiHmSXzwmZIoQf0E2d6cC4BBHVOsawR+gk9GzlXfiHsGlmSyASqFWIg/IG0u1LlnGChw9lBZ+YEBUM/YTSXcbdQxoDFohir4fu+AvNiXXwJEAagz3Un9IZKdBwAapSnxjqca0/QivqYlysC6lwbllRM6G0MaCDWgC4rRcrLNSywgKFXUBD3KkMY1AWKucjnAn/jJLexAQQLRX8M9XvAoNkoBRBmDggBg3qw9kaDZiJWMKuWZX6VIRsFmLOgVqtowUW9gpKK04foQBJ378gQLkfSIeLLFCo3gHAFEE4K/H8uA0JfW5KJrmt6LbH+cGqPnxza2TkGMhPL0FLLGawhZrBSq4UgVJhz5Aue2YI/mtzwkJyElW5WZuINJEL415I5XTHHuBbKuaZkdHVV4RIp/Db0VCuB9W/j7a6736/7vHcHEMaJ8jWjtZqZEWbV8iL3Onu+UJC/5EXxqvwuH7WX7+ubSkYBhCSyFfnMJunMiopnCw6Ty4CQ6InPvgqmMsROrCU2bd6Yymi5SzWEXwsJkhcQnKVWnmeSjE4uJpaOU6smmX189wP75N4HttPetq3yLWvblq2l21YrU/xjqjm3CY6LdXcgVIg511eFUb8/gFAS2muclitpUSt3q7DqHkwrClahx2ObjkZyWZxTbBJEfQZDuG+nR4/t7PixnZ88tcmwY6Vkahvtqm22K1ZM+5bZ2JpXAGFFktGQj4tcFM0SzKBlNuiN7ejoFIikAhZzEmRrFMBIxMqV1NprTblo+i3KV+gj8Io5Y4AJ+vzW22tykAV0PHn8SCYdIxXTXTlOUoBTIMLcyYk09eDoShkVjq/KO/6LhaFHINCvRaFKeHq9jhmGP87Pz+zi/DxsWzDyCCxAlMAt5EcCjM5CYrQTC2yAp3IWg3thDH72Nw2a3pDjyPh4lvGydYrxgEGld3BtHclgRYCCfrTD4xOBwT7gKvQQ4lQOcMM45i//8i/FVqWlzJ4/fy6Win42CmtkkPQSknn84OEjvf7e3Q90jIghODw4VuA8AK5OdEsYWxlsqCfL+97c/A6p7FQA/fT0xMiRRDLK82BSkVYC0AGEig2Yz+384lxMm/eBVlUPsd+4neK+zjikmBPNCEjP1T+FdI7wCCM/L63ZYEx/4Uw9hh0cMrun1s7m9umdbfsf/+1/Zz/98Z/bj37wqZ2eHNnJ4YE9e/LIhr2uR1IouH6mfkIWJQCFLFCsiP90HomJHQxCPps7SNIPCyCU90OtKtCH2+7aWtu2treVN9gnY5J+URb6gzyRseD9YAMBh8xNWHGOMQsdTAnmOc/rD3rKKYQhZG7zN5dBI8FkkcFlzDzkQxFyGlcBoSVV6/dhnkpWrTXlINvp9HVOnp11bDxZZtk5e54pAm1WSZVfN0zowZspaF7Op/ROjiY2HbLIQwh9pvMRKSiB9IWIjblHtYQ+QYAfubCSFcsxf+ky6gsv/hAIjLmFwf1T/ZJhEUbgDZCrOUKF7YxhdAD1i14Ehw7qWbjgvGGuLtoSlFHonhxsoz5jIQdxALz6xZxkjpbLfLYvIC3Laa+3rq4bOsvsPgSAQgFDXYPZxOByGiSjkhuz8KPcw7kNbW6jJLcBgDCCQbI3AYOJ2ThLbZJFQBiko4xdJXUgiFSUB2Y+gSkEe/BwDShgMGwbMtMABl9s83JW+GXmGG8GCONIvWSV9Rr3t7f5lNjz+TbeMxkV8Hzeiuztyd43CEM4QQM8ncs0Bir+ybMD6w3IWAk9g62WACE2wKyI6T0CM8hkU7Hi65iXAOEqSvdMk9cs4d8IEH6zzf8qGLx6YiwO+2o1c83i5mUH6jpF0ds4wG/yHtfttXzhvb/GVGbVZfTa2/Ra59rqky9B+VcDvBd34BWb9i0crbfZmPo1A/pGgDCAQa1fIstLZ2aVJADCsfWKkZ2Mz+2zrz4XGPzsq1/pOYDBvJ3YpOlGNH/cX74AJulgkVglKVk5L1lpngoUJgOz8dnQSpOSNbKa/clHP7AffPCpbdTWbb20ZWvZph6sRkPUEug87A8UP7G1viHmUP1jODYGy3Ff2POL0uIMiBfbqxmj4eD4n/3Z38Isf/kU+Ibr5mJrLl1r/T4RBFR+x0LWiERTgNDZwn63Y51zTGWeW+/0mXWOn9npwSMbdE+smA2s3SzbZrsqh1HMZarZzGqVQi6jjVpq1RJpkKlMgOSMOSc02vOyup2hHTw/Nivcpl9yu9HEev2upVlhtXrZdve8gKbgYlwp4PyGTSHlxRnMBf1IRBtsrK3rb0hGAWswK4Aj2Dx3EXVbf2WxyY2QfkKK5ronF8bQaRg4Sc+4gxMeXpMJRqvVsGazbs1GXX2KyPU8q85ZHS+lCCyvSQpHUSp7fVw/Nb+cEQQQ+vjHgxCORHRPXABCwJ87EDJ+buTv/47XIlgqCkcHEC5XBWSdnJ3bZDYTu0c0AxuIDJRsQrbvr//6r5VHyHZhfsJryC7keYAcfsaN9MGDhwKE9+99qG2gp2z/2XM7Oz0X21SreE8Y4AMgwphx3kTHVpeRej4ix4Vjtbe3p+PBF7+nqAaAAtTZH7aFY8T5iuEPERrOwM0EcBmHaIgyns9tzAIPeY3gq1LNLKvYeMZ7zQVsuv2hjXoX6n398M6e/Q///b+1//a/+Tf205/+2C7Ozuz44Lk9/N1XdnZybJPRQJmc+RwDKvdpNIxNVMkF45DQFQYYQx6quQUzM4Nl8z7ARqOpfkykmwBmegdhsmEK958/V2QIhxnAy9zifVgM4cExQc6L6YrYaNhu5QaWBSZhFQGJktSKUVzN9nN3euYZ31vttj7Xew9hmoOjpVVtPAZwIjVtKkPy9PTcDo+YC12BFoGVsHgit9xKWfEEMwAheYSTyeIxG09tNmZRaWYlJNgZgLDkoFA9pDNdY2QOJYMojKdKVoUlF4voLKAveeRyGeWi74sq/j2axMT9lWFTuF4zh3hSNNxRH7CMosKFLwDvKNBcykXDvVWmRSGnMLyvR9dE8624ErN0IPUIi9A7GC76se6NfYMRQkaiKDKEnNd6BHmoM4TeJ+tAkQxB3EtdMorsu5/MbQAgTGaSiY4BgzxYGEIqmpVsVsJUJrN5log1px8QZrBcq1hS4VoUQubpES77v1kUcmYwjA6SUT2W7OClmj1IRiPiXb216Od4bQsv+uZ7YRydP3yV80Zw6FWV7qCgHTv04IapzWUEN9HegAtTz47Pzuyi01WjNysCSFZqjabAIDJRDhC/jwdgwQSGNYiF02iUjC42ZjnsywLmDz/AcQtehkcWdfzvAQa/0+LrDYbztXDYyvt/80n0BhtzrVL1hTWtKx+0+vdXbeV1tv46z7nuPr69oPuv+8RvAoQvey0rjM6JFMq4Qiqa1FIBwoGN7Hzas6PBqX3+6Lf2+YNfCxBOs5kV66nN2maTxg0gjDceCgoWxGpZ1epJxapWNhvObd6ZWe+wZ5Vp2TZqG/bjT39sf/Lhj6yeNGytvGZb9R1rl9Yk71EWF+HbgIQ0U0g9zncUn9FMRLld0QpgMbWWOYhxe1483jFE6jsEhNc9RS6d+/Hciyu9bpii1X6FcmP1Tzh2z4vPs0MbXxzZ6OzATvYfymRm0D21Sim3dj213a2mtWqJzcYdS22iOIp2oyxXQcx7MuUNAlYAfTPr9QGbI+v1RpZLTurFPlJIilwAYaWa2e7elm1tbao/ihxCxUUE63eMTGQMg8kC/Xmzud3auyUWhZV8Fc4XF3Z2SoF7IdMZCi4KcGSjMImAxTQp2d4uAIXwbxhEtgH3yH4Amy7vhCEECPIdxtDlclPrdjoChASPw9AsQrdjHeoVrQpaAGGz3vTtXlm85dAAJgBesJJSlQRQCNAAsLZabbehV3aam2IAounv42fklIyDwq9hmsYTyT+pRwCE7Du1BuCCfsMf//gnkm8y1zE/gdXi9zwfFrGEaqlUtqdPn0k2CEMIm4opzqOHj+zo8FivhSXEHEXW+kjWcFfFyLBCbuHIRoOhjh/H7uLcAbSy9RQ/4O6skiMGuZ+CvZH5wiYFSTCMJgPIGNEXCVPohbRLNZ1tYUw873I8QZe1ZGDc+XNq5UpmG5vr9uknn9hPfvJj+zd/9Ze21m7rOnB0eGDPnz2zp08eWadzZv1e14p8YsWMbMIhzkkCKh454OZCmrOTiRsWlcuav4AkshvFnjYayrIElLFgARvM8Ts9O7Vev++9b2K3EmeCcIudzSwlyoHFq9hXOBrKHZY5GxktLTZowQG5J/MZY6HCjwneE0FCyWdzTgBO+V10rCzmFVtr37JyqWWDwdTOzpCunlq3i8wYuW+IPlG0WQBXhIuGvLohofFEp5CdORrbZDSxnI4p3IRxng0mNs4uOgEllZsAIb2B/nOZqAk5krqoXH2JPMJiXASDsU/QFQJXZKPRzXNhBkMvcNhmMfDhehyNtHRuLXtB4yU0ymsX7x8u9M7Xk+Po8RJIYDk3APpyfg1vICNJTFwURUFcRKHMwByVoOSoMUoiqtHjO8drRGI5ck1lCOY25Xo3n2lhh5976dz6WW79FFawsAmLIUjICa8H/BIjwkJLucQA6zusLqxgqVpGs+uuxyE7UVmLIU5nFRBGMzUntl6MitN4rpRvVyu5xb9XSsVvrvbeDVD4zdt5/Rtu0iu4VLg8lNKFn1m1Go7NLjpjOz3HTfTcBsO+9NFVbi4K2q2rj0InsXoI/CIXN86nDQsm7oK3+P3XoI3viDS5/uisPPMS53TFrehtHpA32ribF71iBK4yhauz8w85aGE7voMJ//sAQm4bcwHCmaX1TMCQyImLac8OB6f22e8+FyD8/OFvFFpfbGQ2axY2bsxuGEKml0xaYWwSa5RqVrOyVfKS5f2pAOHkdGwta9pu+5b96P6f2ad3/kSAsF1p2VZz01olIgfKLhfF+IE+n4Ret4r6z2AuVEQEGV/M/3KG0Oc+N/uv/dI97TtmCF/71Fs9XwIgVHGUu7soxTiOhzP6rwbW6fVsdH5s8+6JTc6O7PAh5jKP7eLswIFfPbWdzYa165kl+dCyZGKVFKYQY5mqNWt1FVDIDQf9kfLNYCDGQxg6GBB6B2FXHMwMh30rVzNrteq2ubVm6xtrC0C4iCmYTiV7dGBlKogpxImioMCHsaJ4g8EB9J2fnYsxBOjBeMDiAIzoh0Matrd7S7JVilfAFXJFmCvutQAbzxqsiCmM/U3lEksTuQAzI7q+viZABcvsBeXlAkfGHgEIYSrjiqulYQNgh+KaVyFhVSyAVvM97F6gKcjNKDTF4OAsOByrbw0w5MCQ8jPw1PQQwSwIDPvicwSExE5g8EJR2FOvYV/FIkvaGPdo23JTnAd0AX1/MJuM3f6zfY0r2wdYBtTBVAmkTibu8FqvBUA4EGDkdywwyHBHOXpIhasKauecibb+Hroe2Z0Q2yFG1E8t9tn3NQSKI79zUkl/4/21/aEAj0U4roylRsMqrba1ka1++KH98Ic/tI8//tj2dnbU88gCwskJgfJHdnKCW+2pTQddS+YjPebzkDVH3txs6s6dioLgs5k3biADsFhf39R8hPmMgJHnsG3ImAH/ka2CCRPQ5AFLFkLnxYoryNx7BZFBy6QH9i32BAZWGIMelGUZ0VmRiwAAIABJREFU8sUQnE4cBgw7vYe6KoVeV45xMa/axtods7xu+0+PPMvz+ESgmzkUUx2YS2wPtSk9Z7BMGJKMULuM6RUd6QG7n8+oUfG4cGZO81ZsW5CDAgbVE8riiD/Kcnc2tVQoqVuAkE0N19GonA4MYZSJqh5eOCVHhbW7f8bj4vNIvtGL9ZdF4Pyl8zN+VlBOXGG2dMXknJP8eaaFw2qprN5ZFpLimQ6QUv0fQOEUUMfCAeAwRFqof1BhlchRY2W/DH6fEa2LnJrzUMzgTN/5dy+bW69cWA9TuvA876nl4lKyEq1mOMyWS5ZiooVhVmACYQFZVIt9lWIjnZAMeYuBIQzsoJ9Slw1lLlEBgQq8xA5+w+3x1bX91drytW9q7+QLkk4AhG4ik5KZbMORWa+f2+n5maydh+OR8pVabSQZda0iuY00Eoq4YhBm+xXmLAhGlnKkVzBrGt53GFndAMJ3cv5+w0bdAMI3BYTc7FgFnSHJS2aWNkoCef1iaJ35wI6GZ/bPv/65/fJ3n9uXT7+yeaUw28jEDo7rN4AwLNRaMZt7sVmqWZXICUwRuhMrurllw9S2Kpt2b+sD+3D3E/tg60NrldesXW3Zen3dmuWGVYJJ1wRA0OvrEolkCdaG/jAkbx707ZlWMVfqjwEQUv0DBCMgnMzdPr837Nu4c2ZF91yA8NFvf2X7T76y0+NnVisXMpaBHcRtFFBYLedWgQXPRwKCm2vrko7NprldnHclSzs+PrN8ntjG+rY1Gm0VzPTJAAouOmfWaFYlFwUUNlsNSR2VuReeQ9HvjJSv/lM0w1zhXliv1W2t7SCS400RjQTx7PTMH0hIB0MvYsdzA9htbGxavVoPPXiFWEjYGD6PObAEhNVg1gFIc4nbsI+BCO+x4Z9JMab+oxDNFG3ro0uuVhhCobXyt8jwqecqsGdaLK4SwzFSz56/zheLnbUpK0PuotPz/iMtZpSkNAIMAPJ6g8ECEOIuCjjkPf/qr/7Kdnd2VejzPH6vmAweykSciPXpdroy/Pnk449VyJ6fOsCGsWKsAeaAZZnKDIgvmAqwtEKkAj1xLLYwJjBJHinh4eEcQ5gzZKIcmwim2mttvTdSW2fcYOe8T0z9pjiKTtzFdT5zg6jY3hWdQAVsQvi4AFuWWa29blm9LuYG1mx7Z9v+6i//yn7w6aeKamDs2c7nB/uK4nj44CvrnR9bOc2tmOIqSz/mQA64gHeknrCs9Dx2Op0FC818/uijj8Sqxt42Zcqx0DJxF1Lm8AuAMATRs98sXvlUoS8RNr2rucs+sY0ywIoAD5ZoPJZJEOwgNSaLE/wbWfDa+pqd8toiF1vJPLGcXMAtG3Rz+9WvfmtPiGw5OpEDrSSwsvZEvlhYQlA8gBBwociCskAKx5NtGw3HNhpOlFVIj3BalPQZq4AQVgoA6JJRJ7H4iLL8TrzHnuxHgCAeKJEZjEyUGyzFTM/Y/xxBoZMnwjjqT4wSbQLhHRDG93HJbCx1LiMY/73/8XL57M9TfAhRM5hSlSoBEGJW5e8HuxelloBAwCAsngAhwBB2X4yhP1fncmyQ5LXxNSwucEwZ4wAIp5bbIMs99qPMfPbweeYyjCLgr4xsHEAIEAS8Y6LG/tOHGWja2NccdzWq0+MACtwGVUwEhGE91ndywQNcHicHzV9fQv7RAcKzgtPXXUVpSe4O59bpTOy805MkA5mAXLPKJWu26ipCOAFxEGOy+8RaWRKJ4x9XLCJVvjruVw/COwwEr56Gi91d2Yf3YPPfRzT3Frb5BhD+voCQHq1JMrOsUZJkFEDYt7EdD8/sH37+M/vsy1/Z4+MnllehHBwQjmrTG4YwyOMx2IKXqRNVME0sGeU27Yws6Zu1k5bdbd+xj299anut27bb3LPNxpat1desVWtbo9RYYQgBhD0r5oUYHWSjvopPoe9GH5dswwkqX7nbrf586cR6jxnC6BgIKORB9ACPAVmA3Qub985tfHpkj37zK3v6+As7PngieWhDPYOFwODWes0aVZMDaVZMBbA3MHtJAYRIBjt2enohl0oiGNbWNq1ScckgTqLKYRv2bXOzbR98cMcaLe9Po0CWEYRs+D3Q3R37Qo0S+4OC+ZrkenVCsBvuyjmeWKfblQPp4dGx2EIAFqCCvkL61AAgyFC5/1J0O3ghPmLm5hzVioAN37HLR+pG0dqTA2QhUxfAICBH3xUM7/TVwtY+LuAuAKGXXOwHAK5RbyzqgMgzywgnSBMBZAA23CxdghZ7kELnVZSkhdoMNorw9MgQRkDI/vzFT/9CwegAOv5ObcL4K9aDcVaMBKYhsL01u3P7rljXzkXHjo6OBFCQsjabDWu1W+4Y2utJ6gmYgZVC/sh7SoAthsWD4uWaqKw577cEHK2yXxsb6+rBI4aDY817cFyYJ5KPSh7qYJD3mZPvCGNIwS1mMxTeGi+X2dK6Q5h9IXlqIonv2tq6/emf/qnALosCxAcApC4uzu309NiODw/s9OjATo8PbTLo2XQ6diMScgmRr4dMS2VmioUtxIZubm7Yzs6eGEL1gIV8RS1cUOwHlnQVEHqsQS4Wj/nOIoQDQpxLh9bv9TVnBZrDeK6aSjGPFKcCk91sWqVWtXKlEnoX2wLdSA91fJBAV9dtNEjs5KhvX3zxwA4OMDk81zHl7zDTijihIGOuw4ijoGBuVzD04dg6QwhLDSBkkUcMIfaHxE4IYBN/AavJfi2ZQWcICzGEJSNSjWu7xzNFyai31C37bL2H0Nm0SwxhZKtinyEy1Ni7GxaNokJ7lSFc1porDOFLKyUfB8ae+SiGsIyE3FUnnL+8l6SWgVkDB0xg+hQoHxdaHAzi/DmXA6j3+Om9UduGrEGBQIFC2MGpM4T8OyusqJVk7JODF3R8AKEcm8AQQiwpZxL0vXDjEe4gsWVVFrsAeAvIEXyyYy9hNI9cKcoXpboA7Qo+vAGEL8yc5CQAQtA8iTaHx107PoXqRyoxVSM8NyoFczZoxPY8ojisi5tAYAqvfoLP+6WU9C1U+X+Qt7hhCP8gw/57fugNIPy9AeFk7JLRFUA4zGZ2Mjq3v/vZ/2v/+sUvbf/iwIpaYsl6JnbwBhCGop+bLgYHRWJVgrpHheSi4/OhlYap3Wreso+3P7I/ufcntlbesLXSuu2u7dl6Y8MalYbVYQgXktGx27XDOFIcAghgCDFe0Oqy3wGjYGZpLhPOgVeYyiwsIN9pgcbLJaMCLhS7KrSnQarkLOGs37VZ58wGx4f29Kvf2LPHX9rh80c2m/QtK0ZWL+fWbmS2s9GQ0yjMYQ1jmErF2o2WTCYcTHSVY4ejJeYyFOQ0QXg/nAOReT617e0Nu//hXas36N+rqJjhGHD/5H0E8kKfGWOu+AZy2+gvxLGmKLzvrtlSYa1swDGgo2PHx8d2dHRsJycn6jPk+RSuuGUCDJXlFxgoSVHHE+UdChBKMlqxqgLAMxWwnYszKX5gi+SImDCfCN2mz9DFZHFxgTmFRNW5xQgGfZYBjAAlfE2nLi2kPzCCCHfvZN9hMAFUgCHqiabVag3vK1SIOTEdsBEOkgAfMpVJE+0H7Chj9ed//ud2+/ZtSRqRkXaRjfb7NhgNBcDEDMnMzlnXjfUNAS2Y08ePHssxFKbR3TO3QoREV/sKiwcokpMo/YzDoYA1xTxFLz/DenqeZDmYzniPJ4BsfW1dQBNw4yCSJXY3FXEzGnff1NisPOQKG6W4Asex0PaMPRgasTSSAldk8HL//n27d+8D9Z8y/hgHeXTGWOzv0cGBPfjyC+tewIoOYleVWCbJrOUsOtDiAXLi9fW2mFcALZ8B643MNvZWchxkaqSgc58ffqUJjqOBMGCe6RpEfqMiPbyHkOPLcVCkh4LV3eREsRWWCAju7O7KiAeSgfMAEA3DBwsPG4xra722YQf7F/b82bk9ffrczs7OtSjgjG8AhIAOCDauhwEUomQDaPJeAMLhAJYQd1Qko1xb5IUvAyJ6Zp3scDbQcwWDVDQjxgVAyCtyy4oACpMICINZTpA5MhYs3nAuO2eyBIWLf4dgeZnDYGYDoxkAYWT/FhLJVfOvgGyWJk9+z1lUPAH8qK8vAEIYZSSjqBAWK1ORXVMrZeE5ger/QzaKlNtNWoiEmJQSm8Dy0T8KgcRzZBLjrGBkBvl3BIQEzJMZaNWSaz0lA6XNLHOZaKWqQS4AiMoV9IWiyJwu2MGotV30aUZxol+bIgv4Kof8VRZxQRjeAMIXAeFRURSsRAEIcf756nfP7ODwTJa+AD+tWjYauhCxGh2zZ6JU9JLr2EuMPH1V5P3n0FZJTVZHVltz3v+9+z1x1zv98lVQeOlS8Afc6tUC99vdjDcBhAT3siZNGUMPIQxh2sjEEPaKoU3KuZ2OL+z/+o9/a7/44jM76p0IEMIQAgjHfwwM4XLZ8ZUHkHgdxlIuo3SdDOY27YxtdDawyrhkn+x+Yj+89an94M4PrWFN/be3fsvazXWrlepWi4AwMEb9blfgAukV5gDI/WAkPCg8JgrGYs0pSt9MvzC/lCV8nxjCIF10Z8xQmKqPyaWjHoY8sxEuloOeDU+PrXd0YMfPHtvxwWM7OXxiXYxmeqfWrJm1aqlAId8JqN9s15TziNMoMSHc2yhoAWEwhdzzkFkCUC46FwIFFI6NBnl5LdvYbKvAXgSuB7dAL8QLMRORKUQmB3sn9gkgNZk6uMjo82l5W0apJIAEMIQN2d/fl2GKSzHNGsQnUOAhuVI8BVl/LkXFTCUyhAKE6ivEtbSw4+NDSQgJ0I5Fepu+MUxBFmWljy/9VIBFGIbFXJJrnLNfOJ7y5fJCgJ0Dnmi0EuMo5DaqOsDdNkt6nfRybkYT5GjqyQzRCPwNQAgbyFjQP3fr1p612mtBktiTuQwPetwwpKG3FhakqrgWIgE8RuDnP/+FPXzwOzFkmP7cu3dPAAoZJV9kGCKl5AtAeHJ8IkDjbIpLf1FMATxjjAjPZbtibyHno87JcnnRKxpllxEcOLsa2McAmCUPDawr7GB8CCgmHKPCzXtkwELYe8vW12H0dgTkdvd2bXNjXbmOTLnO+bk9evDADp8/t6OjQwGq0cTNXdgfrh0yc0lyqQsajaq122v6HcAdsA1w4vli8CoVgWLv03MnzSVT6P16KMhWGUItTEhq6yBfIFlOuCwYhEWDeS52kjlMXAhZ1vybxQE+CyAn+SBzm/N6WNijhwd2+BzH0tGCtUQWKndOZRV6Nh05djy8N5HFl+AKPJ56D6sYQmJGODkjQ8hc8WzRBCBDDp5kooWVhGX4nge5aC5QiOsGECaLoBDGT87PHHGPg/D54n26l4Ghz/soo6W2XpWV6x0CYIyk4SrDGv8eb0Cr0W1RCgpoY6GG8xdQzPkhae8immIJInnNUAqLsdhpGc2E/rxpltioZDYuJTZOMZ5ZMZARKJw6KESlAWsIY4/2kEWdelVur87W0jMaGEHJRMtiC3UNCHmCS7Ac9z/kHfqQ+teq2c4qvghKhqs35QgIV39/Hcno6kdefs+rZMO3W8d9V++ePCryYjyf2nCCHfHUnj07tPNz3KTcGpuLD6ttLhP1Bs/FEQnxuAu2UGO0Cp3CM79ngPCFSfVdHa2bz3mDEbg6H98F+P7+AELy3RQ7UfPYCVxGR6WZHY3O7f/8+7+RZPRi0pVkdN4qbFKf/9EBwtUZtczPMyMHOQNc56bwebmLdqc2uRhZdVoVGPzhrR/Yp7d/YLW8bvWibnvrt63VIJ+uYtUSmXNll49Np2ItKFYBDyzSwf5Q9GuhDj3TwvLjRfD3asloXMVb3fI3OM2+9ZfEUV7eiJW3tQhUdzDIQyYgo4H1AYTHR3Zx/NxOj57ZycFjOz58YmdHT61Wmi9ko4BC+gp3Npq22Vq3alrWgz5COSlOPYKAIoSClZ8vAstGIarswTomLgABClDvFYxSr7jiD5hwx9FcBXSMecDcBEbGg6RdwuePlopxXg8bAksI03V+diHpod9qHZhFV0UUfGKRAUIhPkA9gkkit1GMPZCMjkcABBgTn1P0xXG/Zy55QYtD6kzfCbFGSuu38bjgEJlnZ77EfgWAAyuKaQxAhO1IiROQeQifX1HPICY0HjnlLhE8D7CD22V8uEzTYxEAJgBC4h/oKcNUptN1w5fegONxIaZIBj308iWZwBtsCMzXP/3sP9sXX/xWDAyunXdu39bxjODEsyFb2hxAC4wwksoItqOJjFgzFfGR0fEsPbE7gCKCy2vu8qq+XoEs4kCcXfXXxlgOXygANLGY4f2QS8mofDyInc9NDqyKHQi5lswL+u12tncko71z55bt7e6KpcTIClCIC+n+8317/nzfzs5PBaAwHOLawXYyLxyEOBBh32D2AIRcY9hePod94XNdIhrA4IpkT712yP/oAQuLH2IUoyQ2MsUChw4Q+SxMXTY3N2XSQ3QZJoUwgWwniwuNFgssVc2Lw+Nje/b00A6en9jFBXPXl4WcSeJc8/mjhQVhvNDrJpm09xYiGZ2MZwqzH42R9SIBRnLPQgjbjkGXS0Z53wgGU8AhQDDDPAZAmFtZLtwOCPmeyWWUXkmAo2fEahEgZAQu4iYCwFuo5hbxGy77l9oDRjGCHhjvML/0uxUJt/4Zam6+RcdQpQYwj817AmFGAcscH7ImOSdiFI4vxPj9ArZ+IfuUY+jMZsVcwHDCeqbiI+YLQAg7iDeuwCEPm4tZxGbITSp9AYP4CM0NFi4DIHR5qLv0vAAII8IIxN8ismPl9xEYRqOZFYrwpXeiJXO6/PM3+a19fZ3/PQWEvxwOiw43uF7Xuh00+chEsRCmF8JvTFwUJUtZfHETCFxzBHsv4sBvvUT4rj/gZbv4LsCL73oc3r/Pi0fuXTla7wEgLGiaF0XoGYPVwnMI04n1bGTP+8f2f//Hv7VfP/rCRslEf0MqOm3kNvneMoQr82hhjuXNC1EUL+4qHF4BQcYxLyybJZaOC0uGueX9uTXmdft45yP7dO8T+/TWpwEQNmx37ZY16i31tZRLnpUmdk8GKnNFBpyenGihDvkPsQIVARGXJfnXCvz72ikfwGAo8t6Vs+P615cQmQEYUQHqgFCgi8L2/NR656fWPzuWoczhs4e2//gre/70K7NZXzmEa82Scgk312oChFutDWuV69bEFVaRSu4+6L1Ynus2nozEsIlBCwwLRbFK1FhlLFb2AVcUqh414Q8PyAYAwAZy7CJ7yN+413LcyYGD7ZKBjYLSh2IKu7RzjGcChqcyNpkZLqD0wAG06E+joOeLOeLs4UQLCI1gllIg66JXr9/1zMMKaiBfAAYsIC+dhMw4AUIKuliRht5IL/iRPAawsDL3kPKdnV+ozxDDGZnNSObcCAU3zJfLJVX7BlCrXkOxV6l6KI9xkZzPpVSidw5ASE1yeuamKDCpAFF+hgFhvNhf5sOgPxBTuNZet5/948/siy9/G7IZmzItiZl5MIExWiIuePcD2KQ4V3C6FmZ8f/3scjCymjMncCWmzN1I3cE1xFNI0jn1wlxh7ABvn1uSVrINYuGC/T9jIxdSQKXnv8ncI7CVnLLMC445TCGAEDntDkHya2tWwjG107HDowP7/PPP7fGTR+7KSrZjuSLwi2SY4ywn0QkSyrG7rOIAO1MHozOgsDtxuSnkuUWWlEUP5r6HqrthEl8uF/Zc6oghV/kCTF0A9Xu3kL3iHIsZjCm7jixGmNFbd+7oWAMOf/mrX9m//MsvbDTiPMfV1DMK1fMX+s/kaRGBEchMEkR6fXMB6jHnxQww6p8xmxZWLtEO1VrKRhHkCxRybHMxhWnCAktupfAzzKBM18QOumwUhhDHUS4DFdxUJbMO6x1hASH2EzK345fPt8gSrjjVhro6xs7AlC/XY+JCmI+vZOlcA4OoGzAInJ8Ucyn/YAlh32BLMYPknBQTyXYEZQnvMUbmzA6USzaYjEUSDScjLVbACl7MR9adT2yS8lm5nElZ54QFVF+hZLp8TiY2kJ8V4QGg5Toqkx+OV3Dn4fhkAEJnB4N9qF9FwjWFUWS09OcVaehi/HTxuP6dK96bXwcMvux+FPU4LyPArn//eveemfzD0Ulx0e1at9eTbl/yBzW4NwQKeXiYZbpwxXI9vE9k7y1YLFW8e3t4s0U3I/DOjcB7Agi5+bNSmM1sVs5tks1slE3tfN6zp50D+5t/+Pf22ydf2iSdK3ZiVJ3aDED4vXUZXS4Juf22x+os4WBcbfXG+XLuYLCEmcOksHRslvGYpLaWtOyTnY/to+2P7P7WfUlGG0nTtprbVq00LCHIvkxYuEvrBAjnc+t1e3Z+fiY2R4+696xR3Ma+tdeb7jGH8F1nCF+xV6HadECIXNID2gmrH3TOrU9kUvfcLk72BQifPfrSnj/5UnETpWRizSqB9Im+rzUrtt3csDsbO7ZZXxMg9PwrVtknNpv7g3JI2WNpCJ+OYdTSifkc8XBoZwkpvCjsFo6YMD0hbuFSKbPSa6/cuypAyo8zDBq72u30FMg9Hc8VtA5gAkzw3oAmjG9w2pTkb56LDeKFMD9I+mCvkIA6a2g2ndArNnYHzQpsWl2ABqAQg+49MDsGiXtxxnsCcIgOANhF5tABgstLYRy8CFwyhO4/4L1jnuLmo6VCHkAwiz1mqXoET09P9R4AVRjCzc0tARRksz0AH7b15BBOxhqDKFCKZ6XiMNLMfvXZr+zp/lNr4wAbjivjKzA+GgYWj+PqGXYwtVFyCnhTH2DoAVSG5KKfTsVPWAxwZ0TAs8tIl+y9QADyu5iNsJBd0n/p8kqA2ZIh5HwHWCVWzN28L46RgKH6UmdSbgHudnd3bW+Px54iKYjngKmiz/W3v/2tPXr8UGPp/ZLOYLKdxtyWCY4zg8wT1+P5+eaAP+ZkOOPlbGBZcmJiAcIhXC5IRfJ4GXG6YLPjkyWHZcGsTMi8z3MYOvolk1LZ0lJFjDLbg6nS/vPn9vz5gfIqWSBgAUSAEOYZ9josKHDdxexEvWhiDIFs7m45JiZlTHYmTCiRMeRG4sLbkKmMXG9DLyFAsFJBZsnvcIrmuTCCAMC5kX4pIBhAIa6jPA9n7iqAPziDLjM+3WV3IR9dIkL9FHsNl88JcRJiCGFyiX0J1XaYCBE0CXhzVQrB7HyfWG5DGD6uXyHXTxEcgLUQE+e5g97XO0MtwLWTfyeFoRrEoIvvAM1pyWxgMxsmc/1Mn6azsADB8HPo2xRAD8HxtDc46xlcX+Ui6lF1eu2KSU1kd33i+TVG57GMtzz38QU3kmBa+Xr3vLfx7Hi//H4xYcn/8dXDgpW4wQiL4onsrwmURWdOH4JWsoTRuTitDOQij+QGEL6N6XXzHn9MI/B+AMIMQxTMprK5TUozAcMRhjLTc3t09sz+9v/7O/vi6e9sRsZQubBJdWazJgzhzOYZft7fn68l5xbSVgMr6CuNobGdlfwowaH/SWAwt2w6MxvNLBsnVpqm1rCabZU21UN4f+Oe3Wrftnapba2sba3KmoAg4ePlChI+7w+LhhSwHr1u14uyUibJaOxdohhfsoTXHfv3HBAGBCBAGJg32LHpeGjDbscGyCP7XeucHtjh/iN79ugLRVCkREyE/MFySnDzxOols63Gmv3gzke21ybWAdmfm2fMWRmfj2wyHSosHIkodRUe3ZPJSJCGwkcMYVwkEEvoPUQU0o4FApsW2BNYGwAGRfGy98xdPGGMYEA8ZL6u53jPYa6Hm92cqH/Oe9sygcF+3yMqGBMWdAEPmIjI8RLmcW3N2q2mgCF3dhWGc49VwBSlEuaWmOYCoO0g2BfxWfX31hE+E/dTAcJFYDnZgWWrwQbCTopqYVzoE/IQKmcWkeRh4BHAI1mbhKTLMZT3S8SIAvwUlr6+YR999KFHEFhiA6IDxuPwHl6fDIYDyXk5BIAd6hiktcP+wB4/fiLZpLOoSDA9fB5wCCCODzc7YZx8Mcb7JEtiCSNLz35HUEiKczTPYbx8d90xkrFkvPU9gHucM7VggTNuMFnRtSXIMWXJH3roMDFaPACGDjv1H3MDZjc6da6vr0t+eevWrpjCe3fu6N+VRt2ePnpkT54+kdMq4E4yzLDIhFMu+z6euGkVkQyMS8zLZGEBsMjruGtJ6sw+ERMiZk4zaMESR8AXlst03C/5TYQIEoBgtdZQ3QkrzDHmd8yVar2pRQRY4Gf7+/bgwUPJSJmn9P45IIR1cpkqYMmZJ1QSARAKgKeWIxdFglkqiyFELtrDVGaAbBQWFJYRMIoexnv9/DvS7arV6ixg4L/P/I8S0bn6B2MP4VIyCiAsrFbOrCLyzc+VyKZG0Ocyx7gUFKSlwXxG1wq31lzKOlca5xbMlkBhWAAJsRAYuMgJFECIvHM+tRx34UbdSrWK+vhg9QiMF9iDtV64M0cjGHcHRQoKCyg+nOtcObU5hjIls1zurW4CAwt4FRAKdIbez4W8OgBCl/c6GFSfY/i+2v/4AiCUcJqjch1A+KYA7fosY1gqWVFMXPde++4/L/lff/5ZQRMpwwgTyAWTxlMuZLh1ocVfHCBdROIiqK/BRTC/2qT67u/2zRbejMAfcgTeE0DICh29AQtAOLdReWoH/WP76uiR/ft//H/sq/0HNq8kllcTm9XnNqu7ZPT7CQjdUGHBCi5AIbJRvx46IAwM4bywCuzgeGrz3lhgsDIv2WZl3W419uyTnU/sTuuObVY3bbO2aRvVDaumdcmhKFBKFV89974cikMPklaxL1YmF4iggKN3iEL0NdQz4QR43wGh34EiGOQ7OXDT8ciGFLj9rk1HA+ueHdrR88f29OEXchxN5kOBwszGlhYjPcrpzDYrTfvk1gd2e21LuXTlMj2BHFPYm7FN5yOF0DsgRLKF9HKkgl7jH+SEvprvzKB68mQs4UUehaJWw4tCUkdYEDF05PkFORfgHsADQ0OhW6uS70ewPYWE9qtbAAAgAElEQVQ4zrIl6/eGciFVaLhkj7kYxLOTcxv0hxoHdzKdKWCdTePfmKdsbWwIGKqPMYA7GFYVsREEqTeVST7VvivzUZLX6YKhUgxGyFFTBEoIpkcmqigA7Y8bSah3MM2s1xuosG/Um2KaOF/UuzbELZT+MXfolCPkaGSbW1uhV+62wIx67oJZicSbIWy92+0ov5Ev2LmtzS1JZ5HWHh5grtITSKLYBzgihSUzkvBuFsNhOylpPIsOVtS/AwhlLhOcMt0wJcqTnd0D3LlRS+gbyxIHkjLzqQjwNFtNzVPAICCMcWTMAZq6aoRFA7maIhmdAQ4dFIqkE2my7PlaZSw5Bhxb6jd6CgHP5BYioyW4njnizqduCKRoCcApxzIYMzEmxEWwiBABoaIfQv5gBMve0xayK8Mi1FWptDPk4ljD9yXYorQne47rm3Lp6CnEvbVSlWEQ/hXD8cR+/Zsv7OmzZzINYruZO4BH1aqaZ94nK0likI7KpEij6QsQQLiZuLvERupdpL+V3lmcYJkp7AeLblxzPUTC5cC4/sLy0k/o75AlvAvxNA4IlwxhMJWBOUxya1Qyq0oxGaS0YWHIz//4/pej2i4xhEFR4NuxrLMjHBJLFrx95O8URMyzNLF55hER46SwQT63olax2lrTkkpJOYCD6dg6g56dXJzZkEipkBno/YBkyaQCjm7IE6ScgflzZx2X4ko5EXICcyBCCfmnS0Z9VcTvgavXvAgGxQ4GsxoAIYxm/Fo0ZVxlCK8FCF8Rcn6dUi8s7F7nqd9rQPg//9N/Fcar1usCgshTkIw6GIQbJKdlxZRo8fMNILz+5Ll55s0IrI7AtwwIL11g46LN9VfA3BmzkCFKSlBtaS52kO/j0tSedJ7bb59/ZX/3s7+3BwePzGqZFfXM8kZh09rMJtXvFyD0m5TfgWUMsQIEVfhQ/AdAqNIugEIYwjIGH1i4XwysPM2sXlRtr7Vr99p37dOdT22vvmvNtGU7zR3bamxZViBdQtbzEkCoPDcKOYwRsMAnUJtMurpy1Tyg/vrHebHS9972EC7PqSgXjYAQkIYFP4/5ZGT9zolyCJ8+/NKePvrC8knfimnfDGBYDCwphlZJZraW1ezu+o7dam3Yeqtp9Say3IocBy2b2byYWFrK9W8vgukHnPoNMkichCoECL0gAlREUOg9NW7mwfMAaopOGAwFDCh6vWevLIAEeOCtyyUHWDCFHjfRVOYeQBAXVOYD/z49ObPn+4fW6/b1O1gcegW73ZEIBUiU3e0tSQrJnJMsNqWHEXMZNy6hOAXMKGaqyrLDyOY5TI6zW2LHQCoUafTEybDC++x4XZTyIUGVWYxkam7s4fvM9k7V28c+AVDoOYQNJNoBkKnswpABeOfu3UXEAp8HUIzvxbnAF58N6BEgTFwW6YBwolD6o8MjMYg7O9sC58Qx0H+LuygFNcCHYwGok2GMDEb8AdCFLVzGaPg5KKnlyJlKwBVsIYDaW7M8VqFU5vUAQtza6W8MRjJy2vRxZP5EAx/AjDO29AwjDWXRwQGhZJartVgwxdFnK8oB06OmIjXu3iUCxfMyGW+OGSCZMdWiUtzmfJlNiJsr8yDKQRlXlznDVDOHw70ERkqZkv6ZRJFpPodoBS1+BMm0JLuSYnpvHt8F1hTwh9ukR3LQ48dcgTVECnxyem5ffvU7mckwfznuMMr+ISzSeF8a4xvZQncZDe/vnWfyw5gCgJVACvikdxWWGhkucxIgWNbzZN4Vejc5tznHiZyIklFYQt4JmWgpRE7IWEbMoT8qydza1YxbYojUCwtBwWXXQXJw3F0Be4yTZJVcKyJDGMcw/D4SMPH1mJbhZM132LZZZmLxpgBCTGCwmalXrbbWtllW2Cif2Un3PDzObIiDeDH3+AjYQBZDahWrNushssMBrfoCw8KW7jH8O/aMAuxWACHMn8BgBIRMohi3ocUDB4tazkw9B3EVEMYruhuGBbloBIO6pl75uiQZXTjuvGa5GUIMX0te8z2VjP5P/+m/FIBBrcJtbcmhjJUwVjcociIgVEkU2MGlY+0NQ/iaM+/m6TcjsPROjjqJtz0mKxfJSOi/TocYF2MHgy4ZnWT0DczUQzguz+zh6RP7/NkX9h/+6e/t0dFjS5tls0ZmRcNsWp3bpPL9kIwuxSc+ikXo+3EQ6P2D/nO6AIU+zr5KXZ2bVacYyUxseNoTIGymNbu3ecfub95XD+FWZcsqecVure3ZdnvHkhk3S7e4KyFbq7hklM/3zDKy90w93/Q+8TfMQNbX11Ysy19HNvN9YAg9gJkHbJiC4McjI6Zj0OtagYt278zOjvft2aOv7OmjL23UO7PpsGM2AwzCFE6sVsqtmZaslZZss9qw9XbTtrY2bHNzzZotjgXFDnI/MuqQieYCWNVKSUwen+v8TZgPwUXT2SbvoVEIvOR2XkRToBNn8OzZM5mgsA/ECNAzByBUdqHYYABGKQSrt5V7R8+VYg2mMFweyn5wcGSPHj62bqernjCKS4Bh5wIG0YvU7e1129rctM31jYXT6WhAbtxIgIDpxnauYTBTT208JbwdFtNdMiPLyXO0eBxdNtUrGKV8bvUPm6dA8MkkSELpvwN0ldQPCMBl3/AxAMwB2lYdNfnbRx9/bHfv3pOvgdw+R2OZYzAeAGnGjG1xcNzXuQJAZAyRzRKQzvgiiWRsifyAFZOcT4YozpjBEGJKRP2DE6OYTVwSS+VF/AS1D89n4UERGcEQRrJKAti93l24iUo+GnoQ6fONZjMuL/aiCoMiXF8XsnSYrZDfCCAUGFQbH6YyQS2gsHjvm3SG1tlIQCdMJHJZgB0FveZlkshJlvE9PTvzBaUZC0qZIsXarfZiX7xn0G9TzFNkmRAFzFeAMyAY5pb+Uy6Ea+tt9TBrgSAGsStyIROwZp4igXf3TufV4NwmRWIZ8we2EEnnZKq+0cePn0kqynFWnuFopEUG5pPOrbDAIkdfMfj0qQVzmSD5xAMULSOS0Tmy5KxsBX2JGXmF7AsPHEwrZmnZhsOpPmcgQ51gz5JjsOgBDDKWkXHM3NICZ1F3GeWhfuIQUF9N57ZWKynTVD1vAkORLY1AObQYLKSjq9LymEMY2MEk0TmGUiSal0WWUf2J/BecVZUPmJEZaHIFxQjGcD9uN20wG9nFsGdPj/btuH9hw2Ji4wQQSO+h51wCziowirDmge+J4fCKxwgPseCcN1KkIPtc9hOCdekLVJvDVfSm91y2VcRIC7nCCjiGQkj31uUCWzSW8fttWJxdIMcVkKg/vs6978oi/Utf+qoF1u8pIPxf/uXzot5sWHtt3dbbbcuRFcxZ7fCihwytOM4arxeyBl3P5H9704Pxtivim/e7GYF3eQTeAkP4jUTQ8gmx9ySOiFuHv/pLkAa2QhdlbKaJnpjq+zCbiB387NGv7B8/+8+2f/HcyutVS5qpFfXEJpXcpuW5zdPVhuN3+Vi8fNsWrGC8AQV2MN63nBXkHpZamkdAGG74usMlVp2mVp0klvbmAoTVomzrlZZ9cvsj+3DnvpjCjcqGNbOG7bS3bbO5afmE7CdkO1VLQ+h83MLo2Mfx63Z7ssVn9R7JKD1EAhqKB3j1Teyle/u1DOH7cU1fZJ3hMjqZ2mwyVq/lgOzG2cSGvXMBwscPvrDHv/uNTUc9m497YgqTYmKlZGZVgulTs0oxt1a5ZO1mTYBwa2vd1tfouStZpUSBPtZ70l/HgkkZuZSMPihzfYYs5KLMj2C0EqMKPCbCZaR8wdgAhgAXMHCwZgCaaP7A+0XXRj6HXqtWiwUAZ+DEKITePA+yPxEIghniPTEiQprKTZrCWQ61jaYcHPkclEBjCmHYtjAXIvuDXyFy0SQFdLn7KfJJZwP9e8wmjvuk/RQwLGvfxiGPzh1FvdJku9fW1l1C2u9rgYMH2wsw4POJIQDE3PvgA9vd3XOWrjCBZApk3h9WEMDD58XYBGV1ljK9djIaK5ICZ14WUHBuZQEFJpP+OYAh/2azADqAQrIn2U9iRxhb3DwZM4CiA0IM9mDrQ4ZkkNIq0J44D4WvO1CjoI6B4xo/GUAxhksHW8Ag8R+cy35tDo6iMo5xt06/ZPvYxWKbbef9l4CzIrDL/IjGLwA6xbCEYHnNB+TDAq3e6xgjI+JiikdkOPAFhGEyFONPYDU9XxCprLOiVWIF6ClbuGk6U5elzI2ypUAjgULkyThMlm2ck8KTm5VY8EolBSVGhLiPw8MjOzk907FWpuVs6qYrSOl13sBCu5TbswJ5OAutsREYdB9Qwba0rM+ptdet1d4UECyV61auNMQQzovMJtPcYymQ/zLemLKM+jYaDwQKceU1znfFSiRWUZ8ocMwFqhKpIjNFMlo2qwIgBRId/AWONHz3sYp9gjq0obdOv18E0/vz4nyJ76TzRysP9PF5qDvADqkohjAwdnklsXKrZnNyA4upHV0c28HpoT07ObCzcc8mpcImZXdridJPzSUMpWqVMNWc7Y6LQL7JIepDTLj3rAv4BbdRzwFx4OcXw5V7USx7wq89JiNaMq2AwiCDdQDsX3IYjb+/cnsTQln87k3vV6+4Z75SSvo9BYT/25fPCvTtXEiqGBjkudC5r4BHQLgK+l5RQL0BGPymwvT9KyNvtvhmBK4zAm8HEF6+EC4ziVYXya4G06+eczE/7OoW63pOXwt21qxEJ2Mb2lj/DdKR/eujz+3nX/2r/euDX9rp+NRq23WzpllRS/1GU8otZ3XyPf66KhNdrjwGW4coG80TS4vM0iLV4hngUItosIPjklVHmWW9wsanA2tkNcUa/OjDH9qHe/etkdZtvdq2reambTQ2rF1t2mycy4q72mhYvkgjjmYkQT5WFGKVYEPoRVIm2dqapKMyjFj0oMQDEI/FK45JuHYvrbRXD9z7cRydUXHnRRW2k4n1ux2xQnMydmEIj57bgy9/bQ+++NxsPrZiOrTZqG9pMbVymlslK6xMv1A+FltYr5Vtc2PNtvRo2Vqzao0qDoJuMw8otBy5aOgBW9RBXgZGd9GYQbYaaB5HOIL3GH5Osc2xhfXzCIia2JEY9g6LCFsEWIJZoWCnv5DvvD8gxZmrkd7n+PhYkknkmGwPILIUMgrV8xf65CjuWeSACUK6yr+9v7EnFhS3ReYWZnOqFwBMcpok1Dt8rXq5ByZR0sQZ8tJE2wu4csiTStKI/BP3SNhQnivp6wygk8pIZm/vlu3s7trGxsbCaVXyxxp9bhiPnOkc4GcYL5hS/s6+wpQNen2ZqYyGLpsE/PG5uKkC3gBL5BLCcDH2Z2endnZ6plpIpimWqBdva2s7AMJgKnVFXsYYsEBzdnK6cC1dsKmAQrFYngUX+wr5DjCdTMkWxSzF3Uu1uBBMh2CQ+Vk1dFhEcImkv5cKePUqutMwgJ/zn9eo17SUCewDunEnljlLnosVBFQDyPm35yt6pe6LAQ5ko4GMFGOhyNd1AuCRzxTFwkPOuwL6kQln/PyBg6f3EgIIy5aUqzbKzXqTmU0TGMy5QPvJyZnAIKwv8+LFK4+DQXpRxUSD80qF8gIlF5WrKCijZAXSe3mBlqygR7Bcs63d27Z7665YwaxUt1q9ZUVSsulcXH8AJ5HByu2id2Gd3oU7DM9g6gl4BySXFN8iZ2cxgL6lRE0ABCs2s0ox1YJqZLfkXwoj6iOxiKJxcB8egKrYX6zj7QsnZcmyfXEihDB4jidgkNiQDMa1sBnyda5LqDzrma3tbtgoH9nh6aE9fPrAHu0/suPOqV3kQ5vWUj0cWOMEHL7LUdglrTF3POapRkCoWRJYopV1ihdB4KqcM4BJ1RzhcrH87gwlX1djIVZx3oIdDO/15mzg6xQmr5KTfk8B4f/+4KiosmIWVv4AhKkslwMYDNIodxzTIXvpaL4JuHuT17zOobx57s0IvJsj8HYA4aV9WzD3Xm7FC+lVQLj6GgokVvDdQv0KCFDmFkYaUwHBoY0WgPCzR7+2f334S/vq8HfWyTtW265a0Sgsr6bKKEKu8v4DQudVo0x06WfvpjJRvuIAMADCPLUsT/RIpoVVhplVBmWr9EuWjgpbq7Vtd23LPrx93+5s3bJmqW7rtbZtNNetVWlavVSDkFVYb7keAWGApguHSgeH3nc2UCHHTZ3eoQZRQbX6JfZpeVS/BhRGQHj10n7J0u7dPJPiVrmU1qM5ZHxCJEK3Z4Nez2aTkQ1653Z+cmCPH3wplnDc69h02LX5GMnoTCYRZeUkA/KGVi5NrVrJbL3VsI31lm2tt22jVbNWtSQGoEIfDQcrn4o90P0yrp4vJGJLudiqqczqSEY5Xy0EcPM3jitFPH10YqUw0QhMDiAMBgPAh8EIAAAwJNdGYhQAacgnBwP1YlFon59f2BnAaURh686l6osL/YNs93wKC0L4tgMEgDUySAphFcGV4HYaIgt4bQzQXhRqXtKpKBdbRzA8wFGMZ9XBilwUnR0BtABaAYTRSCbGK/D3dntNQOz2nTsChDJyIZYiRCcwpsenJ/osZHWMJRl6/B72EvCJ0czhwYGeA9Ct0VNFCDruomRLzueKbYAlcxB8YZ3zCxXFMKcOCH07VK/4ZeGlZRALEaPBwIZ9cgVd/itwpcLeJXalsoNysawBxLlTqT/i/I0RJcg3+VgxjaFvC5AgGWcTlguznmCuEkLNBZgwHQrHX/NJxjDLecR4ex6mA1CZGmkeucIgzjd3MwaMBJmjjq8vgMTkO8AhPZnMNca+UqnZ9vaO1apNm06ZUxz/uhW59+8Np7lNiZjIytYdTcQMnxyfylX04ryjMYggOJ4rvvgZ2MGsrN7BUjm3rIy7L3mBS9YtgsGiqCAetrRct0q9bdu37tru3l2zlCy+mlXJH8wqwS/UASG9eG4KliuDbzhBwszCgTvRKou0KOR2y+JIzPTTOBEVAyAspgtAKO4eYgVYrH4//x6ZXuFXPlf9dDhvOigU+xbcfDnuSG/9GDj7yvd5ltocQFguyQUUN1AxhcXMJja2ST6y486RPT14YvuHT+3w9IDf2rCc27Se2iQAQklvo/HVSkxOULwHsi/EYKyoTyIodIAY2WvfN//dAjkG0tAXG15AEMEldRUQrlxKXqxNVk1av/Xb0h8ZIPx3T84LLkxauWKVJeh3WeBfmif4qDuAuwGE3/ocvPmA7/kIvAVAeOlMXC7WqHhYXpN1c3OZd/jMoK7gLKaAAlhQeF7Ggy4VBRAiq1oCwpEYwl88/KUA4bPOgY2yoVW3q5bXc5uXAYS5QOH3DhCu5Iat9g86IEQ26qDQAWFqxXhmWS8RGKyPq9ZM6rbT3rRbm3t2Z2vPdta2rVVqCCRuNNasmlatQp8NN3xW/ms1y1mpXbncLmMLHDQg/4oZchS49FjxUAEXC6RwT371Yl50qrgk7vHp8B4Bwsh2U0ir0J1NbQho7vdDBMWFnZ8e2v4Twukf2MXJoQ07ZzafDC3JpzKKgCHMsqkAYZZOrFIyazVqttZq2NZG2zZbdWvVStYkdqKaKXMMo4ki995B7+kJ/FcskGIfUXQZvXJlA7xS5qHQoYinEBQbOJm66+bIXSxZxUdmiAySwphiX9K2UFzCnMD4OAPWELhBesmCDwHgSCs9w3Cw7GnCgAPAQdYcQEtxECEWQ0DEowZYcCCKQoyWgIwHWwOYLtcDy8kK+0ahjyyU4tkXKjJtc4zgYFuQyh4cHqmg92w8BziQYsxlpNBIRjc2NnWtAhQCCKlZGO+T01OND+w4+8qY1UNEB9t4cX5m+/v77taaJh6pgHtqmkqiiWUOYxZ77WTy0+vp+Z5/lgoQbm8DCANTr6C7q7cohQxqDOnDFAgL8RS6+sbIDoCmYiyWrJ6MoHSZhnVziWTsidVinVqK3YE2jr1YxjrscXDxXHGvdYVAGlg3GEsMhTxuQqwuhkXKHMQ5ltB1ZwIXLrEh0gFQHeXNS0FdKAy968xdlzOTgytyT5gr2Ntbe7etVm8LEIoZTCsCg5NJYYPxzGa8qFy14/OunZKneXJiHc3P4aU+xAUg1AYAXLy3U+6/5UKgEDmzj2FcmiAor2IOCCtWrrWttb5jO7c+EENIz2BWcUCYlKpWYCqDtDSAMZcyOrCazic2HMNYYnY0Ct8nUmRwLsZMRxYfkJBGQFjmmhKVdiJX3PylxCJOuN064eq9duqnC3187ocTJKFB2hsXUdSiIOVIalPMWcqZFZWSJVWYUGcJh5OhXQzO7eB0354ePrEnzx/b8fmRdQYXljVKltdLNq8lNqumliK3pRcQQLhggCP4C0vLq6rPBSD0RYR4IlwfEIZFo5XTx9dZAlBcrGS/qgT0AueVXRG/Tw/hSz/yjwwQ/s3BoFB47GJFzCevy8Z8Qnhd4K5SN4Dwe45VbnbvOxiB3x8QBt4otPz45TQWxbH4jyru6Ey3ujYnQDhjRZ1iYVndyEVTp7sXhMiCxskoMIQOCP/Lb/7Z/vnLX9j57MJmlZlVtiIgTGyczG2CnOi9l4xeYQgXgNBz5nzlF7loAIN5Zhk/z50hnA4nllwUVuln1p43bbe5LVbw3s4d225v2mZj3RppzdpVB4SASF6HzCutViyrVjxc+epsDPiNwilK3qIzIkU3Dw/c9pX+2PPhc+PFm3FY6VtxyFz5wPcJEPqKpcCCnBtnM8kER4OhTUYDG3Qv7OLsyI72n9rB08d2+OyxdU4PBQhTAcKZlUuFldKpFTiPJhMrpS4bBRRub6yJIWxWM2cJMV+opFbGXEHACbfBkLa9iF73wsqZQ+8X9HaX5Qq6egUx2AhSPv4EEIpxEVH66c6bbp6CjBRGmH2dTeeS3MH4AJboUSOCxPvCXNYp58WiEPsCiwMQiAYs6tkb0RM594dAkjNSnr+H+Q2StZCnGCRlqhdC0Lb6e4KELNYHGJ7Qi7e27rnGVQCh2EcHUwCeyFyenJ5o3q6trwvYAX7YH0Af+3n/ww/liIqEFZDFAhb7xtw+v7gQ2JEJz2Cg3lpAJKCQ39M7+PTpEzGfAB4Kd5nC5MhK3VTGIxYKgWhcTsdDDFMmmkcexbUuQKiFNZwog/HeUofhxxPwyPOZezi2eoyDm7cwN2OGoySfsLQxR69EYe41GOMYQaHMkWQIY9puN4tpSe4JICQqQL2lOredIecUZ4zox1swlNEICIOZsG30ygFeAVcAOMxomF/qv4x9hcr281w8v7+wGw4CwV8wmx6JjiMs20qPHXOFHErAUtPKFaS5M+sPWKDgebQTVm0yNxtOcjs4PhOoBwxiIsN7uEstx2T55VgFMO1mRQBCwGBawiXVMzTjkpZ6B4uKQGFuVas3N2331n3bvfOR7d6644CwXLNKwxlCLGIwn3F2MLCEMlqZO9uGpFePiQ2GfbHzkk7Xud76AgznHEZEtTS3cj7RQ4AwMoQBEAIGAYZ+KfB+PL4ERuN3jlfmWX3LXsOoR/ccP14tV1H6lyslS6slmxRTG02HdnJxagenz+13T74SO8jPvVHXxvnY6hsNy5oV9RjOyhyL0CcYP+vKmDuTuXocVv7hNw/fl+syhC+rrl4iI131I7l8D/w6QLj6zJcTVy9+/Or+XN23cMEOi26XX/s9lYz+h2Ns8JaNotFMJp5eDgr9wN8AwpfN5pvf3YzA647Ai4Bw9fL1ssvS1U+IgNDZP7cp12qyLq7hr9hRqz/Eb/7xM9TIHS7C/v3FiycOfEhJAISjZGT+31CA8D999jP7p8//q3Xyrs2qc6tsVm0OQ1gyG+NKqj6G616QX3fsvpvn+5isSEYFjny1nj+pT1DfM8vEDobveGiTHzaaWto1AcINW7P7W3ft7vYdu7tz2zbr67ZWbVktqVqz3FDvYAqziBFNuWop7EelfKmHMO61YzqCubGIp98KyaKv1nqhBFNIT5mv7rvRw9Kl8MXRW3rZvzDv3iNAGEsTxkLyu/lcTA2gcDIaChB2zk7s5GDfjvaf2NNHv7Pzo+eBIZxYlsyskuWWpTNFUSTG73LJRhv0Eq63bL1ZFRhsChCW9SCEWqBQMjrvu+VLJVt0GFSx5YDQ2XuHEjy8989dLuM5GV1IAU8AEwpQ8uH4jssjYKLZbLlkMwZwFyaZrBZ0cCYkDL1Ws1qtEZwtK5ovLCTwQKrZ6XbEoNKX2JdJkUeZyFwiy9RnhxTTpZKhMAwbTv0XZZmwbf61qHQXBnPKVYR9gm0Sc+2gkGsSMlYesITq09veFtgBDGD/j7kOgJCgdVjG7gogJLMOgAnzyRevBzACMne2d5wlnUwUN/H0yWONAewgD8bI+w4Bie72KRAWAuNnyF1l8DMTk+iAcEe7p2iCIK9FshuPcTSbKStGwYGjHEgxjFFu6My9GbRA4P2EsRcwIzpBPXHO7DN5nCGcuXJL7GBJDpAyjUGumzm4U48hMungsuuus1MbjGDaHAR7jEHY9rBw4HPRtwOJKd8FKHGYjqHvK0oDpKsyt3EPZE07LR4Qz8AY6t/snzuKlriOycWzbMOxA0Ll/02JschsMJpapzeyk9OOnV90HAwGOXCUqfo2LqWKnEPMI484gSGcORhM3UU1LrUgExU7WHCsK9Za27O7939ot+98bDu37shxFNOuCj2EWcVmRE4EQOhMHawd1/5cDweEuOSSATvQMXWJbUnXWs7FNkC9WrFGCVOqqcEQukv3MjohgsHIEC5luMFcJRqsgLYDIHS9pqQIi1y/mOOHiUxeTi2vpJZUMuuNenbWPRMIfLz/yB48+Z0dXxxZDxOZYmLzLLdau2ZZvWS5AubZv3Ah0jVqcYVa3CYuM3GXweHqveQ6gNCf/+J7vEpGurAliSRdvMa8kiFcVDivWSTEO98NIEz+4TwvVhmCJQD00yte6nWR083u5YXem/QDvslrXvNI3zz9ZgS+tRF4c8gTGIIVX2Yv9MPq16ID8Hqbzm1azoohG+z/Z+9NmyS3skstwCwAACAASURBVGNBBwJA7LnXXmSR7G5Kaj3Zm/kyZvPTx2ZsbN6T1Go9Sb2xm2QtrH3LyjX2BUuMuZ97AURWFlksLl1kZ9KCkZUZGQFcABfXj/txr/8VF5qsmnORUJV27BVcgLDCqX6FM19cUHbaLVXSF8EM/I+dhASE/+P3/4LffPbvAoRpkiHeSpC3CmQRsMTPhSHkgPCG6VQRJSB0DKEHhEUD0SpCY9VAhAjIgGyeAekKzXmEeBxit7GFX1z9GNd3r+LK1iUZybBnMEEsUNii+QIaiNFAM2mh0YwRRNG5gNAfQ2MIyT4YkDAZkfX+kGHyLKE5QP7tAEKxhFy4Fg4Qss+SgHA8wOj0GMcHL3H44hkeP7iH4/3n5wBC9gUyrH4pq3mCPeslbKPfaaLXisUSdpoxum0HChP2DylBTpb0WvZIwmdOjt6c4eyCSB1B7A/Swp0OinYdcqHPAo5f/3BamEzNifPk5FRsIpkdsRPtDjrdnkxm+MXeNYIkgkrJ2Zhb2OkIWPGz+F5krehCyteRVaPxyvPnL2SIQnaJ51KzaSHnZO7Uz0hWTEwUGSkDDnz/7a2tkmGrppCVGDpmY/IcJfjj6HAf+X7KwpsvcHx8LMZyOBpha3MLe5cvlU65nAJb7Y7Yxc2tTX0Wt9n6uPjZNNWxrEYurPk6gkua6DCYvdPtCtSxf/DJk8fodbsykyEg5Niy542mIEkztp7JjHEiLJwZwCJQJstHMMVx2Nu7ZAy0QLorsDnHUTFoAkN0nqxYVV6b7KNk/IkYYCahu1WuObLWzDy8SQzl4pQBOpnpzs4OOt1OGR4vJ1JXnFdeIWX9DLtPKS02U5o1iWnM/bMiic0V5pJKeTG3lb9jf6EiSkLbfh+V4aXnnEDU1+eOu1hvB1rJMPU3+gLXJmHmfMOeRkZ7hAJ+NK9Nc57DS4ynC4zGC5wOJjg+GWE0MZmv8v84p2obDCzzy3IdKwdTL2uNYhr1sHiRAoGxqCU4d4AQqyaKVRMbO9fw4Se/xtUbvxAgpAtNyB5CsuxhjLTwgND38ZEpLMSerdgCwQB310NI2SiPKXt0Oda8tggGeY6QNewlIVqUn6MChDIb8wwhx9/VFWXUU7ZyeNkwYxsCrMgWN9hT6DP97OeaVCgV5TFpFFgllI1az/7x6AjP9p/j7oM7+OrxPTx/9RyzdIIgCRA0A4RJiLBJm1S+P+QEbgyvUy4QFH7d2qNuEnNmvVAZDlVrCf+zejOC8OcZvee3BYTln7+2bLkAhG+3Ynzzq4LfHGUOl1XuWet42f/LLYzeBAjfdkvOuJGWi+p3cCl924+8eN3FCPwQI/BDAEIxU/6N/QTsGAX17XAiL2q5a7Q+l0EAFwPWjG9STy8h9YtTc3/zQcNcpHEBKkMpZ0QhCOTCz2XeTVkYb4rNAkUzx+n8GE9Pn+Nf/vRv+M/bv8MiXmLVBqKtGHnTA0IyhD8HyagQeg0Q+p4ZsrC8wbtHCQhjxJQqcfEzW2I+niMYFLgUb+N69wo+vnQLV7fYO7iDftxFN+4KFNJYphUlaDYSJGEsGSoXA3zwpr/+5fpBKRVkvpsywRZm7b9cqnrOhbMHhDL+kNTPAOFZo4Y1xFGGqtc+UR//LjKcH+JqO/89y0JK7ddePlcyhGRqxkOMBscYD44xPD7Aw7t3JBtdTIeIw1w9gflyijydIaBDIAOoA0oGKSMlcxsIDG712tjoJOh1W3Id7XWako+STVzlS/UUGiD0i1nnvOjCuq3/xWX5ueVXyRS4Hh4PBLmQ8jK9pbIGybKwEMAFKsFKlfkncwsu8HVuZK73y7tRMjaApjOMW4gdSLPeRJPX5jg+IjgbGquqsPWZMczcI2/yYYNtigLFXzCfrm39hG4Rb9JSY6bIfhKocLGvYHGZ2Vj/GotUAzJ+84XOMEohKS/l4l/STs+89DcMHNCohgZYLH40Gtjob6Dd6ep9eB34fkKCTDKK7O/ivjx9+gR379xR7iKBpc8mJDva7dJttGNOmZxHGUPhmDaCuGyZ6noiA8QFP5nBulyU+ymjF4H+hkAyzXl8vIj6wxQyz57QhbafclIzc7E8RhacOAcz+qvXN9BKBlBuuXkmM512u2lmMwqzp9GXzfcEJtYH6QqMrgBh2XGmDuBXmdGZ52J8uc+2XYVAr3d3ZZGJ5xVZWr6GY0UGjPMI5xd+vp3c7hwmmUkn0mai42YCFRamyDrGyGggM6PrKwEhsyaZgTjEy/0jjCdLsYWL5UrMYC6litFVdi7ZuJqRjo9pMdUKe1rDBs8p3sOWBgidwynPzzxrYD4vkKURtravYu/6L/DBJ7/GzpWPsL13GRGvg2YHcasjhjBnVqHrIZSxi+shVDEwKJAVPFbOUZXHRUXWka4Tsqrq36ZstNPBVjtWMH07pL9pLVjdG8rIXMZglzxDa/d6XV3O2KYQKHRMoe4HgQLc+aBxjABhlLEpEQvMcTI9wdOXz/DwyQM8fPYQLw6fY7qcIA8zAUGBwjgAUz8INNlvWHDOKufNUnP0xsn7tbvR2fuT+3ddBVGeMG5SfJP66bW1lJtr/MaUv3dvcJ4jthVvz96z3uZedMEQ+lEKfnPAeNDyny41xX7yem62B4VvM8hvuIG/Afidd2N/90+5+MuLEfjhR2Bt+nnTTHd2M1xfrubHswyhd/L110hpr2wyCy2yIjIINISxPCjewH14tVmWezBoz1yclCYLMe3rTVJEOZPc+lpNJHwkia53/l7Oo65a3molCLsBgi6wP3iJzx9/gd9+/h/47MGfkXdWCHshGhsEhDmyiEK7nz8g9C6jJvMkQxjbg4AwXWE5SzE+HQMnS3y49QE+3v4AH+7cwKWNPex0mTvYRjfh4mET3aSLVtREO24iacQo0kIW4nSaex0QulBq53bIhR4X1zTCYKBzq2mMke9tEUuoQHQe13cAhNVtoQYM370M8kNckW+qLnNhuCAQ5CKXMq/JEJPhCWbjEWajUzy8exsvnz7CeHAkM5l+J8FscoLFbCKDGQVRk/FTb6Axf52kga1+W6Bws2+PDTqPdprrgFAB7gYI5S7p4gI802HsYeBcLFmFIYNjrJuxL8ay+LWNesRYy3fggsUcXr+V6yaNO0IzfYloEOdki84ITp8n5pgS0JY5brq5Qfb9zAIscwuNYRwMjInkZyinXIt9m1/sYftXup960xPvSulYHetxs6B7D1IoET05PdGx4UDJIbfbFeOZr6xPkv2EBH2UihK0kL3TIlpOnTE2N7f1NwSxlLzS9IPfj8YjXBVD2NbPHz54gL98/gWuXNrF7t6uAbssUwQDZaZ0GLXeOQNgAr9c8A+HAoBkfQiO6OBLUETg2GAOHsGgogDcsaQUloYy87m2c82lsxHpM5d0beW8zXiMhcsGXBXo9rvob25gY2tTfYJkLQlyOf49/juO9TfsReSzGQaZlJisnZdYitGTTNxiAzwz6CNZeNzMqGdDsQ6c5/keKiotlzg8OtQYchs4TuzbJMtrJkWmQCmZIB57mvPouDpnThazKL90oJBAkDJR9hDymYzgwdEpXrw8xHxJmixGsSIbKrG1nkvWvHRMrclrGzz+xk7SSIZg0AAhIzPsXFSPZwqMRymyNMTNDz/FtY9+jesf/QP6lz7ExtYOmp0eklYHUbNtLqPqI+SV7hhCPZs6xPdIWjCCtQ3wOuQ1Qtk1mULJbKMIvU4H290Ee/02enGImNe+yyCUoYwCOEI9q6DoAGM9rUX3YA/6CATZI8jWjShErpxBilDY3QhqcZBijkF2hIfPHuD+k/v46tFXODw9lIFM2AwQJNzFUGBQCLXBe4sr63CeqiEunktf+1Wf+sti9et/4QFhHQxWIvmyfvGOt4OvA322b29SMb75Ay8AYXmr/+3BUgU/V2Ny/Q0V/l4HhReA8B3P4os/+xmOQDk1vS0YdGPggWAdEFbKkZoBRT3qxUl9eKM3eZDP3LLcLWN/rH/IFpxeZuOCh9l7wTwz9cpkZoteFLKEZ4U3bibauhIQshpMm/YWQ+eBopnh6dET/PHeH/H7r/6EL5/dwUpAMUDQa4ghZAiuAULLQvopf/l6qc1/XLxUDKHMZJQ/yOcKELKPkIAw5SJoPEc4WuEXu7cECG9sXcNudwtbrU3lEbJ3cLOzIWBIQNgMmQ8XAflKCwIBwnPkO1x8WK8OK/KFegnpikhTBs8OSkpIcxk6KrKaLnnXdwCEVr1wh/MnAAi1uSsFjZMlWhAQjoeYjE6xmIwwHw/w9OF97D97jNPDl0CxRCsOsJgNkS1miIKVAB6XiJKB6kEXUkguutFtYbPXwtZmV6CQYDKJA0QEkQEXzRbqbc80gbDrcS24XSZu7D1lY5qxSD5qwNqhLPKglFs59pDXrCSdSUsL0pPTU0nuCBS4IGbPIJkd9bs5aSH/hu9tDo1m1iGZKg1q5DAeY7lwxSXOKwsykHMDC8wRTBnA7nrsJJ1bqtdQbJ3iEFw/HM1IKIFVT5oxO9YDRnkfjT4gUHF0eCi5KM8kSki3t7fF9nEeoqkLjV62t3dKhorMFRkzMjDcVvXLKkMvktzUL8y5PWSU9vZ2BY5PT07w4MF9fPnFXVy+vK0+wI2NvgOE7Fvs6SG2jJEP6smzyJLRYKgeREZUEEjzQcDH647XFkGh9asWYhX1vWMXrUeQTKdzY1XWo4sg8YEN7njzGBEQdunE2jGzGIJeL1H0hjccc4Jejo/MpGQ2Y0CfoN5YWgNnJbPslCU+G5Bj4wPrfQg9gaEB/xTPX7zAweGBsbNiCPv6nvOJ5hI6wLoAdR5TAdDIXGEZjs6eSspEqWBJUzLV7GsFXh0c49nzVzg6HmA0mSsIPlcEBa8sFj7YsyeUZ+yqz1t055WyMtXrSHaYMR6cj7n/C6DGEHIcPCBczDkHNHGLUtGP/gG7Nz9FZ+cmehtbSNpdxM02GnEToMtoGIsl9IDQWDoHBh1L6HvKA/58xR5UAvIZRkNjCgngea5sdxJc293Uc4vHn9cZ94MFGwcICQ7NxX/lnuvQyQAhA+YFADl3EwwSHDrQSjDIEJElJni1fIpHL+7hsy//qJ7Bpy+fCvyFSYBGOzSZaEKm0YNB3wJhoNCmdXHZVazKG27ca6SNO7fOU5j6a756m2oeWweL77JCuACE7zJqb/s3wW9fGUNYAkI3gXuc7c6X2mLguy0I3tQ3eMEQvu0hu3jd+zIC3z8gNDZBMk1nce7NYqwqbwsQLxHlTV1ZZarsOSCov685ALJPxZkY8IZeBlyzb6PIVeWleQNlSgKEDKJXNmGuGxYt2YMOw+bnuP/iHv7X5/+Bz5/exsOjJ0AvFCBEhxbWuW5aBIMpAeG3BMnvyzH12/FGQKg+MRdC7wBhgz2E7NLPAhTpCvkyR74s0JrH+NXex/h450Nc613CVnsDG0kPnUYTnbiDjXYf3ZiSUTJMBJa2gDZ20MwNzn55QKhq+AoChGPK7wZDky4pi5BmImQLKeczUxkCwpx2+a+/o9GO50lG66/9yQFCSKYnOe104hjCUyymY2UQ0liGktGXzx4rjzAMMmUSMmyeeYQNOinqCOTORTRHTJOZBtCjLKzTFCDc6rOHiLLREO0mQR5NLvy16OTaboEriaFk2CaB4yJR4dUurkA5dLqe3d2Xd2Yvy1KBh9iRC2KCDZPxKZpCIM0KQ3xv/s6bPJiBlJlIWbHISfG0HYyaMpZHDKWXmTvxHhe6i4W5R/L9JS/kz1ygOxfB1ptcOSYKxsrgiDJVGuZwIW8PmZ1MZzg+PlE+ICWsZOl29/b0PaWAPJ8JMvkzMnOM2mDvJAEhgSPfU06yAtErTGm4M5uKKZccktJLAmKs5DD68OED3Ln9AJcvmzEMP4/A73RwKnDIf0tmqAxAygFTSUWHg6GAMfvZWGjhtnAeZe9mT4Y+kQBiKdd3oLDODpoBioEZ7gfBN8EOj5838+K+EAgScFnTKbemMMMYxwaq4CfJqB1jgkU+y5xIIK8GCJ0JichmsbRkVC2XkK87KyM1ltlkrK8ODnB8clQes/I8jSL0NzbFyFr0RSJATgBPQKgWBp1jAZaUgS6oXKABC2WtOQ4PTyQTPR2MZTDTaNDshcVJgkC6IUt7WvYKsrfOy25NPhqboy0BoZhBAkIygwvHDnqGkEUHYwjzLEIS9/Hp3/9vuHzr1+hduoV48xo6vQ0kjOZJWggi0mexsYQssNXmXnHyMpbxMRseSLk5lKAwTVWM4IOOsjx83TgUINyhIzHn4aSJFtUfvGYrks7Fu1X9hD7mTfdgzwQGK6QhsAyB1Mt/6SILYIIMo+IQD57fxp2Hn+GzL/+AFwfPZCrT3+6js9EWQ8gPlUw0XEkmyv0R3eOTBNxU44m1r1/dn4lbea2loQZs136nCqfNEwIb32VxcAEIf8i1UvDb/QXbgLX0EGXv3JqMVraviiW8YAh/yINx8d4/rRH4XgGhrapsQRcFsucuQ7Zdz0nZe6IGfKv6q+7MKr3r4fFmBdY7ZmBQcpqQCwJWb2mvbhlnKZ3vWMkmQ5g01wAhTTk4FdBpEJ0Ck2KELx99jv/5u3/Gw6PH2J8eINiIEHQC5K0VsiSXrMUzhK/LzX+Kx9ZLUKrMLcI0YwYpFw1BMBhwYZOFKJaFACGNZWgxs7Hq4tPLv8THWx/gcncXG+wZpFy0QYloG/1mD53EACEJSL0nWUKaBoiXPA8QGiiQBE8mInO5RZ6enKpPzKInKkDIc6lBrErzzNxnydaPxde4jP7EASEX/ooSYOaaJKMOEE6GGB4fChQ+vPclxsNjFOkMyJcKm08isn28HCswyJ9TShoHOdoxnUcjbG0YINzoN7HRT7DRIyPABatz7XaOeuqfIxikPFMRDlwEG0ugRDFFMVSxMZ7Rk0zTHwO3iJKBVJZb6DvjJ7odATrOFcPhyKIOZnNd+5oD9JmVjf9acpQHnk6qx+0kiFHGXUKZItkyi7UQIKT7pgOEAqOTiWIfZFYiQGmgkvMS2RJKD2VS4txFCQYZMcBt5PtRlsgeOQI1ns+c02jrz+2+dPmS2CkCKBrP8DMuXb4sUMUi2VySx6WZvLj4HEYn8D05/txWAsLHjx/h3t2nuHy5L+aw3+uLBeR7UjrJ178JEJJd9j1iAqdJglazfT4gdHOxxVu4vEaydpTQUq7bohtlp5IP+4gDRpbQQCSEjmmasVePHJDJhIeDUzHdPHc88LPtNXmqzQUVIKwzeHL85Pxe6/HUes4VFsVuuuPF96NxEfMtWWDw0SQ8zjzfdnZ3LBakw+iLvgAii09hHGMyW2CR0nQmwGSywGjEkPoxTk8nep4JGGaYzih1ZdGDgFiUFcJG4txnbd4zvGBFLGOeCQYpzY0QNHILoW+wl9EAYUC5KL/XPTASK05AGKKNXmcb//Tf/09c+ujXCPtXEHQvoyW5qGMHOdc2aODFeArr2ZYolM/OXdHYEi8Xrdg1ntc8PjwGJrFmP+wMjWKJvc0udigp7/TQ7/bQI8tK91HtsT3qclGBwbpfIxlCxw6mATAFMHfzAJnBETIcTQd4NXiCOw//iNsP/4i7D75Q9mCGFHtXdwUKizBHQTqywTV8ZZCmXSozEs0tuyKEvuk+7WekbwPqLgDhN43q+/L74N/3F2pxrUtGSzdCb4NbFxq/wVTmbXfogiF825G6eN37PgJvCwidIMOq9O4/4b9zUBOrurypW9XWZKHq38hcf4vPCfPVfscIsn/MeofWa3zsVOCChNlQUUzJlvUf0pxiyYUcLebptkdAyBtRnqsyzvehzKndbWHVyjFMT/HZV3/A//Pb/xcvxvs4zUdiCFftAAUBYZM3HwOEZAh/foDQ7toKIHdyUcZEhEUFCNNZph5AAsRW1MJOYwt/d/mX+GjrQ+y2ttCPCQZberTjFnpN6x+kmYw3qTFASHmQsYRnp1vP9qh3B4EYMC5I2JelTLGmgcE6QygjIgJC9YGdrQH/TAEhF3ZkVVKXRyjJ6ACL6QjLyUjmMnQbfXD3C4wGR8gWU6yyBegKlDTY3+cYwpXJRT0gjJCjSefROFD/YL/LXsImdnfauLTbRegs8P3C1vc2+TBysWUu0J3MILPKLPeXx8VutLZQN6ZQrF0JCl0XE3P8KB11gIOfQTBFxiJdWm+xGDS9T67iQnmHp3SNJlJsxnLuxMo4ZH8YQrE+Fs/QskL+ihJ1unAWpbEJ5yW+nhJGmrrw32LLqFjgPEUnTMc2ypiG/XWrlZgUhper3zFO1B9HwxYCJX4RqDHbjoB0Z2dbz9z58WSi9yV45PZxOS056zJ18RuhmSpR7ZA0tUgnYzgejfD06VM8uP8Cly93TTLarwPCTYHCNwHC2WSiseR4EfxQRslnsn26Tv2oun4qgloCYTGDyhjksxUDCMr4d2Jpy3w5CyMn88ftH5O9JijMKf81eSf3W8U5yY7tbz0gpGSRZ4eXi6rgwBxAsrNNFvgIOyw/sCSaXUtBPZPUn19ynKVyhIUUMpFOgcJjpx5PMmuMtkmoKGkKgK2CCAu+joHpjRgDuoceD7C/f4STExYoqDbhfNbQvUcy0pzbZNCIsRTGIlvYOrdXyRsqjpLN5rlKB15GcjCjkGYy7LImEHSAUGyhFT8ErlcxkqiHzf4l/Pqf/g9sf/B3yNt7WHUuqXcw1r2SjCwBIYFmLIZQ3FlpKmOXowFCT4QYW2iRExZXkmVFmenJ8y2bj9EKVyYtp8lMfwub/U30WpGBQqfetMgiu+JJeEa1j1DsCFlBsoMB2UBgQhAfBBgjx8HoBI/3X+Dx/m08fPEFnh/ew/FoH1mQotEM0d/qotltKpcwZ0e6IissRoNfKkSVslXH7q9LAb/npVcV7v5DM4TGsH9bFaMHOOeB3L+xYHpjCKs7TskQSjpqN6DKvUf1pe90slwAwu80fBd//FcegXOW03VXZds6p6/XTddlNvvw4KqTRC/U5eSdRf1ExtdIjrXkQoE9PKnZvrtrz/osKsaBiy4uVijlYUW7NBFwVWtVrLV4NJaIsh72oiy5kOOtOkm00OLmcjFHh0HKcuKYLqQR8pgVySP8/vYf8H/96/+Nk2yIWWOJogO5jOYtyFSGgDBdFch+RoDQtDV2t1ZVleMlIGhB8swgbOQNanowH82xWhaIghibnU1c61zBL/Y+xgcbN7CZ9NGJ22hHCdqRAUL2DyaskDMPjGyjXPXYBxRqYaJPWwNw9m+ZGIhlsn5SLpgHpwOzjXdxBAYKmUfIKrvvITwLCCv5UykZ9dqhN15n323+/74v39cXtlWtmyCFMkD2EM4nI2URzh0gpLHM0f5zPLh7G8OTAyxmY7GEqzx1gHCdISQobNDwBAViXhsNoMNMwnYiyejlvQ1cv7aDRsg+QmPl/cPYHXPYtOxAOw5hkaGxYhcVQactNDl3SB5OV1h3rGX3X2MKCbB4zdOZ0fce8vdmKGINIGL0FLTuzEsce6ceOOZUqpcwEPtEYEEwyQ9RXIUDhHwNnUy56K2fhh5c8LPJJPliFXvu2H/HopKC78cTnZM8jzmH0biGsRlkNcnUMSeRhinaF8Yi5JlAHT+fck6OE//OJOyFnEMJ+Ph6AkIyV4yDoKTTS1c5riyQkIXk3714/hz3CQgv9RQuTxDKghhNc7a2CAg3dW3bnOnkk9xWRnK49+A4mOtmX+YycndV754Dfpxbw4ZiLPh7gn/FiThmTqxduXSyWdwfa342i3MTSr8nBITzahwUHUKnYMrDvZmPuUgT7PO1fC8BQufGqe1wzqiKi1BvJOWwFhsiYOkcSAVMvSospCMosy7NbEwt6bREcZJfAkHmFfJYmss13TdXBvJ08vH+0sTJyRAHB8d4+uwlTk9ZLGB9iywgC46UdDYk9TXjGTNP0liUkQfcRgu+Zy+pv9dJ+hpmiBuFninDWCHHKuCjwEpS3BhhzJ7YLjqdbWxtX8Gn//C/Y+Pax8jiLaza22YmQ0AfJQh4vZAhFLNoWY1OUGnGK07eaCYb7h7gjN6kyCHQYkyMZLILnTOz0QDL6RhRUKCTNLG9uYWdzS1sdHrotoBWQypOUwY4QMhcQrsarV2dn0swyOB5AsIxlhhjoYzf4/kAj/af4c7j+7j3+C84GDzDaHkIRDnidoxWt4m4SVY+wDxbIF/Joqzmlu3YwdLQxrGyP1gFdx1sWX/hd70LvOkeZD//dsYy9Y05s2H1StyZTbZXvl/3wu86qlqR/nZ/XqsNOK6wlKe4wMy1T/r+BkHvdBE38X0cx4v3+BFG4G3AYHWzr6ryfhHvF/clS+h6e8pQYaI11z9h0qwqZ44goc3m/mZzbbHpF50+M0qfoXuX6wtz2VjWuwRkhVU1JU/iAogudXQn9C6jlCItJ5LlJE32HaQY51M8OXiOP97+DP/jv/4V8zhF0Q2QtVZiBykZzZNC1tjmgOallj/CQfmBPsLdWpyQ3pYJBgiBRgkGQ0Q0lckaCBYrDA+GKBa5nEM/un4Lf3/j77AX72In3kY/7qmfhMHz6itxoDDmIoaAkP8nIOQCyWUKeg+4+nnnzyW/+OdijwtKLrZl9KGMNi4kW7KPZ18VF9nudKgBTP+u1fmim1zd8u61sf3+5v7v67DZPcS9m+2AtT5IFmeOkZRy0T2UxjJz10NIQDg43MfzJw9x9OoFBscHyiQUIKTMVos27zRK9qxAREAY0E6+kOlMEgHNOEQrCbGz1cPlS9sKq5dzrzPgsF4uM14h4+Vz3sQMkI1k1mGYi5H0NI7lzDnRoMLQC2cQY+/lXSQr4xi//1XPoWcILRvOHuy3Yzh9ZTzlQWvV12i35Mr11CSgLnvT90LWepQ9Y81ClI834PYSkHKRTODAn+vfTnJq/WzWW6c+N7pUykm1sDmuxUV9JHAyGJ7q7wli2O9HQMj5k/vFL86HLI7Yly02PQAiQ/z02TPc+fK25KIEf/xc9hyenByLceTDocx/xAAAIABJREFU+mXsfCkjGlJzFCU7Z72JXW0bJaMstnA7yHISQJMRtB5N6+ez6beaQTSmznzGesLNQMh6IcnsUpZpfXAyI3IPczB1m2fvatJi9z1BoZ38vmfVzg2Z+rBv0AHW6v7jUYdrDVLRovqZ+m1dhA1ZPLJulCXTqIjsIBnAZcqCIeNPKP/MMF9mWGa5JKP8HfsET0+pWKDZCvscaQLERyRASFbQg0Gl2btjVi7FqcIgO89cTzKFlI4KGBJIZWiGBRJkCNSnblEMfM4QYcl/UHHR3sDelZu4ev0Wbtz6FL29m1i1NoHmltjBRhTroTlUigwWaWwgDEzYs0bc/bsEhAKHBlR9PyaLNzwWMurhXDw4RTqfqwrXbdN0ikxhHxudNnqt0EAh+5QdJ0pgyLlEXxkLtsB8lSJtFMibK0yxwBhTHM5O8OTwGW4/uosvH97B/ad3EbYKhK2VmMG4GSNpxRZiL1kx78aylqomSTe/2xqE97RvAQh98fobJu910OdOsDNz9LvP/990D/qm37/pk78JpZ79/bt+zrvv+Y/xl8G/7c9eA4RmbODus7Vewu97g97EFn7fn3Pxfhcj8H2MwNrC/Jz5Y22K8JERawyg3dy9C2hBR0ktlmjOYBbvXmImBm+xdGyQVZ8tUsACqNe/HCvic4B8w7juXVYRNtc/Y4qYC8bF2ZI264UBwogMISUwZAiXY4TxAnErR1pMcDwb4d6TR/jTnS/w73/5L+RtABsxshbzCQ0QsoeQJdOc1WvdNL+PEf9rvoe/idpRpfmHl9kYIDSGMMkjNJYBgmmBydEIQRpgq7OJTz/6Ff7bR/+IXtFDP+gpd1COrmJjCQgZM9FEHNCI3INBe+aiTmCQVfQz868t7ug0aZV1W3yb452YHoaWx+wBo/TPCghWRLDFl825NTCo1ar9u6p6/jRvdj7HzCfqMkqAgeMZTVfmZAnHYgjn46GiJ0bHhzjcf47D/Wd6Xs4mKNKFwugJ0NRD6MCfGEKCQvdQchnBIfPGQmCj38Hu9ib63Y4kkATklMEp3oHyvwbljEnpPMlFf4wUcbDUg3mHUhb4hagDFQJn7iFXQMc+GvC1r/JouR6o6nf+NXZkZ3MafViRyTOL3vlUEQoCZhYvUcZgOEWx/5BKeur7lvl3dm75S57bIwmpk+xacLrL0CO9ZCIK+185T9icweKFAUVgNB7i6OhQP6fknfMfQY4vugnY2oxq1yjZLOekqfcIArx8uY+v7t6TIQ3D6fnFPkWG2JvLaF/HR3JMjZ/tsI+T4OspAzWDG/YGGgCs2EEynGbKY8HtBuAVZVEH1v571/9dAmlKfZ1JDE11zBTIXFrJ+hE8Eky+ds3WTJ7smnZ9q6WyAOoNZyuBLwCUdUIHIsuhc6DHem4t3zAl7acoEwOESbMtUEcQOBMgTDFfshd9gZPBCOPpTD+bTOfqKZzPqWoxdpD8F01kBIHYCyg2zqIxDBDW59pC6hQDhHymNNoAYguZHm0BwgBZENmD4fKrGLOUAew9tPvbuPrBJ7j+4SfYvfYBOltXELY2ETT75k5bOrL6goSTq7pz0btklqOu87S62rTVOuf9rGn7wZewiDAeGru8nM40NzQZo9LrYKvbwSbnhyREO4F+p8LTCjKr0vFYAtN0hTkWyBo5crZrrIY4Wh7j4cFD3Hv2Fb58eBuP9h/h5fFL9HZ6aG+2ELeMraZsVsqC0mzu7Fxed5Oxq9Z6CN9moW+Fqm/6smWIv7DPPn/TX1/8/q85AsG/vTJAaHcWVzGsLw1+wIXdBSD8ax76i8/+tiOwtgD7GkDopV6+esvLyVtpe/t59R+kFgxMhseyoBZaiHCxQaMELqq4WGGF2hwjbaHw+pctrMrF2jmA0FzbrIdQfYLMuVLIcYEGGUIHCFMCwnSMIJ4jbmVYFEMcjof44sFX+PPd2/jjvb8g6wBBP0bKqAkHCHMHCGV2I1rk247u+/b6apHCXWGfh6Si7NEvQkS5gcKEctFJjhUfsxztsIW9jT18fP0j/OraL9FFBz305CoakzlSxEcTzcjAYERA6JwfPTC0wVPjxxsBYQUMyPhmquybocjMjCTiWItBslVycFRmmrkb/vwBISV6DKg2QMhMzWw5F0tI6agHhJPBMQZHBzh69RyvXj7DlLEUs4liJ8oMQmUSGiO4BgYlMstKFrHbbmFzo4cN9cV1BcIll1ytzIxErJIxSpJJsqeModHFDI3VHA3GVZxxoCyZQoIJV+evFlvVBVbOS7WFWMUuVwsyvb/rO6XUk5JDxQ44eTq3leeNLyIoNoHSZPKjzC+Vw6XFFJAN4ecSHJlxCnvmHPPnihU81YwhZDSDzQvGpFVyWgFgbaKz808X6v3kOUwJ5cnpsUkHlcvoGKWK1NKkQQaT5jeS5fpCiBi8WFLqFy9eou9C1vk5VF4wr9B6DnlMTCHB7z0QUxxH1FAkiHoIWy0X2RFYhqAkmI60c9sgB2jFSTi32DI2yBcBXSali4qwog4UjaKe7iV7WM0khrJatgGwUMjxcHyVX6jVns+u0K2flHJaO+943zCgzMmkkoP6jgXLzLQilOVNKuNWsk6TgoYhGVACjQBpxvdeIRXgB0aTCe4/eITTwdDUJznjJiglJfvJY2ZAkD2ElsRHUOgYOSeRVtmidFUxF9H6QyH0YYE2cj1aq0xzmYBgkCALYiyRYFFEiLvb2Ni9gqsffIwrH3ys71sbuwibGwibPR1nSl9932LJtpeGig7m+V5C3ViNTfP4zzNgniFU4c6vmQvYPX06w3Q8RkZZLyNTKIPutLDd7+m5247QjIHY/IR0f+EQFGQIg1xgMItypI0l9ucv8eT0MT67/yfceXwXD18+wDCltUyG7nYXrX4LESlGHUMrIL3ZOdrUO7btrpDwgwLCOmh+3+7xF9tzdgSC35AhrFVG6hW3tyoafIcxvQCE32HwLv70Rx+BbwcIq74bY/2c66frJ9ECi3IbhgzPaRtv1vF8HeVIMmqg6UTUcFlYHZMSvQlpfR0gVM+LMYQVIEzFEEoyysp3k9bbjiFMx1jFM0StFLN8iFeDE/zx9uf44sE93H52XwzhqhdJMkpAKFOZhK6kDCWuArZ/9AP0vX+grfhYQVW/4Io9gwEixxBGeQNx3kB6Okc2WqIXtrHd3cbVnSu4eekmPti9ic6qLVBIV9Gkxf4OmjIkAoTqHQwiix9wDzMacoCwxgKVNTsxGO5f7pj7KBJvf249hmaXbyxhy/rX2AP0twYI8wwrhY0vkJIlnI4xHw0E/mbDU0xHJzh69RKvXjzB4PhQxjMKpveRE44hJCA0htDcRq3vrwKEMQs3MZkABwhbLQOERaFeOWXZOcZWRQEaAEV8P2MIZVwjfaCxwoJITh5YPmtttT4DrINBf5ZUzKDnfq1/zGKyvSySxSDPCjHugSCvHqiu2AExy8DKM34yuzK2jzEDJp3z8rl6FcjvRL3TxrbdB6k71xq3vyaFFNAkKIobAkns9eP3MqaR3LIOgGxBy/OfTqhkEXXO09Wxaf2JlN4zQoL/lkkNjXTUlzh3bqoECKaiYDHODbzmS/6L4E59eTUJMAExTXbsuNSiQRQpWQHfeunFAG/FvnpwLAZYY8nPMYaQ+6sx0vibwYqt3c9ywuuf4I8+GVmywZxneN4RGHopq7mKum50b8DhACFBN48l5bgEdMuMsRrWJ0hAlxeB3EIryWiO0XiCp8+eYzyZKiePD0IcykL5N2YeU7GDxhLW2UG/X1XWq4XOUzrKgigfxhA2VwYG+WyAMLFHQGDYFChsb17C3rUPBAgv37iFztYuku4WwqSHIOm6LEUzsdG57a43zwp6+KJe3nJhXLvm/Fq5jE7w87U9q/eXY8fcyOkM89kEy/lcI9NOImx229jotmVG1W7FaDmmcMVCrZmlIm8QCKaYZlMM0hM8OX6MBwf38cXDz/Ho1SMcjg5QxAXiToRmr4W4TXMc27CyGL2m+jhzY6yRdv6UeluG8O1vsWfngp98hfjtd/0n/MrgX/enq7LS4R0Qv1NOyNuPxgUgfPuxunjlX38Evh0grN+sPSA0B9EisyZ0VrXl6OZcRPm9nOpaLWMIKedsRG6R03ozGDw7359lCAkIZTpgTpMpGUJmXOUZUjGEkVgrbrFnCItoirC1xDQb4OXpIf7jsz/gzqMHeHz8ApkAYQMZ2UEBQiBLeAN3hhjflGn31z+Ub7kFdgzpAOqBYJSbkYx6B/MQcR5hcjDE8nSOq1uXcW33Gm5euoErW1dwubeH9qqJTtBGK26ZZNQBwrjhnEXB0GJ3fLg4cXledTbkvI0t+1G5gnC9qDTTICjkucMbvGemPCiU3O5vBBDKKIRAkLo1Fik8S0hAOB5gOjzV83I6wvHBvgDh4asXGJ4cyWk0XDlnUQJBytZqYNAsKCgZJXBkNEVuoDNP0Scg7HTNpZPxIYxgcICQP6fkm6BFxyYGWhGzDY2FNLDnnCSd8YxnzuxMrNlF1gwNzvpBeBAoIOeKCub6abjCZ7wRlPJWLwfQ0UTgqQSiPgbD9SBaj52xeAQ99jqTmFomoAXXl7l86jt0Ms5aMYygy++/bd/rIIfgLGnGUkyMyeQxrD2kuU2m8XSorbws+CMBwsjckhnxwM+gvJOAnOZcAleuIc/3CtJNlQy6D5cv812lzuDx5Pxs1xLnTy/zJOPpZZomUzWAYZLT6kvfu3WwwLecWakEsfgOXqcE5GLzE5oT0cmTxZvI7gvLJTptAtvIoWp3T3GM6tlx8J/MwiKNpmieQkCo96TFtEzDjLH122bnlKnDFPGgfsxQDKGPipjOU0k9szyQRHQ4mmA4HOt7AkFGj9CRVDEXMsUiW0VW0ExkTCZqP/OAsGpJIlvsY334TDDIXnr2jRoQ1NuxZ3eVCwwmikQKkYcJirAppjALW8gabfR2r+Hah5/g6gcfCRg2e1uI230EcQeIKTk2ibPcvGvFFy+5tTGs4tfsnwb27FB6ptB34fmDbDJ/D3uU+8p4p/EY08lYoJBFpW4rQb/bQr/XQa/bRqfFfEpn9jZPxbKv4gLzYobj8RGeHj/Bg/2vcP/lPTx8eR+Ho0PMVzMk/RidzQ6iZoNtmsjhJMoeCFaE5vn3upIEelu56FveMs99mQfN3+U9Lv72xxgBAcK1qiOrfT+S3usCEP4Yh/jiM76vEXhbQGiXz3pFzC/EOV9TUkIHvjJHsCah0kKx3ZasiVVGfqayrVjldVmD37Q/PlfIfCrYD2WSobOAkLETaZEpS8pLRrOiwDQdgYAwaC0xyQZ4cfwKv/n9f+De00fYHx8hawdYdRtInVyUgDCPCQhVovzmkPNv2oH36vcWMxE7mSjZQTKDBgiNIRztD7AcLvDLGx/j1tVbuHHpBrbam9iIe2gHDhAmrVIuyps+zWTIBpqZjPU7UTLqFySmoztPHuyWgf7GX8uno0yJWWLsE1MxIXLFhFbbnCVj9vPUFjV+cfOz6yG0cSMYlNyOgDCndHSpPkGCwMngBHNKRKdjDE8OcXK4j4OXz3By9EpMYpEvLGoiYPxKJRklOxgRMEpKamwhDWfSxVx5h9ZDSMmoYwiZMyezkUgOl+xF47FQ2Dkt4tsRujSEiGyR6nvr7LB6A5E6cPLfr6/46kCkunycSYawmeW0cQ6pL1z1CZS5eSdj72yqHiR7VzLY7ImzHMKFORQrqsIsEUsmRX9rn24s3NJlIJojp6kk7CGJolcTlKCEbBQX+wYaabTCKISkRUbVshbFELrWw7IP0Un2mFXn3T9lrBKSoTKzGGNC7G99H67fnnLMa32bkaT5K83VcuAl2PO5fdzvsjeb7poGCnnNEey9ZijjjiM33fJjDVT7e4K/0iV5pSNtrYewKdluwzCb2McaIK4BQ7vl2MpNgemTqbaJ9xPPEvL8MjUBu7ytL84OlzGtZPcCplI3YjGDBIKD0QSD4VSB8gyZZ47gbLbQgyBQUScp40JUalCRgNJSPTuGMAgZt0FXZAOE5qBcy7dWMcQYQUIbkCEMDBR6gxmyhJy9misCQ+ulNUBIljBGHnUQUS566YbYwd2rN7F96RpafQLCHhC19LBeWZ6DTm3j++7d+JV37sptp1oP19n58nt//lfPrg3VrisWAOYzzCZjZOnCpK9JhLbciTlXUD3AucKKK7xHL1YLHA5f4cn+Y9x7egePXj3As+MnmOQjZIzYaK4QNIFGEiJUjgXPJ8bLVOUVf2q8iZerSKCSoP8B77oXgPAHHNzv9a1LQOjf1dtWn/8p3zPt+zYdqt/r7l682cUIvPsInAcI68WTkhP07m21BUbpwJdb3yD7vZQRKDt6c4TjYka2783EAqDVq5KZgNDZmrOa/E1fJSB0dc0SENLKmn0eXNwx45CPnIDQGEIvGZ1lY+TxDGE7xWBxiMevXuBf/vO3uP/8CU7TMfJOiKLrGEIZywAr9hByS3VvL5eI37SpP4nfkx0k8Isz1zvI/sEsRMh/pyEWpzME8xX+/qO/w8fXbuHazlV04w5aQVM9hZ1GG+2EDKHJRdVzpaq5AUJJ7rw6wxUSKunoeUPkzS98L4i9huzDbD43lnCZauHDhTUXhAQi/L76qkGI1wChf9X5MON9PWiVqYyXOVo/F50i2ZxDUJgtZkinY+UQUjqazieYDE8wOj3E/ounko+Ohyd6XbDKZPbCB/sKIwJAF1BfyUUdIGR8w3SMjsuAVK+Sd890JiWMJGh3nHS0RUAYKdi+322iSZaeQMD1e1mLjzlv2lc9XYvHxf38a27J68yh9SZzvhHT5VwuSwfKWkZlZUrhAGHDwBgXt3QqpUunxU3YNU+GzpvQ8DzmeUeQwPORv/dGL1Q7aP/cIpxzG4GmWHjnNuqNtMikKzJksVAhxba7Yih9r5/1JFqAOa8m6090Jjf8XmNIsw9XHKAEUyHmlsMoqOwAgjdq4vZRIsrNJEvHfRdDKsmql62SyfXzNzNeYxkIWVi8Y1BrR45jquxIMZXmrFpeZS4aguMr8BoGit3Y2tw0AaZ/qdv/iqWquGDfl8mNJrvIPEEBjDAs+1c5hgSlPG7e3dWMbxj5QeaQ5wXHL0KaAZPZEoPhRM6hJ4MJxpOFFCZ8Ld9Dx93FpWgk+d4ySqOpDv9NtjBRHIQHg2uAsASF3B4eRwcIA7qTekDoXEcbluFHUJgIvzaQB7GBwkaCVbMvueju9Y9w4+Nfor99Gd2tXbTIELY6RE8IGs1q/L0hUcmUVQZHvkewbOCugT9fjCirEjqI3rDr9ZaOnP2W6VIs4WIxQZYRFAJRHKDTaaHToYNtG00qB+IIiyLHYHqCxy8e4qsnd3Hn0ZfYP32O09kh4l6IqNNA3G4gb6TIV6nYQTa208qtPmuXqtDzpvBaewn/puS132q6fxcMcAEI39d75tntCv6FktH6T0vnrvMXIj+VHbvYzosR+L5H4DxA6NkdfpYqdN4R0N28Sxtz13vjFxVcPJj9Op3rPCCsKuiVfMlkUjKnYJxA4lmeN+/dGkPIBRn707ToMUAoqSgNIhiInKWSjEYlICwwzUZAa4m4v8Lzk0e4++Qh/vk/f4snr15gGqZiBykZFUPIaIpmAcQOEPKp+Dpu6/s+Kj/Q+9VmRZrHEAzGqT2CLGAZF6t5QX9wtNHEVnMDv7r5C9y8dB27/R10G200wybaDKGPWmgRENLN1cnf2DsoExnnMFpJkuwWvaYKK3exPlO/fmPmIo0L6OFwKHMZnnuUK5Kx6vV6ChwvrdLrxbi6zOi1D36rVcIPdBC+3du+Bghl708w6NwaCAiXC+TziQDhYjxAkc5lMkMQ+OLZI7x68QynRwdYzCdAkSLygJCgsCYbJVgkKOQzuRC4z2r46IBa24VlqbE/jG6jdJGk4U+CTruJrc0++j32vCXodNpyKDUzl8D16bn80TJuwMBhTQxaSx3/pmPlpHBi9dxray2pzt2lhJ9isLT4ppTZzCo0n8nEaGk9ziFjHOYqcBEkEgh6FpAAS3mBTungzVkM4PF3M8km+SF03vWFMHsPc8Ql82Gh7DZ+BBtcYJvsNBZrydkmSVogQ2hftgCtQS4pLsha8vw31oxskWNkRa7Zq82V2Y6X5nS3vzKLEUPpGD4nAeU+cds7na72ifP72fsEx5qMKnsiOQeol5emR+rL5DlkvZMHB68wGg01Jh/duoVf/uIXAuE0RSqjQrRdDgi69kW/zdYjahJgjqHv9fR9oSoIsc+bRjnMc4wYFs8sScbWcL4guOd5ByzSQq6hs1mK8XSBl/tHGIymxvS5bEI+y+m4BJW5TGc4D7EPkQ6jzVZP0lFT+pKd9n2GxhDaaNUAIYEgsxfqgFDSUcZOBApwjx0gTBErbiJodtDobKGzfQXXPvoVfvXr/464s4FGq4uk3Uckx1/mDVoO6Lk9r+cAw9pMvNa7W2fX/Lnm5x4azNQ7rjT1UCpMU6vlDIt0hixfIi9SZQXGSSgwuLm9hZ1eH/vjEzx9+Qh3HnyJB0+/wuOXD7DEFKskRWeziaTTQJCssCxmWGZzNOIAQaNWOPLncW0q+HoIVy/eft388aaA9reZoy8A4duM0vvwGgHCdTz4JsFoWXN4H7b7YhsuRuBHH4G1G73/9Jr1edkX4W726hN0vYA+j4uVeUnIGpQHEQxa1V4LECcd1ULELTjqFvGWL/fugJDrOgsT5o07wyJfYpEua4AwUA/hlAxhc46gm+Kr57fx5cN7+N1f/oSXXERHuQxl1EPo8gdBdjBmr1YoxQ/Dod4sdvzRD9u7fWBp7mKuosmygTgNEC0CWYOD5McSaCyBnfY2Lvf38NHVD9VHuNXeQCdqodlILG+Q3ydNsQh8aMFsYlE9n1VlfG11t1zmvn6btwiKDMPhAJPJVAtgSRM7HWxsEBCajFGQ4k2AsDyvPfCoP7/bUP5Yf/U6IGQhxQHCPBVLmNPFcjnD5PQYi8kIyBdYUEI6PMXLZ49LlnA2GaLIl+r7oXowFktopjLMD2TymT2TIeSjyqr0+1sK8TxIFNNv/Wje4XJ7a1PxB7yuCQh7iqywIlFpKOIX/p4nFANVsYQmFzxvMVefsUySZgf/vCPy+qKtVDw4+Gk41CztTb5pFI8BQjvf+BkscvlzmpJPSpj5egIWMm80TSELR+mpACHjJhKLSpF0tXTVrDbWAzkCfMYimEFPou857zAfkAClArXrPV9LflZK8BlobFkcOcvUGQCoHEHXIKXrvbV+SYtn4PsR4BNgMqeQ+1YfWn3v1tHqscwy6ytdGZNIIx+y+Qkz8cJQURgEhByza9eu4taHHyDWfYIMqOsz1n3Cjp9kj+6eUcogvQkQQaYrQlJqynsO7zU8S7kPCponk5tlAqqj8QzpkkCywHTKOIklJlMXL7HIJR9dpgQe/j7lWDHKTh2T7boFzOmSTGOYIEraKApKjnmuOKMZX9LwpjY0cFIVk/ISBwZZbJGxDA2yiGN5/YVy4+SD4DJX72CCpLOB5sYeenvXcPXWr/DJp/+IRruHMGGPnQXRy1nUuYt6RcZrV4FnAs94aJQz7Rskoy7BvixElAdI8mQD6FlORc4C83SmxyKdIytSsXtRM0JvawPbezu4c/8e7j28jQdP7uHwdB+TxQBhK0fUpuJ1hZBomPfgIEUhSW2BlUA0x86fwZUM9Jv5vPPSbt80Y78rKLwAhD/WPfC7fs45gHC9tlZ9wAUg/K6DffH3P+0RqK+nLK/KJnuroptUyYKjA4GuAZvtVcGuvuSgR6OYhOHVDGBm1dIMCUrDhLJfhdXWKjPsuwJC3jDkIEfJqNjBJebsayglowSEZAjHmDdGyJIp/nz/D/j8wV3ce/IQJ/MR0gQlQ5g1gZzsYJQ5QEibUiUFK57hJ/1VMoTmKposGkiWIYLpCqvFCiHBYRGhtUpwZeMSrm1dwY2da9jr76Df7IoZbDaaaDGIPqYciKxIrMDo0lHUAcKz/aZrM+1r4/jmeViSrYyAcKRFJQsSLDq02k1sbGwIcLw1IFwDGT+Ng3kWEKp3UABGDg8ChGRbVukc08EJltMxAhZFpiNMxyd49eIp9l88UwQF3UazlO6APm+QDEVuLqOFAcIKFDpZ2zloS3IsDZ/bOh82zudGoHw8ZuHx2iZL2Grxme6wCdoKuLeoGbkikjUr88WoyTsTOv06HKnYJCfpezMYrBaTa/OVY9tsF6oeQUVRuAKERVFQXsv+N8sLJFNGxpBgkeBHzpxy07T+OW/YwtxSSUaZu1dG6hjI8D1/fOZ7s6DBn/P9vDmPyVIZzcO8PcpAS1hnoNS9T+aApklMOfYue7C08KzvtUFBSV0VEeHiNIhMVpDZjYW4L3VM+HvKgety/joYFHxRb2AstnQ6n+Pk5BgHh0c4ODhQPiIfvHYpxx0MBzofNvp9XL1yBTtb2/q3sVsGWI0VNAMiZSjKJMW5vroeTV9UJKPKgqT1EBIoGjjn0BCQE1TPBP4yTCdLnJ6OcTqcYDScYjrnsV1hc3sPzVZfZjMyvBEL6CTZCpIPtI8MfOd4WOg8JarmTio5Kh1GV7Rn8hy3F0Kzb1BQtQKEDuxwyJnPSHMZltBWzEeUS2oDRcP6Ajubu+jsXMH2lQ+wd+Nj9RB6hjCMGRdipkSS657riOtPG1cCOMdU0bBWBa8kDi3/6SKCXFmoXEG7SBWVbhgFUvCeO8d0McGEjsfpVD+j707Sa6O90cXv/vR7fH77M+wfPkMRpOhtNdHshoiaK8xZqF0tgEaGpNXQgxLUfMU1xvocbZtmDtnVNXHeHfkCEP6k1ynf88ZfAMLveUAv3u7nOwJnC+xaspTufet+eawe0zLdS6goJ/IN7Qqp9gCBJg/e0U+LFZcJ5YKM64BQrnjN5LUwArfeLAf+TZJRAcKVZWXRTGaeLTFbzhHS5lyS0RA0lZlkY0xwimkwwP/682/w56++xKvRMWYg0f/jAAAgAElEQVSrDEUnxKodqo8wb9JdNDdAGHHBzQ/gI/wZAUIWZBtoLhqI5w2sRhmKeYG4aKAdtrGR9HF9+6rA4OWNvZId7MZti5qIEgXQ++w5H5gtqbEAYVU99efXuwJCLkS48CPrQEBISZ71pcbY3NwUILTeqbdgCH8OgNC5O5Q9hK6PEIx6oTRvNjFAOBtiOj5VQP2rl8+x//I5RoMTLGZjyUbJACbhCjHZwlWKhpOLWjwFM9FsiWvskh3FNVmZKxqZBNP3BBrDQ3bQDH+sh9DYKwODdJ0UKEzonslQexpz+OgCxjPUHTer2Wktst5LgEnAOIZvvQBR5xDsL6vFr1tWlrJS91r3Ud7Nks8EGTQtYrxDp9uTBHI8njoHT5tzvHxeSKQENsZumskK5Zgmy3QCfDenWY8h50wCGjKLPsLD9yk2m20XkVFnIwiW2INn4JWfb2CG+ZQZus7k5+wdizM5e3AJvi1jsWF5iy7sXrmfy4XyA7UrYaD9Vm5hucUVO8gfcXwkWXUMIVk5Fm7ICnL7CKa4f1SUEBDyPCGw2t3ZwfbWlsChnFMJthwYqTOEHiRaQbJSAVgkhx0fArhMOYLGcMokaMG4oyXSdGXMoB5LLBaZ4ibklrmizLkD0NHT5VHyPSSflaSXoM32QUUvjgNdRgUGQ7mTiiGU6Yxza3VdsK7D0+UQ1voGaeTUMJMVPnhd0fBmla9A0l9B93FbLOClax9i+9qHMpTp711Db/uy9Q5SNhq7vsEaaD5bgKtunO8KCH2YZs1Yhndpdyp6aWwOmrilmKUzTNi7PJ+ILVwiwzIokIYF/vjFZ7h3/0uMJsdoxMDmdgedfoSkBeUD56u55LRxi/3hlPyyZ/U8QOjmoTWceB5feAEIf74r1m+/ZxeA8NuP2cVf/I2OwBog9HOrs16XnTfNAVzYOyvBw9FQC3SThxHM2Q2dVVRWe73bHiVInh3kzVwsjqukl4DQ9YORRTi/zlc1A50LCHnXpmSUgJALA0qvsgWmNM+IWYFsYSVAuMI4G2GQHWKQHeCff/f/4bN7X2CKFEUSIOjFyFsBMj6SFRRITzDYyJxclLLRnxogrN81a3DM/ZiGMsk8QjILkZ+myKcZEiTYaPWx19vFh3s3cHP3Orbbm2IHW2GCXtxBp9VBFMaIG5Y7pwWlr+TLSKYKNLZ67not16/l14/3mxlC5UAWK0wnU7mNEhDy1XQtJCBkf5rs8blY+SbJ6M8FEKqv1/cQ0mAmQ0C30ckY+XxWAsLZ+BRHB89xoEzC5zg9OcJ0MlB+YVBkiBsrdSwRENJlVFmEgT1TtmXh2m7heibk2rX8uf4zsmQG5HhsGHtAICWTlIbF01AySsCztbkhCSlBIaMDWBAiOBGAolmOl46WJ0oZMlE7m4xp09qUBIyO+5lzfA3nrVvu6x193l5tv/jRNC4h00VnTebysS+NkQ/dbl89cwQ8BDmc7zyjaLJNA8zsJTRWkKzTUpmsBgTNxKW6IixuQ9lzLrrBoiUSsXTcH8V8rDGENsLs6fRFELKWMl6azSTX3NnZwdb29uuXF1nAhclcOU+bgY1zanZqDoIoFl3k2Mn+bvUGssjjQHTp4GlvT1ZzPJ6UBjm8X0iqORrpd/wsMsXcZ/5MUtqiUIRJv9fD1taWeoF5XlTyUGOpPID3z2KkfESIWgQyAXRzBKX0M1PP54RFo6n1ca4K9nQyvzCXdJTyTwbSW1REjHwVIS8IQAgSCS4tb5HghGCQ0RDKrXQRI3QSNako+z49ICRIpGzUSSldz71uHKWhjIXS01WUuJIsOuWikkSSXZTxDd8jQtjsIm5v4MNP/g5Xbv0SvZ2riHs76ins9HfQ7m8jJCBUNI8vtp4HivzE+10BobvSvIuqc6ARIOQjLJAHBeZUKCynGM1GAoXTbI5RNsMwneHLB3fw9PlDzBcjMCmkt5Gg3Wmg2WLv/wxFsRCLSrBIf7mioKvt8jXJ+FoSqaery1mnfspfAMK/0eXsubt9AQgvzoaLEXjLEajDBi2r2OTOWZttZUtzxJMle0qZDW3XF6WFuoKpFRLc1OKiMicgiDRpG8GC8gIp7VG1vCYZFSBsSk52fp3vawChC6Qm/hBDSEC4yrHIFpgsZ0AUIEroY91AtlphlA5xMHuBl5Nn+Nc//k988eAuimYAtCM0eomAIB9pvEJOMxmCQYJCxw6+/4DwLNfrToBV3SWuGuU4i9CcRYhnIbKjBdLJUu6hO71tsYMfEBDuXMNmsy930XajiX7SQafdNQfEkDIqJw12gND6WKwHy/cZ1U/D88GghxHnL2rMyh+24HUMIf+CC7XNTScZLS3sa2dz3VRmbSPeME5veb382C+rJKPV+Ji0m4tJ9hKa42hAd93pBMViDuRLpPMx5tMBjg5e4PDVSxzsv8TpyaGMZ/KUr1m4/sEUEY1myBLSzsLFTpAhVL1FufIeUDlwr6A/F3UgQxKLDihdOZ0jsTE8XISzB68hELi9vaWge80dHQu3JwhiTxkXymeDyp2ZvxbPayxhCQhNQmYk5nphoVJI+2vAfk9goHgJbRvBgZlm8JQZjkZ48fKFzjVJRtnvpuy7DtIlGcIJNjY20euR3SJgMwdMnyfomVEuoxeLmUBYu9NEnJAF84DQzkECHJOmpnrWWCRN52QKtFpeDr3e52SyT4saIIDmtTEajSXn397Zxvb2Tt1Lp5Rdri2ZCa4o1aVLaBjqswmKmPVHgMXvVehzDKIu6zVXWMpMXYSGQuIppSTTudDYMWuR329ubOg9aPLC84jgP88YbxLoMzf6GyrsqA9Tskx3jq1dsxxjmpjQsdSMgGSM43oYFZi+THF6eorBcKjiEQuSQZCgyBvI81ASUTKBisko2GbQQLGKsArMLdRcWUOTiMZWyCBoE/BRYdSMdwgGKRnlgzEUMpUpAaGNkBUbHCB00RO8Bkwq6pSnKrbwIuL2sUDBbaDByoZA3y/+/p9w4+O/Q2tzD3ncwSIP0N3cRW9rD2Hk3H6dm+26IcyZGeqM+2YdP1WsuR/zypV0/VqqQTG79DUubK9fcYxCGsKkmBMEzsaYzCYYLSeYI8WyUeDFySucnL7CeDrAfMlM2QkQLBGEKaKEAJkFE55zC2Q5FSDMa3Q9hLXdUQHIb+JfFRC+uYD5Y98fLj7vm0fgAhB+8xhdvOJiBOrmzGujwUZ13/8ny3/aSy8XWC4spFnN/IqSMLknF0xauDvnULshenDJxnczD/D5WXW3UfUWNa3i+TokcO/jJn9jCWv/ubsD04ryVS5gOM8XmCymAoR0Gg3ihqSkx7NjPBo8wv3D+/jdvd/j0YsnaBAMdmI0ujGyuEAaFcj4aDhASFAoyWiDpdD32FTGdbBogWELYw/M9J1AYRUDwe8ZPp9MQ0STAMVpitU8Rz/pSSJ6c+86rm1ewZX+HjbiLigVpcNoL+mg2e6ows6gZkrPPCMs0HAerC9ZZ3+KnQf8vo4htMWweoJmM1X/yajwhwYIu2ZW4nzsDQe6QgILEmev87IBZU139N7OBlWt27E0Jcdk/XYGCrnCzbCcT5EvFlgREBKMzMbKIBwcvVIu4enRK2UTzicDpLMxgmKJGCmaYYFYDGGKSB6HdBslo8EIApdv5lwxPRvMRb2YJKci8LJIk4q7Y6BT0faAYI8GK2QIaU2vKJokUVg7+9SaLRrQMGyc5xUX5C50XREAvtWpYgb1voy+cJEwJFycoKw6lr4hqmyMcjY5dKzMMmPbIs51VnTgwv/45AQPHz40s5YgxGK+EPTsdXvqHTw+OcWNGzdw6dJlSSrZU0hGke/BfSLgJfOpeIeUssUl+v0ukoQh6PxM9g6SFTSJIwtsZjgDvR/HgkCLO2Pz6uvXhpnAEFRZkU29tXNm6C1LoxVKR8k4cps0BXCsyAh6pocAxzmM8mcEt3yNMuY41zOTsTA2UQU7lylXL/Swh5FgTPOAaxOQ0/NyiaOjI7GCBKg8pmQOGU/S7/UVUcTzhgoD9inSLdgDQr6PgWUfh2EOn2QCZWjGWA8nk/UMIQuWvE8xB5cMIV/Htgc6gpIJJFNIY5llyigKi6MgK7hy81gUse89MoMsnX8NhJH1Nqp44ILvFW+RE5zy5y5/UAPiGUIHCJ3LqPWLmlQ4SdhvSfBosmiGKlgBJIG15MdotjewsXNJWYMffPIrXL75EaLOFoqojeWqgU5/SxmEIeMmnMx6vc/uvDmt3he4jq5eA4RrfYbVeeevK119tR7CChCyKMuWjVRy0dlyhulyhlmxxBIpBrMhRtMBxtNTjKanGE5PMF+OsMinBghpsxrkSPM5smyCKKYjL68/FoHch77ms7t+XZyd56vi0Vpl4fV5fg1Ynncb+Br29dwy9nt7K/mb3bALQPg3e+gvdvztR6DOOKz/FW+YvDdQLsWbLS3/1ZfBDEHJicycwFdVfU6WKqwuaF6mBYqeqB68SXPhyEUD5VTsaVFofbNpC0A5np2/UPcZdoId7iUCICFvt0wssgclo5PFBCsBwhBhM8Qin+P54CW+eHkXf3ryOe4fPcLx8BhxO0LUIiiMSiCYhTnyMEdBUBg6l9HChRu/tzcA61MxfSvX4E66SSDI71e+s88C4+kCmuQx4mmAxmiFxpQJGw3sdrfkKEp2cKe1ia2kj36jI4awF7XRi9uImm2suPhj0cDnj3kn2a+7d9qWlSdadZS/vtrqe4d47nHRJ4dH5sWlqQBhr2/RE8ZkmFTP+trs8dMHhDZu5WKsBD6ObaLboui6Ass5XRVp6c9ra6Fg+eHpMaZkBWdjnB6+wMunD3F6uI/RySHy5QQJMvSbDSSUbEk6SqYwRbjKtYBlwccy7kJbMOuYNxR5wDnB99CRkfGSXcs88wtRk7eaUUlD7rBkA31Gti1KITC4u7uj/DJKCMW0JZbT5z/fM2y2bl0hFCC0h5eNroHCmoNiaaHPq4TAZ8kFJ905CZjMrZRA5tWrV7hz966KDN1eH6/2D7SfZN0GgyGePnmFf/zHT3Hro48E7F7u7+OLzz+XwdGly5dx/fp1nZc+4oGTFWXNHL/pbKI5ju6jyj1kfEWWao4kA2kyW4KXVAY2a17/5ZUTqChCJpNfyuebTvUelGe+eLmP05MTfHjrFq5evSpZJsE7QZIVb+yKcENYSVhNHSzgx+uL8lOyjtyPnZ1tMZJ1br1kwtx1Vp2fdv09e/YMh4dHuHT5ksaS77W7t4trV6+565PsM+ejSrpKNlYmOyCYJtg0wOnNpAgGxagKtLIncCFpKkEgH1XfujepiQCygCUgTOVATfMY9pVLvRJZxAalvixy2r2MbLUrFLhwe12Dq0BZhtNZioJoSJET9nNrqXVSbgFBJwmVqcxK5zeLHvM5nWuXAvI8vxtRF5MpJdotbO9dxdWbt3Dz40+wucvMwUtA0kWj1VMQfYNRFEkbq9D6bvX1WnTL6yuAdQaxvHmWslz/F2V8z9pcXRWirBgQqEZq7uPGDnL/VpITFygCsql0+15gPB9jMB1imk4xXbK/cITR7BSnkxMMpscYzQdIaW0dUqLL96PT6Axhg+eq9RVaMdOds66BsQKJ9XuHGSudUxZyu+dZ9rPj866A7xtvdm+/FLt45Q86AheA8Acd3os3/3mMgG7/Z428TO3nm9UbASZT9tScaFFEyZRV/12Tv1/0uYUX/65B2aB6h6pAaoI+3nDND8MZITA/Lc1UPWZVXFEVWrCc1x7vbgr+5uAWL/6+xZuQQCF7GbIFRvOxMYStACwSz9IxHhw+xp+e3cbvH3+B5/NDzOYTxK0G4qSBoBkgbxTIGwYGV3w/PRNgSRdTBvW+n8eetubuIUDYcECQfY/2MGDIh/2OktGEgHACtNMY3bCFyxu7uLZ1WWYym1EPG1EH/UZXQLAXddBptBAmTeTMJqO8qw4Iq0KuLRBeG6ia7M3dS98GFPpFCs8VydEmUwFDLgy50O52Os7AxIwfSifHnxUg9Aswu1zJVJQregFCYyaWBIGpgWX2+2bLFOPREIvhMfLpEOPjfRy9fIqTgxcYHO1jORkgzGboRCsBQiWgCRQuzXQmjrSI9aHnYk9cwccy4Uxa6B8q+HgXVCfZNTbE4BhBEdmzyqjE2D+xZpGBTy6ceVzJGnUUV5E4EOpkq2QGlVJAQAhEdDguJaMePLsFZAlKK+Ep/1JSTSkdDBByOFkEIxCiQ+b9B/c1LzF2gaCG4IMyUfb2UZb4ySe/wJUrVwRanj9/js8//0Kg6dq1a7h54yY2tzZL8MX9o3soJYPT6cT1Gcal/JnHikCbvXRkzAi2vbnJmxj3o6NjPHv+QqwcvyQ3bbWws7uLr+59hefPX+DTTz/FBx9+iMuXLjlp6qJi9G3Iq2KJFMjGxpAV9oCQ8kvO52T5GCPhJ2eBP9+v69QgAmNuPc7j/eTpUxy8eoXd3T3N/QRuu3t7AqmmWqgxP07by7OEoJWMHO81Khy6KAwWJjl+lJ5y+wgGzTiG/YOUjHrnawdgNLmwP489yIH6QVkI0Mzksk9k7MJ7lZxEzSDN5iQWLCjxJeDjGBPwWbxEmq2UY0jpqM4lGcq4DEzvkGtOR6XFDOdDnk8ssPhCiL9+CzTB1Nd2ZwdXrt/C5Rs3cfnGDbR6G2h2txC1+2i0+ojbXYhOa8QoZN7l9JOuL9W2239uffL1MR7+Z3VYX2MPHdgrT4qaI3U91Ftg0B06fl9GQzhASFZPkfKrDLPlFJPZ2BxIl2NMlhOM50MM5gMcT45wPDvBLJ0gLdgvSFUOWdM5gnCKIJzpnlYWgrURTuVSxietg7JybOvntl8kfCMTeN6d3a2R3s+b/sVWveUIXADCtxyoi5f9LY/A+YCQNwSTAPmemgmOjo9cllYhhsmYGL/IOrusd6YArhrts7ZkkOBkodaTQVe8XAtM5lLRwECupS6IeP3IvA4IbenHhfIKhSqUxhDOsjmGsxGCOEDctsDb0XyI28/u4g9Pv8TvHv0Fp8EE+SpF3IwUgktzN4FBgkIHBAkICTQ9IDxrlvL+nDkcf8cQ0tZci+MKADZWxgiGzi115Z7jtIFkFogl3Ay62Gj2cXX7Mq5uX8H1rSvohm10gxZ6kQHCTtRGO2wiYO4Xy7nmjrDeX1ZmcPnFiR+lOjNYIf63BYT8a0q9xBZMZpKOckHIhSbPK7JOJl2O/e3fzEm0MDgDTdey7c5no9+fY1vVa3weqF9m2jbaAtADwiwlg29gkI88TTGbTLCcnGI5HmA6OMLw+BVOD17g5OAlJqcHKGZDJJSNBhkSRlCslmhgKYaQMjcaPkWKiGgImJmUs3J8lE0/e7Oc46VMqJz7I0GGRdgYKCSwpOGMGaL4ir7thwpFRSa1AIEgnUrt0ddxVUyF+pEt2kK9iQSD7Hl2VkbVattJy/na0jbfep/0acqzs5gCAkIBEMe0EQA+ffpEwIw9fKfDgaSdBIf8GffzyuUrYqaZU/js2VPcuX1X7NeN69dx8+ZN9cR5No5znndRNkAInbfTyUQySr632MhurwYIzQ1U8+w5RATB4J07d8VoEcRQdUEATRnr559/jkcPX+Lv/+ETfPzxxwKpAll57rJhK9fQ8q15iMqeylDXFlk5KkM4825tbUrJwc9yR8uuKg+wPDtW8jMrgdLDo0NssT+w2VTP5vbODi5duuQKg+wDZB+j9TLyHCJrZ86lZhaj84ixHoxInc/lcM1rn4CQLCGPmZ031sNqX3Zfk+dSQQaVBUieXxZjQXY2cg8eG2uS9QUWdyUJ5PFhofNyEnWFwSUB4ZyyVWMGVY4RIKyPTGl/Wwm8lZsIMeAcSwLRNKchToRu/xK2927i+gcfY/fyFWzu7iFqtRG1+mh2NxC1emgkLQFBPZSb6PbVU4UlU1hWi6rRkJy+Ys88GDUm366VegnP9qU2Z9fOQXMXrQpUzubXrmHfzOvuxz6jUO6ji5FjCscYLUc4Hh/haEyWcIgZoypyRk/QAXcJhOw39YCw2pZ6u8hrc3RpRHSm2OH35QIQvk+3tR91Wy4A4Y863Bcf9tMcgTczhNVScyUpjhYGWozRqrupm4V6Mbzducviqtv/+z5C65mpcq9YgRZr4Ewo9LtGw2UYUl7qqp9rg3oGEPoNdICQVAGlKzly9S6cTE7RaEZo9RJJP09GR/jTg7/g94//gt8/+RyLdiHjgKjZQBgHWDkgKKmoA4J6ZoOSNUq85p75/hxzBxFckK+OKvsdHTNIQBixys0FTLZCka2wooHqMlDsRGvRwF6yhd3eDq7vXsPV3WvKH0yKGEkRoR930SEgZAZhmCAkU0BAIDBoriME/WWFeg0Unh0l97pvyRD6flZKyGiLb+YyrCQHWlyxv4vME3taPcPsZaN1KFqtc+pA8P0GhWU931fmnWelgzYe4tiCzBk2SS5KhpDyuPlc/YLz8QDz0SlmoxOcHr7EyavnOD14jvngEMFyglaYodVYobFaChQyeqIZExBSJmqulvWHjwTwMj2eAFbosSgC//DOoWYwxeNlgeVnQ+d99l2VTxhKWkrA7x8+s5S9h+ptpNsspahyMTbHTh9RoK5ZSRIdY1TnT6RUYE4gmaFI20qGidEmx8cnko1yjiNzRzZarsoJjWXoNtpV3yoZpdFwhJf7L/H40WNsbW8JKAoQ1hhCSUTFXLPXzzGEiWMIBQhTAUExhHGsbeK8ymPpVuuv9eY+efoMX3x52ySmZOuLQtcA5Zn37n2Fp8+e4daHH2pbKGFtdzoGQnxeXY1BMYLWgJnmjrAGCEdD/Zx5gnJAbZHN8l+U/xsYM/Hg+hlJJo9jymuS5w1Z2U6vp+0k06rzk9JNMs0O/Ck6I2evH/sFlyUTyJ/x9QSDJSudWZSHsZWmECkBodg8u2DS1AzOzDCG8lCThhIUcrIwxstkripb6NzwjKBn/+weQIaQQfaz2RIZXUEFBO3ZPt2Ng9gyx9Y5BlzHdFWg2+uhSZY8ocMpmbQmrl7/BJevfoydS9fQ29pCu9dHq9tDs9NHwjD6uAWEZAbV2SvnbJWBqubacvQ9cVu1A3oW0M+EtTKcA5XqR3TbX5+xNYZnRET1wpQAoP87v8+OHeXvyBKmqxRz9RSOMVmM7Tmd4GR6guPJCYazIcbzEWaLiV4LSkbjJQIyhWDPbXlUbfpeUxDVP9+Arce9Z7hDt4PnVFe+9kZ+wRC+P+ucd9+SC0D47mN38Zd/MyPwZkDoF/i8idHqn/0qXBwlDCRvtdVjwYVemcPlK7RuUejZAm8M4OVFJstxshm3EPEhyTKYoHSUJg8qgNYn73MAoa1jxAxK1SO30Qzj5QQnoxPEnQTtfgtZkOLgZB//dfv3+MPTL/Dnl3eR9QOxg1ESIohqgDDwgJDSUfZDmGSUMksvV3m/Tg8vEfLmBeylChD6R0FusIEYMXhvLZYF8mWBYpkjXACdNEa/aOFqdw+XNi/j2t51XN25JpYwTEM00gC9pIt21EKr0RQgJEsgIOgW397xY02ydM59d23B+A6AkAtTBU4zGHw6VTwAzy9uDyWG5njr7OtlEnKWITwH+P0EDGZeB4RcuFaL8lL7Zytjc15cUjZKyShB4QIpA6PHI4XWZ+zrOdoXGHz17BHGRy+QTU7QQopWRPnlEpEYQgLCEG0BQnN1ZR+ZB4VmxW8SrnJrVORZScLHBTwX9VrA+zgJkvEs+DgDoPq1pEw+gRbnXkpGJSSYonqAcwMBWQsd9RfSlMb6GQm2yGBaxAUVBlWUQoO9YKWOzFaTfi5SzIGLE6CJCsEG57nT04FkoWSvWOzIJYM1oES2krEOVDFwnxhBcXx8jIODVwJ07DP0DCG3R7MWFRcNShdzBwih/SE4JNg0QMhzuAKEPIZlZM9aWLjxwWTfbt+5K5df73JK0Le3u4v9V69weHQkULq3u4crV69gd2cXm1tbjsld53/8JWCSUQuGt1B3ZgoOtd28tjrtNlptzv3e4YeOm2SDbdHuZYX+fCXrKedROXOSpSP7w/k/lgGOJJ+Ue7IfcE6ps/UM8ud0DFUu4sIcWLkNAo+KkqAzqjtHSjhiDLSt+n2gupd0Wi8x2V1lCrI1gYwzlQ6+J44ix1pubsn6eWAoMEjpaShzmumcUmmCM5779mz3opposwSFZqzkXWh5/0x4/raaMq5pxH3c+uTXuHLtE/Q2d9FmcYsAnKCw00MjbiFoxPb5JSA0cyRjCs9QYyVBWF2Xb3IhNdDoruBS5l+H/K93lfh9NPhr+1aCQrGE9hu1XbhWjmW+wCKbGSBcGCA8nQ1wOh1gOB9iRNOZ2UiGNGkxFksYNCgjNRMmr0Wqx+BUI+0+37upOiL0AhC+XyuVv+bWXADCv+boX3z2T2QEzgeEvMEkTTZX0OqfgcJDnJyeqnrNeInS/IALL93guYigpI+vtwWO2YG74GDnpke5nyr2LpfMu4qyyt107m4ChDEXnWY2UH29CRCqjR0B3doiICtSjBcTHI+OkXQSdLc6SFdLvDx8gX/77N/x5/27+Or0CdIeWzFCsYOMpCoa7BkssGKmkhjCHLnAoTGEgUOc5/b0/GhHu1aqdTfdmqDQFkQB+6oCyUP53ChCRIiQEBCmK+TLHNksQ7bIEM5X2EQXu/EmbvSv4PL2FVzeuYorO1f1PdiSs1ihE3fQilpoNmIkYYKIzKDLT1PhYO008jfn18HXWQZhvfL85sqtZzXEfrm8NvYjcQFPaRlPVDJIWrR22mZiJBba3FfW+aEzB+tnBAgl+yIgo/SO1yABoQNmdBydEwwyMiafY3J6KJbw+cO7ON1/gvnpAaJirj5CPiIwqD5FKw7QTiLEDQNy6gsmMCy/t0V3TbWmBZzJ/sz0g2CL4NAkfRZD85oM0i1iLa/UQEmdjfTMJ/vkdKz1zHxAczmmg6c3r/JRCVIeeHDoQYwDhOoddA65muecWRFjGwjyyBRyHwgSaJzE4gfPJ9YwmscAACAASURBVBrH7O3t2fyWppZ7N5no9TTQYj/rDfYQbm5aFmHZW00TWDN/4aaw+MVCG9lusmLcdg8Iud+SSdYkkGvmjwhwcHiEJ4+faqlMUEbwRoBM0Me/XWruzTRf06iH20RnVBZTeM34q61ST3uG0Hr4LNdwiuGAmbO5mfyIIWxZQc/lLBKoKVvQ80vlZRw4B2DKaicq3hgAtHgOGz8XaTSba/vZ/zqdzQXICRQNTFcMjZeWVi621bVsfNw6Q+h1oATfXkouAslnqUjdQLatan2wmgrBoZODFt6V1iSkVNUyvmJGQKjcQP9w0lE3EtZb50GyzXwExWJ9KXFOYrQ6bZkWdbeu4NYv/xsuXf0IcatnLOrGBlqSwbddgn31OcpCLD+X2+8kwOsnydpE97aAsAJ21Z2lDvZLEOghoLsP+Tm2Kl45t1WBQh4ZMoVLSUPZTzhejDCYj+Q+Ol6MJRsdsseZTOFyAIRLSlg4k1R5qDq+lN264qfaOdxxd07G3sxqrT9W27oe2/J2t+zyKnm7l1+86r0dgeBf9idV2aCkmc9bdFwc9Pf2KF5s2A88Am8ChLwHUeJkTm+j8Ring4EWgVxgdDo9yx30PT3WSga6tI8nFmrMxZ+vcrPSLUmWwpZdQdPf59kDxAWmJKWs9kfW4+HkaQIerhdRcjDXVO4XoeoRKVKEAnchlvkSo/kIR4MjJN0Eva0u5tkMz/af4p//8BvcPryPZ4sDLLsrOZAKSDYoNy1QNFYCgF4yql5CZiHRhOV9AIT1zn53j/NV0rrch0YblIsKDK5CREVDj2KeIaUZwiIDUqC1SnCltYsbvau41N7FVm8b2/1dbPV3sN3bRrSK9WjHbbGDCYPow8gAIevipWGH9XGuLSbOxXdnRElvZAnXT3u/KORCTXbzaSoGg4tb9nDx/GIPIRfj7D0zlsjlIZadMJ49+DkAwrpAr6rQqzDOxaz6sTL1D+ZlP+ECi9kMy8UcBe3gh0cYnRzg1bOHAoSTo5fAcowwn1svYchHUT1qgNCDQXs2w42za1GvEOCiX9ELZAkdEJDpTOkEa2dw5UrqjWPsOKlP0EnVDYiaARULR+xt9O6yLADQsIMsoiSB/z9778EjR7pliZ2w6cvRk9395s3MCoIE7L9eQRDkIAdBWOxijQCNZmf15tnu15ZserJM+siwwrn3uxGRWVlFVtE0uzurkZ2sqqzMiC8ivrjnO+eeE4XajycOljqHSOSCABk9dw3Y8v0IyghYZtOZADWNcFBQxb42YQnlPBtIP50U+GJCo663BD3cE4KPe/fuYn//QACanq+5yyBkH9xK5kYeK36euE2WpewXJc8GZgU8mPZvy13g1cvXePjoR/lb6X2cL+TzGEjP3kb27B2fnMj2c6GEstHPPvu8YYNcZV9fpo5d1rHxtRWA1xkjN6pSDGXM+IsvNWmwwCWCdycdt+3h33K8ee1ykZALOSaFJeMnTsHLRBYLVgkXDhIxfeHfETzyHmKrBrUrqoBrDYuUlD/Xt0oG0lZ+5DgzI5ULF/L57BFl/yl7AdvLZwrWVC5KgGX8osJKkYISDFIKaixhyTYJAsISyYoRR21AqCxhKeDSZKgtttBJUfkTjgOPyf7hgZgAHdz5Arc++3sMbz6Az7mWCx2U+HKhI6KhE43WCPx00tf90BB7PkquhNb3A0ePbU5za/Nxizms/671FufRVP1uWzQWa/O+bYduo7Zx1IZvzCQsV8ICirlMtsAsnWGSTDFZjHE2ZxzFGLPlGfIqQeEpQ6hi3EKfqdipH/q9Gr9x1J2zsQN/V2MIL1qQbBYk1of04pH4wEXb7u2vMQI7QHiNQdv9ya9tBLYDQk51drPlv01KxWKKklEGMqu0q3Ev46JrmpWyUm59HW0WQLKpVpkL7OVKqYJGWTF1vSsqHaWkh8Wc9hIaI2FSMN7knV2EsAj881W2QkhzmDgQq2uuNL46e4VOP0Z/vy8ylUdPH+Lf/dN/wLeTH3GMCdJhJQyh4jx34+LNi0yhcxjlv88BQgNlFxNaH+4karm+1eDLrdCuA0JlBgM6iVYBgsIHI53yWYrVbIkqqxAhxGG8j88PHuDvbv4N9vwRevEAg+4Qvc4Q/XiAfqzPHbKDYYyIgJDFFlkcKRxdpMNWMHjRDXOL++g5YNgeQj1HhYl0YEcYkFT7i85Oz4RpYBFMUw32OllOnjHQvySG0NXxTqpl37Wehd0wk44cpbg0qnW/WPQTFFKaNTsTUDh+9QyTV08wefUU+ZzRFFNhCLtBiX5E0j1DUK4QB1V9Pco1GmqR3Q4tP3/ia1+WOZBKXIAzvVEGjCBLe7aMBZagdXFRLQVAci7hsafMjvOOnA0C5tQchOygGdaYtJR9btJrKBl+DfhTCaP2L+rcRaYuksUE61Gt4w04X2UqVyRrpZl8zJJTEyN9H09icxjPwHmP+8TtunXrpjCELPrVnGUpixWc1wxoEQjaghm3QxbDIg13F3lpCxBqT9v69fTixUt8//0PLaZyIft8cHQk4I/A8Mcnj0Xyya87EofxQIEGYzZaQl+9fC3LxOkeG4Th/FYcqPYYu2BxEHQt9cUEiGBcAV+meYDzBaaTmQu5p2lOhNHennPCzXByfCLyXM1pzGUcm4UfW9hQEK6xI6oYEUDvxkPOpUzZRgGyIgnVhQDtMeXCoubpmlRYz62GT6TrKI3IJOjeQMwaIGTOo/YT0qlUswxLrCi7d4Yz7CvUvj4CQQWGhC8CikxCSqbZLW4SrO/v7eP23Tu4f/8ejh78HXo37yMY3RIXUUqg5VzlOc6FDpfHqXjQ5k9uE91xY/e8Ke28GLCYTHTzehUou9Xh+823tGaObSy8FHCrdFT6Cb0CeZUhK1dYFgkS98x+/7PZKU5npxJHMZmfIckXSEsXOyGjqQ+5kREA+pkCQS93gFD7bWUeuTIgvCoYtPHYgcI3nxmfxit2gPDTOA67rfikR+BiQMhCzW7GXLHlzVt6fKIYw9FIbra1xbwUddpPkkkW2ZpBmazd6Qo9ne7IHHLlPUNeZCilL4SFa6FOhnJT56q+3vylZ0mYQ7256w3eZVfRqKCokGQJom6MsBsgyZh9NBHJKF1Gg46P12ev8MPj7/GPf/nPeLx6gUm8FIbQD8kOUhGq7mjGEDK6QiInBBA6U5m6j1BvHpeoc97LEd9+q7GA+fZHuAyoljCSUtFQ2EEyg+wDBJCUKBYZ8gWDyEP0wy5u9o7w2d4DfHHwOUbeEJ2oh15nIM8xMwd7Iwx6e4hDxw4GEQLKnTT6kcSqfmptsW6GCjVc3RiLC1g6eY91idLaHwozoMyO9aRafxpz4WhcwUBvlYz2nXTQsYR1gfPLYAjXIKBbDDg32tYLRdDlerwo1SNDz2KdYfXp7AzJ7BTL8Wssz15icfpSgCH7CpEuBBTuDyJ0PALCRACighVdqHk7QOi2zG2PsG2FMoUSLu6C7XXxyaR69UlVLzgZQ6JAUD9fguwdQ8h5Qhgq19qmr3PKAprOMOrCSYoJiGyxiROVmFk5IyLOYdbzWFYcO8cMSl+0glc7/4x1IhhRlpAMIYPkQzGXIQDktioDtpKeR44Z+641VN0ZotQyWmXZuJjBs10X1XTBpTbtqS8KT3oEHz9+Iq/l+9U5hPt7ePDZZ+J4+ur1a8dcAoeHh7hx4wYC5tc5h9gmy1XfeM18t31BuslIFQEERWoYxH0jE8194n5TRspjrIBwjjyjLFTHhxMm+w+1B1glooyRMDDIxQIDvnQE5ccLu7ux6NBeYLCePEqk2RPI48j7h6pNeK/QvMwaaJqcsw0IJR6B5icOJDpjGTGQcWZiZAkLxlYUjHUhI8teZh6XQOSaBIOMniAYLAgI+ex4LZ11dDGL28Jx4v2TvZ4E7nSA3bv/W3ijGyj6hwz+RUwgyHM88ORB0yS1kNE8Q+PUq6qDqupCnt25sS4iueAu4pjGqwBCm2q2Qaf27/QT1exGRtTlE4ps1LVh5FWOtNLA+qRaYbwYKxicneGU+YTzsfQULtKFSEYpZ/Hono0clZ/CEzCYSUYwnysBhdr/qgoiXTR4e4bQXnnR3m37eT3i7+V+v3uTDzsCO0D4Ycd39+6/iBHYDgjrrquKfQ+FrPKyt0Z6H8JImJiQWUjC8DW5Y7JCJxbeuvre3I7U7luMGGpnUjWbELMAhjDnhay4r7GOTtZVS8UcKCRLKIUhG+3LCkmaIO53JGJimTGUfobJcsyuBelbePjkB3z/43f406Mv8aoaYznIsRqUAgjlns+blUhFVTraAEJ+T8loK4eQ1uUtqeT7Pg3at/DN27n2L67TadJP4UoEuxkTEEaUiVI2mnvwVhWqZQ4sC1SrAoOoh73eCHeGt3B/eA8PhvcxqJiB1kEc9eQ58mOMBgcYDvb1+4AZkWQHoQ8lVjf689bvwufLkWsCwlYvkRXHZkAxnU6FKWTxaOwNi38yP2Ze9EtkCOWYXwQI5Zca9UCkxWssZTB5mmFJk47FTPIHCQr5yOanSGcnePXkezz/8Vv5GUHgwSBCzy8QIUFP7ODXAaFGxFjB3VwJuljijn4rGF6iAVxmIYEhAYMahfChEnMGhlufl4IB7Vlk0S+9ds4VVEBhHKm83BX/YkTlLg9tE1OQxd8TLJDJsmgSAbUuRoOAUoCXW3CgRFKuNHk/ZZ24CMXFJz3v1DmTjB/PR7Jb7LfjvECmzGIyTCrPv+G5yc+z83f92QSLbtwIQF22nPaFKhB1qy8y0HQ3JSjkQhl/QUBK4EzAe/vOHRwcHYLXhmXzsbd20B864xRTWLpjdM5xtCmQazBKFYcbXGGcZRxoDJNgtVrKWPDzeYwI9OazhQAgHhAypMauCmO6XAjjak6qck8Qlo8yTe0/5ZcsDrpFQjMa4nkgjLOYFOlCJA8cjwflvNZ3WDOKdR96MwtoSh670RQIMtSCz7yfKVPI92zmfALDPOd20SyJ5yjbFAh4NKdQAKE8AuS+j9wLkEvPqTun3DDrNvYFnN++fVt6Om/fvoPBnc+QdfeRdkeAzLUe4pDsoAcmIgUenX+dbFL65tToTMBgSUDYvWBB7QIG65qAcHMBoQ26NsFXbQNTR0I56SjvryiQ87+g4B1agutpLiNM4XyswHBygulyhqJiHyEzUZmxSxDISIpUgCG/rwQcKktoYHAHCN93VfLzf78dIPz5H8PdHnzwEbgAENJUhmHt7HNJK+kfPD5+LTd13qR5U4vC2PWOaF+OOPtxRZYOgucAoQYns5dEc8l4U1cL7vquKZKaxl1QbvYup6xeKZZ4CmUJ+fl8sCpe5St0B11EfQWEi2wuzevLdC7N6n/+65/wzcOv8ejkCcZkB/cggFD6B6XHwW5WBgzVYEYMZYQh5Ia5YPqPBAjlVr65MFmH8bZ/5VgEtxLN39SAsPThpRW8pES1yOElFYK8wuHwADf3DnF//x7u9e/idvc2ekVf2IPAj+ThexH2Rofy4DiH8jva+CsglD7FmlXgsVsHe9tLkesDQpONKtZxTprsN5JMQg2pZxFIgMCCfNDr/aoBoecABeXYvOayssIqy7FcZciTuWQSZnzMxyiSMarVDC+ffIenD7/B7PQlimSCflRiEBToBzl6QaGAUB7KEBqgahst1cx5i27S+lOLfQ2tN2CozpMEg5Y9l1BWbrJQMYRRtkfPeGXpCnsPB3zVgMaXSAT2X/HBfjo+uDigkQd0XlUQw/EgIDw8OBC2UOaiWoqqIMQcS7VnkdJTM3rRc5hsVycmI6WLXGS9qopg1hM2kGMifXHiFlq5fltdTNKFLzPMUmWFSOid0oLnd7PoxB42NQpqG4NwvCSMvqeMOBlCgkaR0Xa7EquQy3uq0YqZQKmc2ElQDbG0pprmsDnJI+drbhfdVNzSk/WFciwZLUGAF1Ey6jO0PZefsZecahKeL+cAISNjEvYJqpkOQa0wrgTeoCRV2WNVk5BNdvshvYLaU9rIfnVMqRAgINTT3oCi9pXJX3HudKxVGwwKKCTE2gIImeVqsRIqFS1ELkq8KoYyHmMr2MeneYUEgZkXIPNDZDUgbBbxjKWlKREB4d27d3FwcIDw4A5WnSFWnRGqkAwhAaEqMSIBg4U8aBNdSydloYCAsIeq6tUS8gsg4FtVEpdJRmUvbOHAPdfLBrb2Uy8D6T7LAoswhPps8lG2ZNDBuwor5H6BWTLD2XLqQOFYGMLXp69xNhtjlS1QVSsFgwIAmVW40mePwFDZQmUIzWNgxxC+1QH/Fb1oBwh/RQd7t6vXHYGLASFBGCd03rSn0xlOx2fyIVyxlx6agDdDd3O2bCtt2KkLh/ZWSX5ckribuRZwJvVqu8dplEUuTEK7j0YKJGimmADCgA33HbnRp0WG3qiHuB9JKP2cOUcJ3csm0qj+x7/8Ht/9+C1eLo4x62coDnwse4W4ixpDqI6iBIRO2iKOo0Q9jiF0ocSyKvqBGcKtYFDLusbbvS7iDBCqmYECQl8ZwsJDSWZwUQCLHFEeoIMAtw9u4u7hTdzfv4+7vTu4Gd9CN+tqrIY41qmr6v7+DeztHyEMXDC5O7wEhCwOjCE0m4NLRJ+tc+LiVeuLixndr3ZBLCxBzkJc4wLYs8QFBBb/B/sHGA4HIhXU80YqwpalROvM/Jm5jNqeWI27bpPR7JcWcGq3TwCWy8JJgYQus8kC+XyCbDZBNp8oIEynOHv5BK+eP8Tk+BkWk9fAaoqel2IvrgQUsmD3a0CoCzOh9HY1RW+dSGDj7dgI6QF1gNC2ifW9yDALsi8stBUYkixSaabrL2yFZsvrXc+XJb3xIwiytKeQILAjJi4EGSpz5YWuIIFgUF4bBhKjwPEja8XfU8VAFqdxOVZlg4C3ii7KhbKAQSjmRXTe5JgoE5jWvY0KQEt537r3z4Gvxj2VjJqemTrPbZnvnERTpaqNyQr/xlw69/b2nWMpzbzoyOgpYKZUliy5TzMVZTYJiN0p0fQMut7ENbK5Obl08UWyAjNTKtbvRUCYMtIkS2XMOJ8TzJlklOPERUJeo9wuspfcRjKIHBu+r9wDnFmQXN+V5tsKkK5NY5zBjqSANGZA7f5ycarudNz5pHOD5ji6NUdF/O6s1D5bYQYd31YDQjN/cS6jSrJ7AgQJCIUpdOwgGUEFhBzjADkCrPwQqR8g9dSUjfsjixpRhPv37uP+g/siF6V8l4YydG7N+/vIB4fIunsomZNIQEipqFciQoGgzOXhVQSEPMYu5qPsKxiseB63eveuWQ5cCghbINCAYQ0Q3aTUrF+2AaEa94h5j+slFHDIhdbIkzaNRbbAZMUYCjKFE4znE7w6fo2TySnmywmKconKW6ESAJgAQYIqMECYOkBoDCEXsneA8JqnwC/2z7z/+GLGtfy6bGoXE+t73cgjfrGjsdux3QicG4HWeb9RifNbrj6zOON1ozKfpXOZo8U7nc+06KmNPiRnSqU8UsxtmCDY6/i3vHFzFV3t4mnHDmQpiwC1JBfDBekzYlHA99TPUeDoQu79WHrbmLKXlhm6e110hh1pVp+sxjievsYkGeN0cYY//vUPePj0B4zzKdJBCewHWHXoIKq6R96gaCwgjmgMt2evg4ugUIZQrfUtX6EOv732WbVJ/bWg1GXTkSFFuznr0rfOcsIeav+RuopSLgpksxWqeQ5vWaCHDgZhF/dv3sX9o9u4d3APt7p3cBTfRJTSnEAUhi6U2cPh4U3sHxAQqhEH61djCKlcqkFHKyfq8iGxE20L9HPU0nZQ6AChaAn1E7S/i2HVuZoejSeykMDi/fDwAKPRUMCA9D01HTbnN2+tEn6X9fVrnwxv/MO1UbP9r//KlufNFER/YSBYd4+AgoU2e6AK5KulBNVnIh2dIFtOkC+nElg/Gx/j9PUzeUxeP0YXcxx0C/TCVHsHRbLJ/iY1u5D8vxboVlMKZfP0cDXRAQrw2vHdek3xvCMbRDbG8xgSr+yXZdApSNR5RSTp0mvnwBqf3Q4LC+YibYzlszmMIJHKhqEAuZ4AGHGrJcO1mNfGJez90/lNmTlzCZX+xzyXBTEalgyGDKfvC3vIfeXvOK/xb61PkCCMXzwHhalzzJ86KTPPU3uh1XFVAbAdO9k/F8FhvYvi2+gONyWbdOk8PDqS3tnFfC7yUImgoHFQnkmvGllMfnEfZzP2Oa5PMO3YifaaSZv1pXELcz/lkFIWKj2EqcpRJSuSvZPMlqSpDAGhLtDYZUeQSLBOox1+KQOoZjDWk6nOuLymjSnV81h6yVsu0+I4W/eRutzaiPMTP99XZtE5pPL9dBFCF0YMEApD2AKEJh0VKakoU7hbaljGxQouUBg7yF5CAkGyg3wuZN4NpZcw9yKs+ECE1Iuc+MWTc4Tnyt/+7d/it7/9reRYciwYM8Jzdskon/0bwGAfEAWM9g4qzCzgFZlkgnrCEjpzFccQQvoIeYy3zXJXm89klr3AVEbn+mZuuUw+2p59alOd2mDG9Wr6JfyY1sVAklPVs8Q0mWOyUKbwxclLvD57jdPZCdJ8jhIrlASFBIThCgzRpWxU2EGRjzpTmV0P4RvvJ7/GFzSAUIq5TROIzbP+fIH2axy03T7/UkfgovN7u5OHSD1ckLBkZy0pAZrV4dChSKhsxd/JwFjsKX2mRbgZJFih71boLStMQqUjNs8Dy0Uu7ocGGlU+xQJR3ff4pYWZM6ChfKn0EfkdBF4o4C3oBfB6PjI/w6JaYpxN8Pj4MR4+f4gvH36Fp8fPkDLoduAj2o+Qhuw7cGYylpVk4FAC6dVx1G40ddieclXveKK0/97dyNd/1K7q14k3R3S1V2nV4IXjEcIrKlSrEl5WqSFbWgkgTMdL3Ogd4O7hLXx+5wHuHt3BUe8IB9ER9sJDRDkZQhahmrkmPVNyj/U1K6vXF+ZFWkStOGCBSzDonnWjz3Xzt8aqVaC0a5V63y8Y19rZtfl9Y0BRYpUkEHMZsg5FLsUWXUebPsI2KNxy6NbdNK55bK9WfF3lQzbfeTMA3E6QzdGrw5xVuwXWk2VWSj4hg+rT1QIrCapfoEgTLGdjzCZnOD1+KY+z14+A5AWi6hQ9f44w9BGLwZOPWALh+b0CQvV0ceeDW4jV7bGeW5NINiHaZvZhoNAP6A7ZE0BIMEipIeXAZJgku076xtTO3rruFDi1QKF8zxgczTMU+SX57jqyQs1GpL+UYj8n4VTTGcoO6cJJ9YOatUhsh8RPaM9b/V41+6hsBMGjzW26PW7vpXeavddNFIosrjj2mvsjmZFysTlQbwjXST2bXrnGodf67ihdVRCqEwP/L/mvhcox+Vn8MndTkWFKvyYX3tSBVsBuRhdoymk1FkGl+SoDFQZYWlK1l7HOl5Xjwblabf85BgacDYhzLAiyxJAsZrh6Y8xjYFDaCAoyt6pKIZMpYDDQGBEz8JE5SUC1stJ1q0JLoWJqkzqSgvcKB/L4ngYGFRASXum5xGdZEHP9hVy3IBDkWMlCSkYjGS50qlTUDzvIyBxyLKXGDFCFPaz8HlboAh06cXck/oPuuJyT7t2/JzJRStopb9XIlBAl3WUHe/C6fSJg1/uq1xPtaVAWwg4K+K5RO887gk72kPKxqRW4RG9xye1r221Ir2J3S9q2lrdtMnOTlEVlyNg7h1S779L0jf0HNJmhU/hitcR8McNZMsaryWtZzF1kM4znxziZvELhAKEXZiobdZJRkZJKDyHnlndxGd02MLoYef7rksXNq0zuu9d+lBHw/sOLKS0V3Mr5xmc2upaPsjG7D9mNwE83AusrwvV2vKl+9XTVnrIgsRCfTmUFXMwUwsgBBmUC1/r93AouWQQtelqFoBQ4TfC0BlDD9YEtdNqtVyG1j8Z6gLRvJZPoCj6X7C9HiACRyE6KqEQRFyjiEstghUk5w1+ffIM///AXfP/iB7yaH8PreogHITrDCIWX1b2DYiojttjEma6nsGUyUxNMwhK2b4/XPaobx2TzEF10w3ZgkNsgcs1WHx8lol0vhJ9XkjeIFROUKwSZh2pZIJskuH9wG7+5+wW+uPsZ7h7cwjDawyDYRz/YR1R2ZYWfBYqutgcCsuaLBQ4Oj7C/t4fhYCjFrbFOwngYCHBspR1EPYzrJ9nlMPqysb3gHHZysHSVYjwZi3Mh+7bIDpLB4bkjUjZzVbzscL0Txv/wxcFFoHBzl9YYH3cMuGtB4cmDajM6Q6YZM+ASrCgfZWh8lmHJgPXpBGenJzg5PsbZ8UOk0++QLx4hxqmYW3RCXx4Egp0okH+T0ZC+UunjUQBWu/2572ShyIXEK3VozKHKevkzmhf1ekORj4oj6oLunYkwXsJK0ZnUGZCIrLB1funha+napN9VTa50DnIRKW7ARHpOs5k4FiBI5pDsoJ4znN8IJq3XkU6alLErLb5dbdRkHdbGNwRUjkUlGKJM1Sg+O54ERTx/BRDWB9mYQHcVORBsx9pcnFls8/0JnMg6Sg+3z4UcU2lsZBkSfOY0RWHMg4shSTRSg2CQ148CMzPcYd+wY+SCUHtRHbMn28tLVlxT1T1WnGMdAOPxNYdQyw20/vF64a/V68d957hz+8kOizTXHR+CQukjZT4iWb+1+8S5K0DBK99behCt97FxsaWJqQE/KkPUWGZ9oUHybZ2RDPsH6SzK3kGaxyDoIIx7WOWV9ORm7CogEIlHyMM9ZP4I8ei2AEFGbVCxcHR0Q56ZT8m8STUlcqZIcQchHVK5ECFsaH2k6ww+i1ZpFiY5+Crvl+fW2m4997ZvqK1hUtb+Le5dG2t77T95U/ng4KNjFWvNgLbjS1B9BS/U65NSUi4kMCOV/ahnVPgsjnGWTZAiwauz53j8/CE9SVFgCT/K4TG0XhhCOo8aILRrUwdjfRevd39xy587QPgWp8un/JIWILSCdO2K+PC+8Z/y6Oy27Vc0Am5a3Aw1v2QEBHc4uRRvzlypn89nn2ptewAAIABJREFUkgWmj64UDSZzslwngUoua0mKcKc/kRtQqxdH/k4kUmowwVV4FnrttTj5txg0UJZF44eWI2FWoMgqVBmLWw8Zcqz8FdIgQ94pMcUcr5JjfPX0G3z56Cs8m74QuWjYD9Dphoh7dIbLpRfJbk4GBBtQqKYy0ke47e53hfE8P9RtgNNSK2wOQFMX6L+MHaTXTQsM8t9R7olEtFP66FCulBQokkKyB0mM9r0u7h/ewWe3H+DBjbu4uXcDw2iEHgFhuIdQACGZCwWEBPPjyQTz+VIAFsGgRDrI7zUcWopsAYW6cQJG6pys7SXDhXXIuYzF9qhdDAjFhCJjn+tUw65XS+ntYpFPKR2lapaV9zY10LUmho/Yh1hDzwsWrdfXs90xoqit8KWnNHD9eVmRIs0p+1shT9XldznXPD3Kb8/OzjA9e4zF+K9Yjr9GlT5Dla3A6M5O4KEb+ejGIXoxbf4hj8Ano1HKImxt8GBsmQOEmjdoc4NCRwVsBFQ0qolruZ6xWQR/ZH/ZmybZgIw8YAadyzLUOAt1pqzbGR1wU7MSVRnYl+TZkbUjmBLAo6yMrhMTmIZqzOKyUGPpR1TGrO5J3HKiKOA1Wa1j2OQzjEF1F7HJEp0MXiTxrl9SOD4BSnbBm++WHnkeX1r6Cyh1TKPKKBszL8t35XN77rK3JJsoBbgDhcK+OlkuGTGeCyYLlZ+TSZSevCaaQbZFeiDJDDpFhzMMU6GIJyY/BNzmLK1RQyoXJbDk3K9u0QpoyXTy2Q6ksICODRSALvDI9UpvOqO2j4dTiHJ7JaPQXTTiIGoPxw6aw6gwha04CskczNkb2oBBk4t6dALtDLBMC8yWK2QEngRm0QhB/xaiwV0MDh+InJfxH8yEtFxKWXCIVeoacn+5UCBss8657duK/tsxx7xX1YuRYo3tzgZ9bi931DzyBcoHu7e+zVx3kXjibddFdS7QXsq2soH3XbnsRXLiwDsjSZZLnKVjnCSnAggX1Ryvz17gyasfMU8nSIuZAkKyhASCdfQE21vWQeAOEL7NEf51vEYBYRWIwYI7H+ua6uJVvl/H4Oz28tc0AtcDhNrPp4WB9tksBBAQoPGhxgnKDqpzYCNnkk90Dfz6T3PX4+q1GiSocYCaxwhTaCH3TdevFhXCSDafpTf5CmUOFHR8SyvJMloiwdJLkEUZjrMzPDp9jK+efo2vn3yDcT5BEqTojGg24bNNQ6ROjJcQCZNjCIUl9J0jmsRPEHWtF1X1mfOhAKFVfXX11zpXXW3A/L+aIZR/ewhztlWU6FQBekFXAeEyRz7PpHfw1vAI9w7u4N7Rbdzev4WjwQH60RC9YA+9cISgIsgnIHQyMd/HdDaT466W/V1ZCJBCxoo2K0McKNTy8HK27H0CQgMTLGiZe8bVZRYUFklAq30JqBbmoZHxvfer/xMBhOdy5WwFoQKC0pMYEnoksbKkA2VRanwAC36CgEQWfuYSZj6ZTrCYPMPi7BvMz75GOvsR6XImDb90PqTpRb8TykMcEQmw/AqBsIQqq3bireb6JxiUhSJ17LV5QQGhOgTSrdH3CG5chhyleBV7uFIxpUpWKySMO5CQewUYBDaUMZqctO5fJLgjIKSpTOvEq4GG9Kc1pkON6YzKGzXOgs613Ed1V+X5RLB47quCSgSlN9A5sTqG0Nx5a7mfW2NqxyaYBFpqFZtLW33YtTmNm1sV2HBlyI12TfkQ7LlIBwcubVsFUMm8a+6u2hdpBi4iCRVJqaoxRE4qygyVlsrpVINRk+qatc86iOVnCoh2Lq48Ttwu6x3k780VmAwg5d10GxVliesZ1NNX0Z3ur/abKge9Tbrv5h7XuFYDQhtTlzcoZkZrpjIVcmfEUzOHXGh0gFCcRdk7yKxBhPAiAsI+llmJxSrTPkIulHX20d9/gNHRFxjWgPAm9tgvOBwoY0on5E0wyAxHMyrbZPpq9+Y2IFwHg22wtX5eXsTjvSVDKCfjecHk24JBK7jbLRb2t/asa0O6wMi6gPL/STaVlg8+pukErycv8fz0GU6mrzBPThHEBbyQoNDYQWMI1al8Uw3gVhguUfdcvOC4Ywjf+93yJ3lDAYSBA4Qyr7TbpS6Uffwk27r70N0IfMARuA4gdK50GYsFBlrTyTER50ZmWbFvhcHPziehzm+qjV+kH2MdIMqk78wVWHSovEhNY8wi3sCjGoHYir1KaKz4N7mW9Hhk7L9hvN4Sc/CxwNJP8Gz6HH95/BW+evpXfPv8e2RRDgw8DA4GCELe2HV1mlIV6SmRZ4JBgkMIEFTG0FFxWqVt3GvfhW+6hCFsA8KmktN/8eZcaiC8MIQODPI5zD0BhHFF6WiMckmGMBfJ6EFnH1/ceoDbo1u4OToUMLjfHaEfDtENR/Kg/6jauVv2ly9SYfaPcsy1n0fDnyXI222nu/+26u2PCwi5qk7jBwJXZsERFGoItAcCQvbpSDyAM/D4IBfaJwQI14+HpYHpooFfaiSJns5k6NWAw9wcCQg5jmRbJd9x/hLJ5Hssx99hfvYD5uMzCbX32J/mVRh0Qwzo6hkHmptGhtATE341IHKAxBZ76riFNUCojCEfYuRRUAapTCEBlroZ0yyEMtdM56IVAaEDhisCw1QADHsMJevQyRnJYDVh7+utQAJYXf+gGZeYtFjHxhQMZJhcPA4qlZcOR1tPo9FoTzJa2/mJyiq6vrAtdYexduemlzYYtN5C96n8GzGVWSUOKJkjqyouKLEV59QNaQPfkqCaElGTbdoCHa8hkcQ6N1Try2zMvFzwt/U/mgzbTWVaiNu85uZ/xxwag2hSVm6XKU1oLCYgO47dnKLSW3k/MbkqVfrpXGcJ5mg+ZPcKg0Z2v2lfirJg6XrRdeGyedT5g44pzCV/UEdMftdyFmUYPfsEaSJTeiHIEAZxD2lJ594SftRB2O2hMzjCwY2/wa27f4/+3l3s7e9h/+gQ/cEAcYfMt44LGUJlBrlYRdCsahu7Y67NoGtzi7t214yBWoXtu9ySPsjE2Dph7f2tHHHfa7+vRlzx3OPizjSfYV4tMckmOJmf4Hj2SkDh09ePcTZ7JYDQjwr4IY3hMpTSLM/+XkazNHPe+i7tJKMf8hB/6u9dA8JA8mKc7a0DhlehzD/1Hd1t324ELh+B6wFCFhTSq8ceF5chuMd8t8FQVsG50t9mCOteQlfItFe0LTdO5DtWNrgVbT6pGYPKukRyulFY6P41PTpSrFjudgEkVYGFnxAOYu4t8P2rH/APf/lHfPviWzw5e4qyBwR7oQBCFqqUqEoXA+cF3obFZdQAIXsJG9ZQUNfGSrtW1O9y990AhO1aanOxso1DCfwqD/S6qRlCFvklJYEe4sKHn7KHsJBHkPu4tXcT9/Zv47Mb93HYPcCoM8AoGmAY94Uh7IZDdKIhAsQiz2pW6H1ZrWUBSRaBXzxOXAygJNMAfj0KayH1MkBbT8v3zRCKzKqEFMFksrm9ZnKhMQSxxqRY/EDr3LpgE68+ofwUgLB9zlhxteY+a76DjQutGhFZYSQ0iRbcWmXL2BEQUjbKRzJ/jXT2SNjBxfghZmenmE/GSJMFqiwRueiALGEcohP5TjpKllAf0lPo8kVNktmwgw0QlD4/9vvTxl+iZdgPR1BIZlez6aygF8aqyJDmubCEYiTkgCBliGKeQuUB94vXNDMG61D35tDaWOg6lfU1t9tLHPPFQt2Zp9g1IAsitbNqc6Zz4SHudNUZ0xmziPGJvLYBlc2h27zY21dH4ygqvHvrcpIYCekDVam99VU2jp1q9KLXaFOU8z0EOFP+2TrLzXhH5OBiykHiUcdEzqKC0kkyhGoaZkY+QhjWhf7mle3GvrJoCXWltZgJAkCTc5t0lwwq7yMaWN9kMbrlQQGFaZrztK3vI+35p7nnrJvgGBMr96EaFDLVT+f9nL2VXARwAk2+Ji80akLyB3O+jm0GIUrGSfixgMLSD1EFEfp7+xjuH2Lv8A72Dj7H/uHn6PRuoMe+VDq99tX4x7avkYkyxkVZQz1fzYFX9+/cDHrOA27z/Ln61PUp/EXNCDsH2mW5xBIrYQpfTV7ibHmCcXKGh0+/w6vTZ0CYCSAMYpq/pSi8FJ5f6HwjCoWmb7R1xe8Ywk/hYP9E2+D9+xfTKqzUfl0LP8tCcSTwW3XV/kRbv/vY3Qi8txF4V0DIVTtlCCXwezAQaY+s6DtnOV1tbsxlrKlfb2r6cxYUNIowo4HmmS58zkbe5KWuALRVbCtEjMGyG4gpijIfSMKVSEYn5RRfPv4K/+Yf/y0enjzCcXIKb+gj2I8w2OtLmDpNNFgQNqG57AExdtAxhGQNDXXVK/QtSdI7HZ+3AIT2/q2qgGBQACHZHscWSvxDAUSFjx5TqxYZ5iczeJkn0tF/8fnf4ze3P8fd/dsYBX30/I48+kEXvXiATqQPD2rdzuJM+z1ZPKocjzJM6fH0fcluo3TYwqGtcmnKweswhBvyjXNjux1GCsvD+BOuLK+0H07CwMl6sSD2PWGfpZeQboUMvnbMhqzIb8Gs14L5PwEg3FYwGlvSyLyazqImVLot4NL4DgMoHEONDJhjPpsjmR8jXzxFPn+GZPIE0/EpJqcnWEzHSOZTdEKgFwUiG2VPYcR8P79C6JcIGWRP579Ke3uU9Te5n0pH1S2S/6ZMlN8rACQg1DxMSkdVeGryUmN5mLVHmWiySt0pSCdINZwyKSnPWRrnUKp47ovH3u27wRrrIZTPclI2ghSJynAsof6u2R47/83oRbJSpWfQOZmKFFB7pChTF/BtvY5u5M1Ux46DyO3t5DRDGVtoc0BBXKDLApk4oWpPHs95yVmUbD8nh61dnp2piutV1G1o9oN5hQS0fJZFOS4OuWMkKpGEDqRq7d8mqPS1zVWj8j+b9zk5VWAPpkptKal1IfQ0HDOWsb4QteePizvcP2Vu2aOqAJtSV96HLNJorb+t3epta3hOAtsAQl0AVFCoIJCgkOwgH+o4qgxhVvhYpXQWZa4jvT4JCH3kVSBAUFjCTh9xb4DDm7dxePs2btx8gMHoHnqDW/DDkTCBnV4XcVdNZGzxQXIunQRZ2XF1qW0iWd4XILxYMvpOt6/3/Md2HvJtJb/Ty+QxzeZ4fvock9UZ5vkM3z/+Bs9fP0aOhchFwy6P4Qo5EgQRVSFcgKIXgS5gNl+XAec3gep6Vt14z8vvc+95iHZv944j4P37l9MqKtlIT5q/HY65A4TvOLa7P/9ZjcB1AKHrMzIzB0rxFgthWij1EXMRAYXNjavJkGrnSakjXCPFckH2ZuTQKqzqDi9Xb5ipQmOu0C7CtEGdN26Rk0Ul8m6BVZDixewlfv/dH/Cv/99/g5fLV0iCFcpeharvIerSldSXaAaWmcYOWg8hDWXIYTYGM60ewlaB9u6H/xJAuPnm5iZKJpXREp4voFBil2iXx+XtokKU++hUMfLZCpNXY/TDPo6GR/gv/+a/wIOj+9iPhhiGfQzCPkZRH/2whzhgCHcPcdQTQw9zgTRXRjOfmJMtWq1E3kuG0LLayLoZvHh7QLg96kR3+01w7PzvzYyDf62LDspqUkbIQjXuEBBqthwlryZPqm3+txzMdcj0Fkf7JwKE27bsIsZWf67Mun0JQHNOj3L9uigCFuSU3ybzExTzl8gXL5DOXgoQnI5PMBufYTkdwytTyUnrBOo8WoPCIEPopwi8lCW06ydsPtUkombCIuCJQDBgkHoMsIdQrlCNQFk7L2ppHwt77YXjsSQ4ogxdWMKaNVMDExbbsv+t04fnjcQ9kC2TBS0tyJUEU3ZKgV3LQKk1cHKOrLFvOrANa6a/b44Ho3IuYM1rJxx9B5WRNj15TW9kQxtpG4wzQnFmL3osbV83P8veb70AtvNC2DPaaDpDGGUIdex53UvkhvudmE+5B8ENwZ5935bdSu8lTZ043zPDMnQLf3YwROah8mWTqlp0hQDneiFBt5LHmQyxwNJ1itMdGRczYoCQGYKOAVcFiyMGCArLChkBoQOFFlKvERTM7AywXAF5GcELYgGFWQksUvaudTDYO8Rg/wiD/QMc3riN/Rs3MNq/LWCw17+Booyl1zGMI7lv9iTfUvtS5fx3OZp2jtjC6aVd2FdiCC8Cg+2r/y3mto/0kroVhGCc/fthhVm+xPOT5zhZHGOSnOH19CVOxi9wPH6OHEvEfWYQL5CWS0QdmkTxPMpoM7Z1Vr+4H/Cye88OEH6kU+CDfoz3715MKlqxExSqZNRjdFlNw9sJ+EG3YvfmuxH4yUfg6oDQanOaylA2yL6s2lyk25M+GRYCZoSgmYUWHq3BwrWLqORJhcIMNoBDCy0DlDLlupXltx0uyjp5M6ffPXN52SfIHsIfXj3EP3/3e/zHf/6/cVZOxHW06JUoOuz18BFVgWT2kWVThlClYTSTabOEajDj0Bg3yuV8vR+Z4VsAQnc/r3sFlcNDaICQtRsdAVmlFBXCjIAwQjnPsTid47B/iDuHd/Avvvh73Nm7JS6jo2CAYdQX2Wg/6CH0QoRikNCDx4LcnGAdQ8sDzIKKodcEhARcNETodjrCFIp0uJW5psfuTQyhhpG/ry+eo/xIFlrmRqnbm8i2GENooeGUxWkvq2babX5Zv+qVtu8jAkLbrm3l3mWjei5IurWDdv2a5FDcJ5MVVoszFPNXyBevkc+PsZxNMJ9qVuF8fIp8pdJRvyrEfbTLKIqAkRQpIj9B4C8FECqsaJYOlBEgA8V5QR9kBoOAhizsGWQ8A5kTZ6tvsMpYMjJoUhwreBLJpPRDumcXTcGfW29WWxCkElQHLlw4uubWObdMM0sSQGd9aJSOrkce2Dypp30DCNcugxqHKvg5d4zOIdWm97qdn7d5PgpwchL8tXPCMU0iiZdtagNLi/pY3wp+xzmb+X8q1XSArxUZJEl7FnHRymDkfCCA0DGnBJI6HJUsxvD6k3JbpLl6xOyYuAj4WrIs2+sknfZv+VtnAqP3FP0r2QPX76j7qfskgF7YX2W/eVwtnN79WNlBRmgIICyUHXS943oPYLxFjMWKwDAGglj6B7m0kRYVOv0Rbt59gP2jWxgdHolctD/aQ6e3j073EJ3OAUqorJhMICWi7Ie1Oag+b1pGQDpzuuPlDui5a/xagHDzXd7EiF1p5nu/L3bmMjn79yMfi2KFl+NXOJkfY7w8EVB4OnuFpy8fIslniHoekmKOrFwi7lGSzGO9coCwvd/t8/6q954dIHy/B/mneTfv3744q+IyROwYwop5Jz6LwDevQ/80m7z71N0IfIgRuDog5FSqAcOUYOVSXCfLBH2X1UXZKMGDhR1rcLNmUEk/iiI8jTFw8qm2hEp+15JNWcH4tnsv7CBKZOTzQg/oeZjkU7xevsZXP/4Vf/rxL/jDwz9hihmKbiUMIQGhR+OLKkBEt0VZKNJeQX1WdlBiJ+TxkQGhVD5NYSnj0zKPIWcSuuRFOkYSBFZ5gTIthCUMsgBxGSFIfXipJ06id4/u4vNbn+Hm4BB9dIUhJCDkg7JRsjAB+566PXb214yAuPMJY6LFm7kM8jgL4+t5whJ2XL/U+uLaZYCwsSB/22P9pteJHb5kmIViisFtpOSR0keyQ2EUiGSU28p+Qluhv1Ay6gyM3vS5a7//CQDh22zfeknUVJmbJZE4Lhp4YkFeuNiBZCZAMKN0dH6KZDHFcjYVpnA2PkG6mIrzaJ4s4ZU5YoJCjneUIQoWiPwFAnDF3rkIywapuRSliQoG6QLqgCFZ6oDKg0YuKjlrrtiv/UDd5GFGcSIjJXskQJAB9s0ClYoE3Tu4Ha8Nq6SfUuXuYrDjHDhF2klg4JixLNXFEM6HJo23y1VdN/W7xvzKFaC1GVbLFXNL/bGuhnBSToei2u9tn8H9Ye8kDZ/UTMVMXAxQqTxVwaDuX/PlOMGNlhnr07MtNXk+r21KrcVl2BlKUSVAENjEdSjANtMUGQdzb5UhVvbVensF+LTjaQQH6bZuAsIaGNYy1AYQ2ue1PXccBpYFvIoMobsnqVRXu8ukR5DzmoBCAkI6Suvcr/3jPvKygySNsMoicIoF+1njDqLeAEe37uLzv/k77B3dQn+0jzDuwo+68IMugpBuogN0e/uSN0hAyG3i/VFiODodBa7tC1jRbcMObwLC1gW7Du8uAneXL8pdzpS9zczyYV+Tc3E28JCUGc6WE4yXp/I4W57iZPpSAOF8NUYZpEirRCSjUZcMIRcHE8L2cxuojP5F4O6y/dkBwg97tD/Ou3v/+vlJ1asiBwgVDMrjqgsEH2d7d5+yG4EPNALXAYTs+aP8SoEeiw/K8AgEtbjWm5oCQgWOKrkyqZX2h6i5QmMeUQeEG2B0oEd6jFxe0fkb5fnmel7DuVcIIPRiH/7Ax4vpSzx6/Qi/+/p3+OrZ13g8eYpluELeLVF2KwGG3BYBhGUAmk3VIfQOEEqx4PxiLH6i1iZ9aIawPvpmAqK3bWEISYTS1IUArnTRAXQFzDYAYRGj7xHwDXH/xj3cv3Eft0Y3cdAZSvTEMOirmUzQlaxCVkc+YxkICF2oNY+hxY1YHxMBoEjKRLKlRhZSHLJAcpEOa/q58yWP27sPAAgzdgEBtK4XtijPxRBlvphL7yvPOTpDUralESYWVL/9RvBzYQjfNFlsYxBrENP641oy6opxLewVUJXpEvlyjGxxJo/VfIbVnKBwgsWU30+QzCfys3y1lEgKxlH0wgSdYI6OP0fo5y5LzllFSU9gY7pC4xjpp3KSUTGRcZJRykUto1Blpq44qwGhoitVJCioVfmoSkj5MDlie9GCYKXOt3OdjQYGJQrHyUfrPD9jDtnfJI7Ly/XhdwtcvG74923W3HCXSB2tX7Pdc7e9dHWAwR3FjWB6/gnnZjK5CgYVUOiTmeFsxkEo0CSw4zXbpiqtR1PHpJGDSvwH+0JDVQWIMZPr61PDGa2x+TOl5hwTbH2Wbh5oWEHz8XRbawspbwCEwlraHjr3avnemSHp+7tQD3sv55rKRSIFlXr214CQBjXswRSW0OKGFBAWbEOoesiKLrKyi4z3jG4f8WAoEtEbt+/hwee/Fdlo3B/C8xkoH8vD97sIgh76Aw2g52KHKRfijsaS2Jetj2xTVdTXr92+L7zgLypoL5oBbBb4dAthAsLcA1KUSIqVRE+Ml2fCFJ5MXuDF6VOczV5jmpyqw6hEUNC8KIVHgxlvtS4pdgqFHSB8013jl/t77/96dlz1EaMjDOEOEP5yD/Vuzy4fgesAQi041LUvE/kYQ6GFFXIOk9Z3I4WjK3TExt0BCxbidA6tjQOcMUS9rcYSuoB1sY5wS/ntW5ndNNd+RrmoXyKl1XTHRzgM8fDVD/jy0V/w//zhH/Dtq+8x85dIO7kAQXsQEMZV2ABCcxOViAktFsx8yvoK68LpIwFCiRiW2qpqRUto1ASlrjSQ8dgzn5eoHCCsckpGqYbo4rB3hDsHd/HF7c/w4MZ97MUjDPwuulWEERnCuC+xFBG7v4oKHuVfvY7kaLFgZDGducw3c/rjyjYLGxZ9tjhA1oBGLSwULRRbj+3HZQi5IMEvglOLNZlNp5iRyVospAZgYaaAUMPGzUl1m1bklwgI7YhsloBaO7fMdaRwdr10vKbLDMVqjnw5Q7pQ4EdWkM8CBmd8jDGfniGZTcV9lOb8XX+GXjBHz58hIiCU/DVnEFODDs2oYy+yuInKa1Q6WucS1hJmBSlrofYSaK0goI4TqKMJGlCoMk9nruMGQILcHfAxqboyhNpHKXMa3TGlj7AFkHxfFhtOTk5quXu7uueimcQ9bNTinCsJInld2dcaaLTlkhZQ5Ha3nZtNrmqMoEFAgYFu3jxf4je/EAzt+zjYP0Cv32svCeh+ynjocar32eVG0mhKgAz7LqXPVPMJOVaSJcjsQDf3S2uA2486Y84NiOJ5HRxjCesp4xKG0AChMZ5iTWTAr+6D1WHQaVqZwZKSeonS0GnJeb2qiUxRIK0ICCsxlhHRBZkpUYfQRGaA0hsC/ghV0EFv7wCDgwPsHd3E4c07uHnnvkhHw7iHChEqGiEJIOR82EW3N5T5xguopCnkvGAeKuWj57+aOfMcjLus5frapc91mLJrf9iV/1DBYCWgkAqgeT7HJBlL9MTx9KXIRl+cPhODGb9TIuzQMZbxSCsEBIU+I1fW+0x3DOGVD8Mv6g+8//Ppq6pfxeiWUcMO7hjCX9RB3u3M24zA1QChMejCtjhTGRbWlOERGHC1WGzBJWuMbnaBFNjaI9iETat7oGn39WZs4Mr+LSvTBDrChDVWHra2bVXXJigkWMv9HKmXoQgLlJ0S3zz9Gn/+4S/4529+h0dnT7AIV0i7BcouBBDmgnl8AYN80H24yRx0xYQDhBZTw89xzSqKFNvapLcZ+gtfc5HUx4l5XNC7zzw9AYKMlqhE5uoLGKR/fIWKrAP1TFmJKKckdB939+7jN3d/g/tH93D74Bb6fhd9LxZAOOTKddhFjFAMamRRn6YPva4UQ2YsIQsBzrGRLEnfmbKwoBRAyGxCSljDAL1ur2bdtDdMHfO2NejVR/g9yjQEEDIU3EUBcB9ogjObzyRgnb/cZAjZR8hztu3u2BTq7ly9yvH9BCWja7D8EhJBj5VBeZflwp+V6thXZisUWYJ0uRBgKKCQrCDlogSHiynm7CmcjrGcT5CnCcL8FD1vhp4/ReTlLpDbgIaTivoGCBn+3vQSEhQqMyi6w1rmxQUJgkeTnAoYdFJNWZySPjMFUSYhFYawDQhbwMuyEYVpMgCxtYfQZeGp24zLQyQLYYxlI/MWIOlMaprePX1/CWU3tqp1blGWyj5tcfG1PjhDSWvHpTlGxtxL/7MAeAeyHFNob9/0yCow5JjaHN6o55wiQRbonOtrGwi7f8uiTz0FqrSzVoTI3+r4yD3AxrndJ26rfWuAsDWnuvdTorph9TScHnNUAAAgAElEQVRH0AF6t1hRxwrIaxuzGAOEGkhPMOjcXWtismEIaSqTOnaQU6rIRR0gJENYeiN44QE6/Vvo79/AHk1jDm+gMxii0x8i6g7kEXcGCKMegpDyUDXpiuJendGrYxIIMJT+Ssesrk8vFyyivZEdvMok1X7tpw4IPazI9nNRuRtiVa0wz2biOPp6/ALT9AzPj5/i4dNv4XcqcRtN8zkqb4EwJCBMVL7dQtc7QHjdc+WX8Xfe//H0ZdWvOgIINSWXpjK7BsJfxuHd7cXbj8DbAcLNGp1gjlIs9g/Sgn4yncrqJleL+XNpmA8CkR/xQXBgklDdtsY0Zv37RmrE17BDSKMUdALXxVzXXk85kosKkJQmK/jYP+ivkPspVlhgXi7wx+//jD9890cJon+5fI0kzpGzd7AGhJXclCWKpu4hdJ8nq7CObXCSUekrbC8z1rIjN/KXKXLeeHDaFbr9e4MXdTc0AYQuazBg5ZKWQFrByyp4EqBVwsuAfjXC3dEDfHb4G3x++3Pc2j/C4fAAXS9Cj4AQEfp+jK5POKh9lFJcdyIE3Q7YHSjmHK4fVHpCyRJVBFRqIMPjm7nsN8smNNko2R6yb3yNSvXWB2gNk1wbEJ5HNpSI8tixh9DYHjI1lIyenZ3KPnHbJaBeZG88XxVcWM7aWqn0C+kh3Dw9bVFl7dSsi287px2V4uSj4sNbZKioFkiXyJKF9Ayyl5BAMFvN5fv57AyzqT6SxQxYHqOTTdEtZ4gJCFnY8dqTbD7mFWq8CR9klwgIOX+IuYxzYdTevHVASEa6AYQNEafKQee4WefMuWB5WcSpl5hsZnI9zNpDaGoH7bXThy4W6CiSTRIVhJPEm+S0dkYUXGOyRJrQuH44J+c0WW4D3NwsRxDLmIXFQlikc1/GmrV+0fBr+h5iBNTq39NIhiaDoWYQdUp2MR/W7+gAmbusGumoMYYEMebu7DJiW8zqOptuTGWzsKdGMm4c69KLPdsGbmvoqutHNSjUYykonz8TyShfwCxEWRGTP9TT1FhiiSUX42W2T1L9ICQ3QWHpOYNXfU1JQzE6iVbAijJ4fpTvo/IDINRYiSrcR9glGLyPg5t3cHDjJvYODhEK6xeJE2nY6aFDKWmnj6jDrFMCwi6iuIPVSh1v+cW5kaYy62dh+2i7q3XNOnVzjN54U7nCCz5lQOih8DykPK8dIMy8DMtiiefHz8VpdJ5N8fzsGR49/QEZVii8DFk5B/w5omgFP1BlSDOcztLqWj2E7sI5f3G+j0LgCsds99J3GQHvf3/6oupVHfRKDdGu6Eb4KV8H77K3u7/djcCFI/BmQLhZn1sxKUYN7MlybAsLNoJChtNbAV5Ln+qbvxZneseuO1tcYWAFQsMYkv1ieIFEKVhxJtIfDY4fjDoqCSERlnMlkIRYhtxboIpTzNIT6R/8hz/8E/7pq9/hJJ1g7ifI+0DRIzsI5HGFLKYVJYGn5pr5BERrVbLrQXEyNDGVcOYHti/1EF+woPv2J+E2ysaKAmustNqUQfQe/AIIMiCbrlAuCwF0ZDnZE8nno/A2/usv/iUe7P8Ge50R9noDDHt99IJYHwSDCBF7ochF2Y8oRXccwe92kJZawLDvjnl07E8Su/QuIylaIdXO6n/OfrIVHd08iXPga8kk8vwwg5Kt4/EewWDz/q5odT+QLKt0hdPTE+l9JeNAMCj9U5KDFov7odnqt7fzlyIZdZff2iE4BwrbGXcOVOnSiFu0EYfNQkBhkaXIsiXS1QJJMsNqOUOWzuX75WKC+XyM2ewMi/kY5eQYmJwgXE7QqQqEAQ0f6D7qIxZACISSWUhZuQJFAkPpJSSwl1xSy8PUm/Y6Q1irAGX/FBQ1xioiErU4g7r37PzZWF+FjlmzXrymFDfmrenP23ZOK/9mgEbdLXUOtO3YCs8bEFS/fv3dyXJRZmrZhe3f6uykxjdtEx3r5bbXGqxtlp10W1TVuT6RqfNz019pUlIDdtLr7ZhRUwMY8yjvaeeNW1Qxv1RH5DaftyGDVCzYHD/BggTVgugcMBQIZj1iqYwdgZ1AxcplBcqzJwCwIAgs+D78tz6XnPNlkSEEfIbM+5guV0jyUsy1CPBosOXTJKZ3E939B+ju35dewdFoDwO6a8cd+GSqee7SkKujOYN0a+b5S4dcbo/FXOhYm8nQJVT9R61NP+qHvf1t0Z0/PC5VENBoWJIBMuTCEr46e4Xj2WvMsilOFid4NX6FF4ylmBxLLmEUM34iQRDMLmAI1QH3al+XHLNzhcHV3nn36o83At7/1gaEgVL1O0D48Q7A7pM+lRG4GiCsSwR3g2bPyHy+wHgylj4fsi37+/tNc7xr8l+vPB3D55gGq0DqYrvVKxOyh7CoEPChS9jad+j6fsOOL/fvvLQH88dyZN4UmTfB8fQJfnj5CP/py9/j99/9BUtKSTslyoGvDCEjKQgIowoVtanKDegmScA7gaizSne/qy3tKZ3bvB+0a6hrs4TtN91YHbbNs2dne0o2MEg9lPMU1aKAl1boIBSgN4pHuNf/DP/V/X+Je4PPJZC+3+2g3+mgF8Xohx0BhTGZQTDLsAGEiEL4nQhJoYHekuGXpsIEDmmiMOifO5FZvM2mM3ktC1BxIex2MexTQtWRItXCo9/PVWDjdf7mrAsS57/YAzsen0kfIYtqstiSRSgPZQvFDGPTbfEXwhCug4fmu3OLP3aN1gyNLdrouIrjJpn5IkNerJBmCZIVYz3myFKO7RzL5RRzgsLFGebzM1SnZ8DZGaLZHFGRgR1Z7C0M/QqRV0l4PZ8FGAYeIsceBnGIMCZLqBE1Fl6vbsUu6F0WMlpKAgf8NI7AgQoDGO1mvo1rdfsZZTSWMlObzYBrb7HBgAu8EmbQ3Da1N9OAzmXXwUWRIJx7uehyDhAKscmtadxULfZHF2MU7G2P1mrMZnSbdD9r0Od7CAwUmnOqk4Lb/G3XXGPy41oF3E6ai2sNsE1S6j7PCUBRuWvPAGED6t1YEhCS8pMe9QKet4TvJYC3FIavqnzH9tEEJhDAl/Nnha8AsKRbqIei8JCzRUCAWgDeaQjcGDa/zOgwGqDTG6I33EN/uI+YvYHDO+gefoZodBfd3kgWuyg9J5vN+yDvUwyejzodMG+R52zT02r3mfWjrsD4gsXAj4rRPuqHveUtoKlTqOTjePK2TPY2RY4MGU5nJzhZnGKcjHGWnOFsMcGj5z/i2evnDhCyrWWJMJq0Ym70468vGb1o8995Vfgtx2X3svcxAt7/+uxF1SvJEHbgBVpoij5t97UbgV/VCLw9IGwXPLL6LPEDhQDCyXQiPYF0c2wDwk1pYKv0dJlRbkW6lpC2+gpdrEKVkvoqVEpGOR/72hhiHADLlG5wuRYPTvpd+RVSb4Jx8gJPXn2Dr378Gn9+9DW+e/4IaVyh7PuohgFysoORgsE0ogRFIo1rZlB7GPXRBooqUNLi7sMAwi0nYHvFvr5fqxe6X3giDw1SQPrlFwWy2QodRGISw37BL/Z/iy8Ofotb8V30wp6CQQGEEXpRB72wg5gZhpJl2ADCiuMcBUhoHpSman6RpiKTGw4GYiS0WcKwcCPQotkQwR+lwzwv+HoCrU2WYnNvr46jrw4IZSFjNsNiORfgSvkhZYncPpo9EMCum+G4wuEXCAit7G8/t6/T2oXR9WNZoe84c9fTRdlkhqxIBRSuCAjJGGZLJMsplskUi+UUMzKEp2cIZlOEsxm8VYIyX6HKU3hVjqDKEXqlezhASGBIppBB5p1YikE5NrXBSdN/aH3JqtBssUquV3Dt5zXg2SzMnZzdGY1oje4Wiepr72pnKf9MHC3F2MbJVV1sy3rswxaQUDOM678T45PVSntyz33pvjdAUGN/mnzNiwGhVsgGeI0x1NcLQ0hQ6KJC6pFxrv1OfKdvoSjStQe0egfd7wwzr2Og2uKnAYTuWAogNA8YYQjZA6qAkOcO6B7pcQJcCTOoAI/yT4I7Ar5AACEBIMGhAMJCQWFOUEgpKf/tGES+liHzYbeP/ugAo4Mj7B/dRH94iM7eXXQP7iHo35KeQMkQjJi76kAd4ziYL9iJ4QlAtF5Ti1ltZk07ky5SH8iIfFSM9lE/7C2rraZO4b3ej3RM2SGRVYSDGaarGc6SMY7nJ/LM7x8+e4THL56i8BJE0Qy9foIwmjqn3+YaPg8I29f3NpD+ps3eAcI3jdCn9Hvvf3n2XABht+yo9f0OEH5Kx2e3LR9tBN4BEDqzBfZj0aBDLMgdIGSmmxSYrojcvjvWS2PFtiu6nJkMb4IEKJ4YpihDaNliUuyw3mBPh0eZaIGULBajLsoMCcaY58f44cVX+P3Xv8ej46d4OTsB+gFKefhiJJNFJbJQH7QUd1tSP28DhOrxuQEIjchrPCQ2CYR3P6Ln7ksEgz7YO8ieQT+p4BMUJkC5zCVP8HBwgC9uf47PD/4Gtzp3cBDcQC/sot9RlrBLJ1A+QjqL+hxtdVg0mEf1ROBjlaVYrVIsmN9H63x49ar4OddEVBpcvlqJpFjeMwgkrJ6F01qB3dTaF5TnLWhyYQ1+dUDIwpiyUQJXOo6ySDfbfeao9fs9kSFusii/JMlo+4S8aGgbeXdbFmnXKd9BHTnU6IN9pXQeTpHlCbJMH8uEoFvB92IxRTU5Q7icI1zMUSULiaRgD2KZJqjyFYKK3EyBwCt56glzKLLSiIBQ+5EpvxM3UBeG3uSYko2ylj0DhMrK6XY26gSTLNqFaj1ydTyCyflaTJhKIK9X7AlD2AKEdXzFWg7gFkDYmlvav1WGkPLI84DwIoZwfTFms497Q94gix+W5G5ztELjwEVzUMZfm4G1FkscDFRWrBU34bxl1gxy2nZhcs8w8xxjCF37oQJCZxLjAKEgRMcQUjzosWEaWS0XVUCozKA8SvYwKxPIZwGANUMYyGsrhMISVn6IzmBfmMHeaL8BhKMDxMPbiPo34MUHko0pcmYuUjjATBAovchRVPe9myrCzI50X5uv9ry4dha4820refjud5Ut7/DpAkJxFaBknC1ePNI0/xHRaC4RFJNshhfjVzhbjTHPFvj+yQ94+OxHpOUMYTjDYEg1yMz1h28DhJtHxYbnqqDwenPEBzmcuzd94wh4//PTZ66HsKPOVwGlaFc96G/8nN0LdiPwiY/A9QCh9uFo9hwB4Xi8wRByZdTl023rcbFBUVMDdaBrepNc6Dp7B2lOQ7dSBxILOr+JoYkGBgedGJUDLMt0BT5W+QqL6hST7DW+ffpn/NOf/wmnqwkWVYJgFKPqhwoG4wp5WCENCmRBicIYwvqINexgwxIqgtkGCOvZwxRlH+TIN6PklUBYOGfRVQlvWXKRHGHqISpDHPT3cefgFr648wUe7H+OEfbl0Y8ICHvodbsCBjtRhA6LGncM1E5G94arsZwXEzGLYXGfiNzTwqgF4G3sJ88LWs+btJTHn/1GFlxNWVV7rl0z37hgzHS8LxrQqwNC669aLBeYjMcih2WxTHOZXq+P4ZAB0r8eQHhRGaSGK+5rY3HHGEIta10cBTRrryjIIjOnlBmlCyyTBZLlQkAh5mPE6RJhMkdBZ9LlHCvmQiYLFKsFvCKFX3LRwYFCr2IMpvQRxh01mJHMOwcGzXCGP6vPpVb/o2UNNvLMVg9hi3k3QGhMGCXDjfzRHJKbmettV3w4OvyYRjJqLKEzfXGxPNvO7k1hwCYgZD9vzRC2rg+xvJL5mcejeZzrIVxDGW1bE2fUYhtQM4Y6+8mi0RYPPpvFa3Bj7Oo2sLhVzH0JIHRmPNI6SMaXTYCynzz32ENoSbHS3e1AIVWlCgYzeSYIJFvYMINZoT9jXqAfdBBEVI3FEiY/PLiBwf4huoM9DPcPMDo8Qne4j07vCH68B/gDVJSqmGO2M1Pj4gXnjyCgXNX1jNb953oUz01nrT779XPBMhw/yA3l5wUIxZ2c8lsdv5x5kZSMVjlyL8csX+DZ+CVOkzGWRYLvHn+PH549xCIdIwimGI1yxDF7COWKtImtxWa3j8z5BeK3PwI7QPj2Y/XTv9L7n54+rXplF71K3fFqlvCn37bdFuxG4COOwNUBoVtr3woI2Yt1wB7Cls3/mwChsRBiu23iTCcXtbVKummqrKPpsyCjtxAASBexAhkz8shQVDkmxTEen3yLLx/9Af/8198hDwt4/QDBMEbZ9ZGGJdKwQB6UAgYFELoYifa6IZe3FRwZOGwOjRRi7r6yBoreOyBs3p3/8mkiI1ETHvzcA7N3q6SQ3sFyniMuQhz2DnDn8Dbu37yHu4d3cbt/B4NqgCFG6EVqBkOWkDInmr5EjAWpzUJan+fGO0lW4igrOWqeGsXQQZQ9d+cAIR1J80JAIV9Pq30Wbd2YWX/ap0dGpz7YrbP9QqbKsc3bL4zrAUIWzNwn5hLymREVPH/pmjoajQR0/FoYwm3jKsdiExC2Slm3ZKCcDotetTFxLFguWX0Eh6vVUmS5SbLEcrlAuRijW6YIsyXy+QTLxQwJswsXM3ElNaaQOYfC2VBCSpaQsTB8RJT3Mo7CGc2IJFl7QK3Qq4FP3afcRCHYIpTMO2JdrDNaW/9NMCius0SiJn90TKECyyZEvT12Nmab49mW3dq22fuYe+m2BY+Lz2yN/ZHw+XZ/pG5AzYaSCadUlWyiZcIaMN7sr9Vrz8bCPW9IRxWuqbGQAsI1jkveQZxHa9qwma+NNWzzy+c193oHkHcVAMVeQLfk4HIk1fWVD51XCAbVoUyZUpVXkglkPzm7CxuGMDNAyJ+VHjsRsEorYQ4ZEdHtD6VPsMPYiN5QoiQoFw07fYmU6A5HGikRj+CHA8DryaKZ9Ttyt3luSsagbL9bUBGwR/bRxWZsWvYYuL6gh1CVCR/r6xNmCMW0qOntZmYkJaMpZaNegVmxwIvJa1kAJiAkGHz07EdMl8fw/DGGwwxRNCfJ6L70/K2lvq35rQGMl12FFx2THSD8WGfr+/gc73988qTqV12VjBIQhuaU9z7efvceuxH4uYzA1QGhlg1q/U2GcJksJXqCq9G8loajkTg2cpVUig+JoWjGY73wMVmX/t4keeJgZ1DMpEKlBkqLdIigwwMWBCmUMIZcia0EGC7SJV4tn+LrZ3/B18/+hK8ffw2/FyDei+H3Q5SxpzLRoJAAe4JBPhd+c/N2t4m6f1BVO02h0zaoOHejfq+AcP3d6YLKrEGCQXEQLXx4qwrZPEUxyxBlAYZhH3f2b+Pu0R3cO7qLo8ERDjuHGHpDDH0FhMbWsZBmASMmHVtPWa1EpCdwmUjvIHs5yaQRPAmLtuXv+DO+lpb57DkkQDQQyf68dbC15jd4fuXc3aTlvDmPPrf8sLVBF5jK8H14jq3SBNPpTIAKi2tuF8/d/mBQx6W4M3Pt/LzS1X1NieGVPuMDvLgNbs4DnXbBwx4umxWaGAftlSNoIVusEmJmVBbLCaJqhSBfIE8YTcG4irkwhcwuTBczFOlCMg7LPAWBIU1noqBCpxMgDplxqTEmxhSKdX/EHMJ2pIOCBA2Qdy7FpkioX2eZdiYnVcEir4cunSVdXE7tBOkWJgh2L6KsN/um12S3tezRwS8HLtcdTFsHs1Fkrh9haZ0rQXMkZcssYqIBdA3gdKoKmjnVWYd6MbUvJ0bprJvlcMGr9X7uOlSYZl3V6xelrh8RLLaKaPdPA4Q2k7avq/bOWYhEAwhdjqQDhLV0VPpCLdPU7Y/JTD2ayJAdJM/sIy08pAXBgzOSgS9gkA+fGYFRD93+SJjAwXBf/t0ZjNAbMWtwJA6jUbcvDzKIQdiDFxD0xc6ZtDFb4jlDY6rWFaEKGBoXtgyNti5+7QDhBTOZnU8ur9GNE+/5ZAgJCHO/wLxM8Hz8CuN0gmW5cpLRh5gsT+B5ZxgOMkQxAeHamd/UJ/LjbUfmqnB8Bwg/wC3pg72l9z88ftwAwkB7EXyay+y+diPwqxqBawJCCRhX0wJjgsiysPBnuDFd1/r9vq6QEhDaBFxLuXSQdbVeixsJXxYXO16PZAB8BD5zDUuUuTrqJasVlisFJkyYK1ic0Ayk35N/J1mKV2ev8ej0O3z55I/y/HL6EuEgQDSIgA5QxT6qGAIC60dQgUHz7EeUbZacIlvL5g9bglY316swacvXBwOEnkRIeKsSQeZhEHQRlQGqVYXl2RyrsyVu9o9we3QD9w7v4ub+Ldwc3cAwGmAv2sN+tIdROBKmjrEK7PckaKc6wu6IDve6nVJdDotVYdFc4Hw3pkHMUI7VNg9PjhrZGhakk/EEq4RxBKnGB0SxOJMKS0j2pRU94k6Fi4b0kqvy6vM2tz0MPQEr3EbKnnl+RcwhpBlEHKtRBG3k5dx158Iv1FTmsinPwErDIOmVq7WTsoJbItIci6Mh4HmWI0vVpTZLJkA+B/IFUKihDIFfxvNkMcVicio5huwtJFBMk7lEW8RhhVGfjDZZGEZRRAIKKcvTuANr4KVE2fZIXW75kH63NgPmgszV+dPl9bnVKi5GKejUHFWNXCCtYLmEjpXaGLhtIHoTEOo11fRPv8lpdNNl1D6DCgVj/Qj0RBoqrJmbV92+2txq0lHN89vGONn4uKK4BoNuphMWWPk7Ywb12XoRddCNIZTDoehPvgwQ2qza/HR9ENfe3bUd6L2GC4JNjqNFd0j+o8h7+dBYB4mXICgUt1AfSVZinlA94oEsIdlBAsRVXuHo5j0c3byLuDdEpzdwz0PE/aEwg0G3jzDuIer0BBgyksL3uIgWweO/aW7k8hc1gkfJBWEIa4BqjOeG9H0jYuOiG8qOIWwWGGSpmNeisL8VMo+u4jmKoJK2kKenLzFOp0iqFb559C2+e/I95smpMISDfoaYgJD3vPqrtWC9dfHu6veXthz1V1VO/kx31vvvH/1Y9aEMIW8oAVcC106Sn+me7TZ7NwJXGoHrA0JzsWP/FdkVAgZKkyiXoYEIc5nMREEy3dzNXTavJUXTOk6D5dfYQ/eNAEICQBrG8EH5EwEkbwYsRsMAveGgBoTPX7/Ad8df4/cPf4fH04eYZmMEvQBhn41IFarIAyLIDYR9g5SKEhjWgNBz4cgmU3X9iyob1dJm05x9bcjfKyBsSin+KyoCxLmPOPMRiKFehTKh7qlCmPm4f3AX9w7u4Pb+LRz2D7Hf28MgHGAUDbAf78kzpZ40O6ARgieRO74AYIJhOTSt+58wD0UlDHCaJALW6U5KQGhy2c3TrQaEZQXmESbLRNwQCR5ZyJN968SxFNxNWcpCScd1bQPcm187nvCCa4EFFp1qKRNdzOdYLJeamyg9QCpJFEmskw1K1EmLwb7aJfbzXi2+GBA2bGA75FnHxtfAb+f5IbLFjK6YDLGfoixmKIoFqiJBlSkgJCPIHsJkNkG6nCJzzCF7Cykj9bFCHJIpLFyYvesjpLmMmJwoBOGT79XWJAiZCUfAIL8z7p/PEk5Qg1tbnOJcxHfinCWyVC5OWdSFLRg519JNlvAyQCjS+bU8vea82JSL2jbYebZZkprywhxLpac6z4UBtJ5C7quBTem7bjOE3MdzbFT7PHXgsM0QtgD1eUDYwDxjU+VP5cet39UXziX3Hddrp0fHBcg7QKhyWyNnDVxxXwgSmPMXyjmXUQ7K58I5UYo8lBc9VxO0P7AKQhQIcXjzLg5u3EGnPxQwGHcH4iwqbGDcl9xBuo0G/LswRiWmWwpKpJdSzj9blHCZpy6KQ+Skbgjq5+1T3CVTiov9uNKk8y4vbhbA3uVd3u/fbgBCmss4QEhmUB5BiQUZwglNZaZYlokwhN8//QHj+WugOkV/QEC4kDm++Wr1y25b2brWjvy85/xr7fLP+I+8/+7hQwGE7COU5vSIE/8ud+JnfEx3m36tEXh3QCgMoYskYOFBOSHZQYIGWZ0uSzVuagNCQR6uOKvd5FT2JGAvb4wQDFTyT6Rzh4UOLSe8SiMnQh/90UBMZighffLiKf768kv87of/D8+Wj5H6KwRdH0HXQxWWqIhDQqAkKxgAuUdQ2AaEusIu7NcGM1ibrVhP25bFw3ZE2QUcoh4ppVjOHzX3I36WroKTllKrlzgP0C8jdLMQ2ThBNkvFUbQX9HAQ7+E3t7/Ag6N7uDE4xKgzwiDqox/2MAwH2O+MxHlUWK8wUDt0z5NwXx1X92h1VEmBmVH6uUTmWD4CwkF/INu9KY+z3RKwVwEr6R1LNIKCkmLPR3/QdzbtkSvknCuk6xU6NyR2il7r/L7gj5xklK6YZAlpmKOuqMr8kJlmjhh7Hslq8h4h+7ZjCN2AuiLKybfXAaHAKVS8uMTen2Hg7HmrBBRmOcHgXB5lvmykoUWGks6kyzmyZK7PdCClE2kyR5nNgGKBUALIFQAKG+NAfGMC0xTQBIbqHan+kVLq1hEJlTA5YjAuC1YqotR+PwVMwnYxkoSOkcyYc04qEi5fy0/bpWUzrxk4tGukDqR3DCHnuu1f6yzSRQyhLaIJO0hAmDnQVxFKNfPLNoaQm66vaU9gWwChgGhlBhs3020MoQN9TuovY2lTl33GGit5OSC0Dk2JNqp7BilBbsZGD5NNljx+lAyHEiWRFVSLlEjyQljAimCRERIdAr0BesORgD4xjjm8hdHBDcT9PcS9gQBBMoJBzBD6Hryoo38vZibMKSQc1JQyOffcOdjOX2xMuRwnvTGHXW2BawcI64VDFwFlDSU8M0Xl49o/yBDSTfwsmWCeL/DoxY/48fmPeD1+jqI4Rr+fKiBkyGn9tQ0Qtu/LO4bwfd56P8X38v7bH76v+uijV2kAsfTDrJ0kn+Jm77ZpNwLvewTeDRByNVoL6pVk1DWAcIDh0AHCQnsLzwFChRROlqgMoWRliQlC4UBhXlvGi0yEUhwX/Mt6M2UvT+gj7ncxT5Y4OTvBdz/+gC+f/xlfvvwSp+Ux/L4HvwN5FH4O5hQSFDKIng+CQYJCKRo9phMAACAASURBVPEEFDU9bZu9g232ah3KbXzX+vYc5FsDghcAwlbxxAJEyg/PQycPMMhjdNMA2VmCdLpCsShw2D/A3f07+O3d3+D+4V3sxSPJICQYFEAYDTDqDjEIewjDyGU2+sIKCiB0DKEUfk7GxM0kGMxXmfQPFlkufVrssWP+oBWkm2ekGk6o9z+BvfSPJSvNTCtL9Pp9MbWR8HeJ/OFqrzk/1pXs2tu2/Q/fxxVgPaBkUbi9qcRqrDCfz+UcJgC0sHoy3rSQN2ncNpnspdv0M+0htH16e4bQmAUee724Knmo34fkiOfMektRlOw5JijUHEIyhCIdzRLk4ja6RJHynEuQp0tkyxmK1RjlagK/WDa9gibxdBl5tVGKG3OLsAgrxp8YI2jAnkDQE2UQmUA+yzzVEkIbt6URF661xOlRf9mA0PXmbTCEulDWuF42ktH3BwiFVePc4VoJKBcVExlRkTh1SUuFoXODj6qKUFYR8jJUSWjJnnJlCwn8CATJAHYHQ/T3DiVsPuj0EDNsfrAngfN8TRh3EZAVjLrKDgYdlGIIYw+aetFpFfIwYNjwausOMDantpf/doDwqrN4u05x+cC8op26h0ofYQixwulyjJNkjPFygucnL/D0+Bmev/4RafoS3d6qYQhb87Kd003P7Pm72tW2eMcQXm28ftpXe//N999VAwOElhkTOue7n3bbdp++G4GPOALvCgg1YoBMkISWkyHsdEQWOBoOle27FBDqDV6koHTMczd9kSqKAYPKRQkkpFeD0q0oFBOZMvCQVrmwfASE4+kEz149x5+//hJ/evonPJ4/xiyeIRoGCOIKYPg8ew0ICIMKYM1KplAMahwgrBlIs1xoZKJ6UC5aLWyAnatZNgCN+7YGg5fcMKSCdrDDrYiKtTk8dLIA/TREN/FRTTIBg+WyxK392/j85gP89s5vBBjSWKYfEQx25UGmcEgXvZA9cczY0nwwAkEqqQwUcqukj5LbyYIszZEvVwIKeQwUEDKaoVcbBm09Wc0akOYy7vxYzBdigkE5MbP+xFzGWbMrm+I60zYxcitX7n1dGFJwlpQeaoA0mUECwjEjKNKVMJmU1BIIdrs96bm0RY0dINSDJUXUGkPYBoRccYnqHlSeDiYflUK/SlFUBIXMHkxRFiYbTVBQIkpDGTGVWSkoJEOYnKJYnsHLZxI5oD1lGk5O9oqgYVMFGVQZwjJDWKUSem+nljGFBvTaMRZ1H1ib2XKRABoloLLAbey+sYINmHaLS20zmZZstDmfN2NV3JZeYCqj7JiayVi0hMlCOWc2U5VTXbjoidpURhjQzfmsmZP43k2siL6fOMi6EayZ1rqH8D0CQomMUGaQPYNyH5DzZ92ATOSwbgAla7CIkOXMEOxIhqA9Sj9E2BmISYwAQjqJ0iymN4Tf6cHrDuBRItpjz2APfkQFRUcAIVlCykWVX+aYawclWWdyhcoXtk121meoekR3DOE7Tt1bAKH0iUKAoHkBJF6GcTbDyeIMr2cnOJ4e49X4NX58/j2Wy2fodJctyahdXJsM4ea92e75V2EKd4DwHQ/4R/1z719991018Hqg06iuBmufwO5rNwLbRmALj/NBB+oqU8+7bIh12ryNqXV7DIRFcoUNewiFIaSjZM4eQkoK+2Ld/1aAEBAwOZ1OXUN+IJI9mo6wR4PMEllIkXbHIYI4ghcFqEIPy2IlAI+A8GRyhifPn+A//f4/4/dPfo9xOEYySBD0ffgR20toGpPLqiJZQgJCLvGSESQctHKnzZDJuLR6CbeDwvXJ/3JA2H6tvLIuLBVosPJRQxv5Xhr7+CB69RCnIeK5h3juo5tF8HO6jnq4fXAHn99+IKDw9t4tDBwQJCjshR0Jox/EPcQ0QqBM1AVGGzPYfrb9F4ZPACGZm1yOd9sp1IrwrdcLi1IOse8L48YeU+b98TwhmCQY5EOdSjXQ2Wwntr5f23zmXU5497fcdnFMDQJ0uq7vKM1wenYmvbDiCugyxbidPKfFXOQ66dBrfSkfeyZ598G6nCFUoKDrHJuAUFlVk1BLCx2ZQpF+FyiRoCxXqMoMVcH+txRlysWHBYrUsYZFikLAYYIqnSBfjuFlZBZzWYjSvjkaW6Vyjq2vwlTwywxRuUJYpgj4OQ7aKBZivqFj/hh27xhAMT8S1pAGV8omWmwEWUSRCFpG4cZEfc4ttCWD1r4/vS6UoW7BwXa8R3sn6rlnc9fM3MapKURR0URLWC+lzdGN+UwhMQ0N4Ns8P9wIrQFCnaPajOiayUkreN4k1e3LpP53Lb83IGorT03BLQtS4g6qYFDkom6hiM+uDbOOopBSXqboAKsswCKp4AWUffYQd/vyCBiv02OkxEgZwQ4dRQn+ukDYRRV1AbKBNJARMKi9gl4Yi3yULKGqNMxfFfDpXsufunGSM9/1nm5e4Ws92W7XrzYLqHxZR+lqf3n1q/864Ofqn3L1v3Bzi+w+F2l9uUfy3q2AkNLRAis/x6xY4nhxiuc0l0nGOJmd4uGTbzCbPxEwuCYZdQz4doawvXxkW/y2ldkOEF79GP90f+H9q+++rQYeJaNdmeC5ArwDhO/jgLztBfM+PuvjvMeHnoLP74V+4oceyfVPufzTzo2BK5K4ektjDkruWEgTELKgYtHP+Am5hTmW0MCh2qTbKrb2AfF7FuhawBjYVPaQmXsClQgwOhF6ewNUgYcMBRZFIquDYTfCD48f4Xd//GdxFvt+9j1W+ymSvQSIWSRoAShgUBDX/8/eezVLciZZYh4y9RUlAfTMsLlcm+V/plzumPGBLzTjA1+WD0ObnZnlznTvTDca6EIVgNL6ypQhMmjHRcQXkZHqlgbuhSUyKzPkF5/w48f9uKblIVqRRWTE/634z2ES6p5JeVYVO1Bvl8qr37Dpqt1KAKhA0BYkZ/3AVz7URHHfoO7wXvhU5B7Fi5CCC5+icUhDxDjEPRp1hnT35l36ze2v6dbwiIVk+mGHC9ADCPYiAMIOdcOYYuTCoISz2mLyXrGFfFWqIMssLdQh5wni/PgekE+HuRL1C/FA8PxXeo6GesF4ARuJ3EHkNwHwg0nmEgGdDjONYOcQwioGz3pQWHEB72fMiyBSxmGCuB/8Icft8vKCJpMpXycDQpShAHiF4qiFuO7AEteuUtDShgv/+DPMPq3IV1dXe6ryX9UppPxQBerRXxE2yuIPaspqmJ84kyAHlVIB1g55wHjlGRUoo8CqowCJKWUQmmHRmQUtkwlliwkV6ZQy1B5NkhIUymfU5JNSF5z7CgY4TyjIUOJizoCQgY3VEPQQdUDM+DHQ0xdqHcYBUScoKPLQh6WkgOQUSui7hJY6f43yJlV76DZ27zrsVwBho4nro6o5wkxsxWX/sjLvmnMTWUZUQSeHXEKMBW0Cx460uxRyt+tzmMyak8rmNIvRrFaNiiVVlVFFfhVY1G3Ly6+cayrbwzmm0pmUZ2OhEKiAAhRWL7gcBChKwXn5t6h44ljM1wVg8wYUdEYUAQQC/MHpFCNcFJ97DPgiiEV1exTGHWb/iqCLhYX8CL/HFIQR+fri0NEwktGr7KCsAKi9aTUZ7XN9nNcggS0jjYGn+GbrcPz4MO1DWx9bb7mxges80JBRYwg1XNQA4WQ5ozcTAYQX8ws6mZzSz08ACJ9QFE0piqdc01R8kOaQNcEp96np59JZaZe0S9tcA8J9n/Cn3N77mwcPiqHfpx6rjKJuzDUgfPcHsstAefezfOwjuObahzbdqhZsMbTf8427gPAqZ7M8LFP/REkIeO3xB0YFOYQs1FQQzeZzDsUDeLTQJmzHSfms6BhTt9cVeXotao7PePW7Pa4JBiYy7MZ0dOuQMtTGyxdcawh1iCAQ8y/f/iv9x7/9f+hsdkEn8QnRXaL5EQAj9EhdSCGLALe1VLxnQKhrvryXbe2UmzC0qOp35unf+bGUwADnLGUT5FocfMgAeOkzKPSXAXlLj7zcoyIjCmcR+WchheOYjsJjunl4TF/duktf3b5LX928Tb0gom4QUx8gMAII7FA/7goYhFAKDPXSq16BQRaXcbAv5+tA2TXJKE9Q+R7PymcAByl+EY1R6fyWQSGCGTCmAfYlrI1rGbK4zJJFOgC0ACylDqJKiXNjfvh5xEJGjQU0QbHZDHUJL+ns9IwNBgjLcM1GZTT5Wlngp/m3gwGwERh+6Jll5166ZcP6fdbz6BxAD2OttHbx2TFpIVLCJQyErUIsqYQ/ZvwZRe4JoG6JMPIFZcmC8izl0FGwhZJXmNAC88kioSxLOCwZIBFAkucj1L4E4M8S8hdT8pMZBQyGcE6EjsIphBqFKFlQsF4IgKEozHrU9XN+dXywyJ6qjYoIk7kuhPlUtU4FhObYqBid6r65DbRNdNdyrqn+LflnbuSGOxfZnG3MXykYwyJcq8Xnq8lMyjUQdJnByhIkigG95M/CbusiUc4KwfhSxXZ4iDqB0/zYyyOVH03R1cnIdlhkOAwkNxrsnmTioZ/4JSBEHiBgq9QS1JqCXFJCtmGODrl9HnLJQor6R3R482sKewcUxiIGBTVljOGQP8cU1P4N4Ncl8rqcYB5wPUJRX4aTyo9QVkLP0ebSccLiK4BYPuLaOtKWM7jDjLEyG5q66/sazavH+fBz79Wu3QGEYAdV8ZtDRncFhOMnFEaTGiBsgkIJBzKQKFfKLVL2712h+a5P92qtcb3X+20B72/u3y8GAIQF8liuAeH7aV7Honw/B/wsjmKT+ccy2Vwp9A/ZAKVxcUUjnEEWG/tg9yQsEC+whKj7BaVRK0COUEEokeJ3DtHmkgNaXDlNS6YJYaLIK8NCzu/Id8sLKlRoxosD6h70OedvTlKMFopij54/pu/u/5n+8N0faVbM6bx/TumtlCaHE14wSglNNYEsAIgZAywAZsuagVQ2vPuD27+bOT+2w4Zewru7xZ4leI6Bk65DwIk+FrxlQH4ugNBHkh8wWVpQNOtQNOlTfzGiu4Nv6M7NmwwGbx3foBsHhxBPpQhKnnGHuiUojKkLEEc+WRl50wnkOlnKErJhqMFh/EzTlPJMcjgDL2DQZiGerLZYXzdrXbWsEaZsKvJ/TMkTTgOEBANk4XgI168AYXttw/c9DvjSlaXm2pc+wlaJkjSj8XhMJycn/Dv6qoBBMJpd7ZfrUgs2NMi6G/jiBGeagNBVmm0YSxvCICUEUWkxAEAt0I6YUp7/lOmTMEiwX3iBMQT4S5QdlHf7rnpPmS3E9n4qgNBbzCiAiqkxkqhiCjDq6Qucky8sAXxYXT+hnp/yC+GjHK4O4RmEi5aQsDKerYQDc13GlNUYb51HXJDsBIs72ELAYCsorBd7YIZeVZkxRsuQUS49UeV3lt4tRrAIm+V6NcjuLWf+Mg/TvRCnzzIbZgBY9yrLVjQAITaUJqiHmVaTLO5DRYfKdwOHPgO+ebZkpdAczB+iDLSmoNUVRH4gQjq5SHzUYQXRoDei7ugG+d1hWWPV6kgKQIxELRZzYRQy8PP9GO5LIg/EAMrxyNqDdYidWTY/rvRlAFKrH2E5hNJGTXthnYBMOZK2YTAnj3Tbpu97nvx8jmeRBsIOStiotHUFCJe08FMuTi8M4csaQ3gJQBiOKYzAEILll5fLEl4Dws/niX/MK/H+t/s/FEN/oDmEvtbFus4hfLeHcA0I3639ZO8vBRAyvEEYkhomotSYcJkBGAswohlA+AGzewwwkLcFD2wkYXowaGC8MWuY5ars2OFahmANwSChoHW2SHgBhoCMF/ucM5D6GWVhQS/PX3He4I+PfqSnr5/TMlrSZDRldnA8bAeEJcxjSXVBY/jOCgnbkyjfXYbDQGMtjG4PQGheyDL/BKwIWEGAQa9kBg0QeplHy3RJRVJQOItplB3TMd2i3xz9Jd29dZtfxweHdIBSEFDILDwFhDGzhB2wgxDDYELUYSzc+zXDR58JwndhbAPIIVaLxV/Ycy7gTfrppkjIqkaY2f0AglyvstE/2BuvdbyMgXkf42jTMQyM2LsYgKibV3Bdwrdv33KfZGVXDW8FMEQOJfp0+9+vARDWH7pFCdRZXVsHtgT62vjR0DtJrjOxGi0Wz6IxcEoIMGQmMBXAJ6ygvAswXJRAUcBhSl66IG8xJ38xJw+hqMuMlksBhksNnSwYHCp7CN7JW1LHS6jnpdT1MoqYOTRAKP1ECg84s4QxhEwmyP2r2erw3U1nh2zXZAvrfasOAVy2UMJf66IxVnyeAZ4OPI4eVXgGVpC9Sx5YUhSxlyNWjKMByZYebqCQb07D+E1Q0xgUvmmbS1VBukSkFh4KJpATuEWJVhlCztNj9s+nWZJy4XgGfoGAP9QNRDI42ED8GzmAEZeRkPIRnAPYHZAfD4QV1PmKWUJ+oXyMzGNcd5rLSKB2IULWkcvc4X0CiJZp3dxyNW5xbpQBt6U/sXo6NbfJGhR3DQj3meXrgNAYQhZF0/xB5BJyDuFyRm8VEJ7PL+l0fEo/P/2BLi6fUBBcMiAMQoxpAYQrLKETRirjWBOJq1VvhyiWa4Zwn6f7qbf1/v0P94pRMNSyEwHXm0IO4a/XA/M+Hsk1IHw/rSiG5Yfui+/KEJbGjBomJi4D6X54rDlXjMN1oOKYsecceVgmMoL9EaKFAuAsdKLhVxaUZeFXbEbAAPE9Dg+d5wl7BfNoSYmf0ePXT+lv/+H/pccvntD59IKiUUyLo4TGgwld9ieU+zCCqgWlBDNuPp8j/LEqtOP267an4rKCOzCEel7LfoH3XcJEAQYlf9DPA2EHETKaeZQnOS2TJQPCu/E39E3/L+kvj/+Kbt+4QceHR3QwGNKw26PlIiUIqHYjAYM95Mso02ospDy3OgthRiyuHkYlPyPOyRI3LId2cjiVCMCUhbM30uZOSCnyEhn8p1zkHruZw+BTAMLKEBehDwakDAqJ5rMFM4RgtdEWXI8QLxWXwedfNyCsQKEQSm4ncMbHOobQGk8QizrAKkeYQC3tO5b7xkXVc1HUZKYQANEBh4mARAaKCCUFUIRqcbKgIEnIRyg7wk0hUsNMYUo5gCGXwLDP+DcHKVJcJNShlF+oRgXwwDmGELvSunOKuFSAyAGAZfioBEJW4FCMy6qFHABRG0dtg6olq1BBWE1pVNuJHTlGwNrz4WeFuXBJhYbtWnC8qDtLxIer3lmb2RoOMJ4HLJrOcoA3RluYHifmYgGEEjYqIaMlIPQ8WqDcDYBWEJEfd7gUBEAgC76w+qe8AAYBCq14vBSd7/GYZRDP4e0S4i7zjIiVAfDJ9aPsDZxc2Ab5gyH/XnfLynzXfCoVIKyvGLsCvV2309T2Ghx5H3bGl3WMBiA0XQHw3IHWIvQdhhCiMifGEJ7Rz08ACB+TB0AYjhkQwt4XxeB6LmGdMTQHTyP6Yat1dg0Iv6T+5f0v9/5cjAIwhD0KYZR24B26BoTv9hCvAeG7tZ8ZD18OIFTTjRdLhIpCEfRyPBbvvOdJiF0IFUfk4oRcg44FZMC+wAxAGGIcN0QaUMhac15Q78lqgEUBg8Gz6QUriwEQvpmc0E/PHtL/96//RK9OX9E8XzAgTA5TuuxN6LI3JtQoagJCaWlldBo5AxXb0QzzqqDk6nPeYQHg4WG5gypXDjAIVoLzBQ0UQjlUQka93CckTAIQoj5EJ+nSbw//Df326L+jr0df043DIzocjmjQ69Mg7lC+SMlfFgwIBRTGHHbLRbsrle0aIHQhLu4Cz8ZelvNkwF6MJWEU1jOE2hZMLup2CiLRLy7Hl0xM1AGhFADnWpOtf3sXe9hpKJohzAXI0c/gdEhSLj+BvFcwT+i/yJ0Eay35hB3zGzfOof1ppzMbUtih3+xzvI+8bZuhXF7CNkCoyow2Fi3yUEadtqWGPrJQDIeRShkbsIUWJlmxhcYUalgp1EkXCwqznIIsY3DIjCKUiXOAQPsMkCjAMMsTQrJuhHlkmVCnSCXPUAvUAxQih5T7i84gTK4rU1YWs5cS91z0Xhw/plNps4uNHwVukpCsfwYwnHcFz+YoLEVuUD6G1TgxpwIwAyhLOQpuQQewy78V2LDgjG7TYAhtn6abq5aHXTKCOi65fRQdlgZ2MxfSwkK1TqUyhAwMTVimQD4g8gRBFvocDgomkNVCER4KpeTeQOoEooROhPIQHfICA4sII5XQbmYCAwC8UIE8nFmaB4p5RgGtsIayPQAjs4OqjiuztDzoVUDofNMoD7JLncFrQLjPZLUKCOHgBEOIaKFcS0/M/YwqURkAwks6VVEZAELyLygAIERecIRQcMz7liKIJ+KmdMgTqitgN4Hhunv4suf1fZ7ML2Fb73/6/rviIByiEiHnEGKhvwaE7/JoXc/wh+a23uU699/3Y+YQOkFEW31Q+99JfQ+d7nShu/ozM0MBhhpCAiHKgXcYHFbTC0YGcsX6vb7kcoSoFyUrLcJOS+U+gAITOeAaVMjjQk24gMI4pGk2o5enr2UBiJZ079EPdO/xA/rp6U90MR9TSikFg5AWo5QuOxMad8EQAoQZuGvcZw2kuYCv6dzQ/WWJeAcggHuVsCyRLUcYJ+TxfQoKAYUGBL1UwCByB5cpAqsCGhYj+us7/z399Z2/plvdW8wMjvoD6nd6DP6yeeIAwojDRQNWR6y4iTJNqJanJNYjnhlYPJGprwxhDv0NQ1kcRYff7PiVtqiIBAkb5dbSfeA0QP/AeSpAKMdFIJ4ZY82+Lbbm1fvopmXbhDRwdPRXgGEI4ExnM1YbxXelMqqKy5i8/uqIapqNW0bpF5dD2LjjTaBvB0AoIaIyD5gQS6VSWQFDqUsqQEdUigUgWn4hBGVYhMpCSJkpTCgHoM+XFKA/M4MIUDiX7bIFg0N5F1CYZlIGA8qkYQZQmPL4NOhkoc0GCJVo506O68b39hv/u6xRJ3l1xn7KY5e+AocQ507WSj1YSHbVPjLz6D4IWwUwRZ4b5tBlwSrNeGHsmlKzARlzVRjPVf4bH1xVYVflWec60cJxwKNNgToXyLDU2ow2TZp+jpVqYIdQlSdo4aLCEgojZ60FkRifQzcjBoOdbp86fSkYD0YQNQTBEkpeIVpPcgzBHnZ6Ahw59FMBnoS4a7gqbkav19Y/hJLC4SMhpNU872QGtgBCVaW24bAGEG6bDfj3bdPadQ5hzaHL6RVIrVBAyD7TEhCmNMlVZfTMAYRP73PIKHnnDAjxqEEE+ZZLWHpLrwHhu9qVX+L+3v/43bfFQTiioTdgQ5VVRhFK8CXezQe55qu2RLkSfJCr+hQHfRdAeLVWlOX6avvu3kLvCghrup1aKgKFx8eXYwWEIsohHthAJNuJyqR+AYYI4REJaLy4EDG7h3UphdBHBkMtIQo9WhQJXS7G7PlD4vi3D/5EPz77id5cnlARFhQPO5QGOU06U5p25zTpzuqAUNQa6n8rDKGzStdyB9d5B828aoMx9p3wCSL1LmAQAi9REHLx93yRcWoPAGHkxbRcLCmZIMwNYog+dcMuDXsjutO7Q//tjX9Dvz38b+gwPGAgOOwPaABAiNDbLOfjQlW0E0YUI0zKAJleSuW7lHITIqoVUpLmXDoEOX4ARQBnYSD5N1KQ2+oFaphgq7VTlQ2xouViLMrJoTJ7fn7GbAbmXURm4CUheZrX09LzN46FhuT/7iPAJWUqbzAEdeDQQG1MtAd+gZFvLGGv2y0dHb96QMi4pt3sFcyzzSSuWlBAf2mva3ClK46irBaHkUqobwkKTVQFLBmDQ1EbBSD0oVwKkMQCNapKmgEAQvEWzg9hCpN0TimUTFGqAuJXWUIh5h0OVcU5EW4JIKYh7Hx7Vs5BavuZYJbAChGpYXVOZQm5H5dtIm0TFDkFRUYBtDO5JAZv1BgFqyGjpXNGaxpyLrc6dSAGBefLCiDkcxv/Wul/Sh64vIRdNAAoofzQaeZ8cVwawCiMaQZQFmehyBKgF/O55eAx448Gw7YY38jXQ44e1Hqh4gkgpqGcHtg5yd+DCIy8OlpCAiGiwhACFIIdJD8kCiLOM4SFj31RNoIZQTCDiIpgRlfXHp6ENP/Zwm1RZF7zQy1/2Z0f5VG0a3uyqIwTjuvOUbvYDDuBQekKZV/40DbBPnPnx912PUNYA4ReQhfphE4XF3Q6PaOXp6/oxckLev76MU2mz0qGkMvNcB4h+jFYQnuW14Dwwz7XfXvw7uvH6nXvfi7vf/ju2+IwHNHIHzIYhOohOsfuh/iwzfbpj77O+N1wZe/y7D79Da+9gl0m97adr96XqryaD9ks7wIIRW5+9eqgNoocMRjUMKLMQELuIIxqePGRhwM1N4SKRjFyO7QmIMIVoUJvIU/smV/SNJnRLJlR5uWsKgp2EPkBP714SH+8/y39/PIRzfI5dYYdGt084NqEl+GEZr0FzTooXG8MIa5Xn4ob0/NBAGFz/EgIGUJSYPQBEEZeSJ0g4jDPdJpyjiAURUOKKJtlNL9ccP5g6EV0MDikm4c36JuDb+gvh39BX/e/YmcWSkoMewMJGe10KViKyqiBwQggTm210tDRUCleAj1ioZR+36fZrKCLiwsGQlxPEjmgEKXh+ntiVAmyW6ewKtaLsBNqtFe4npveACH6hwgPWYF6EYFA3+AYnj3+2tm6PQ4gVy39mZmMJQsczRdzms/mrKCLe+Ii9hCY6XY1HE2M3Wqcr3MMbLiWL5wh3NTKG8NJnR3r7dcIQXRCHgGsyjIXCnzK+npQ1uT8OQkp5RxDLVoPQFfkPLFI3iGDQQGCUNoEKAQQBCBMFjP+3gcghBou10C0kg7oB46zjgGY/ZZq3nTA+bYMBN2wV0ApBbJNkBwWKUWUUoTwVM7x20YaVXOvDC8X5MneWZpzDjB+4nRC7tdlkLzsVf5bcuSk1IwysCWE1SLxBVQ/MylNA1VeZeD4uMowCksqvwkoDASoMdDDC46lmAIfoA35emDyMLeY2AsEyEJmB0URJATwlAAAIABJREFUNCpBIYAhgz2Eh4YIEY0YDCKvEJ8LPoeEnHuqEMqfVaxKwnxFH5aBn7KE3FpaY9Lty+LMqIe81vu6MYQ6wW1hCHcGf20D6hoQNhhCSX9oYwhnlNBZckEXyYTG6YQevXxMj18+pjdnL2i2eEmehowCEPpaZgbvUiJFVb+bojIla1yxx9tGaGUc/UKN4v2WV936qhbxVdpwv3NxyOhhNKJhMKAO8mxUZW6/w1ypVb6QnazuyxdyuTte5rtMzPt2yxIS7LOjuJArz+OO93WVzT4EIIToA4xoCHLA6JdwOxjSUA2FARBJSKgad2Xgjc61wiR6nLuF44xnY9YfKIKCFsuEllFB0TCmJy+f0J8f3qPvfr5HT98+o8RLKexH1D3oUUIpTaI5zbsLmsYJLXcChGta8MoMYXPxUIaQw8IEEAYIE809rg0YQG0vWVK+yCmdZVQsCqJUwGEn7NLh4JCOhsd0p3+Lbsc36VZ4g+DQAhg8GIzocHRAh/0hI2qAQgBCzGnIHzR5bgOAzXcAsW4noNk8Y3YX5SGQh4TnFscCCNmoc5i4zV26YgldYIhnzuGYE3MYiKos+kWv36MoAlOoRlvb41gTMvp+AKGc0PomgAbKpKAtkFMIkCEsYcztYWHPLFteQkKrYbXPaKyHBO6z5+e+7a6A0L0PsdNl5rT5U/0ZTiKXwqCyDqaxhVI7U0ChqZQuuWQN2EQJL5X8QhaWQTioD8dFVgHCBOw4hGhSihBqmmYMJqV2quYtQvlUBW6gfpoxuARYhEKphKJxbUMFawYMWQk1Syu2R8dTqGAwKhIOH+XgbgUszS5v4c3CkGKcicpzDexp7q78Lnm8JStY4hcBgdX3uq3u465AMJPTJRxzc8owf7FYi7wY6IFlUVYQOcYi5iK5ex7CzAHcAgWDAQAgGMGY4k6f4rhPfoC5SsRfSmaPSwIgTQDAEKIyUkOQmcEgZjAIhtDYQRGHQbtJxImUsdHwXQWCUg6k3rcMEFZ15rQ31ia4VavQ5VD1Mdf6azMQZZecwrXj+RoQynPjkGOEi7YAQq1FOKMFnczO6TwZ0zib0OOXT+jRi8f09vwFLZJX5LOgjOQQAghK6QkcdldAaDPTJqRQul4/9yn6o14fO2NsIDQCtRxNv+qa3slZuh9+8f7ne98Xh/EBDXwAwohCVQ67BoT2PPZr0I/as654sneZlPfBdE4LimGzz85fOCBEWBHKRIBdmU2nDG3B+qAmIUAhQhjZCOHwIyn5AFDI3mkNp2TRmUSKS8/TOVHsg/aiRbFgdtDv+vTg8QP6ww/CDr6ZvKVlWJDX8cnvBlx2YtHJGAzOolQBYeOprDCELZ2q1mE2eQeNNTB/vW3rsoQKCJUlhHczzIj8tKCuF1Hsd6hIlwwG55dzFpOJCcXlwfwN6HB4TKPeAR1Hh3REQzr2RsQOLQaEQzo6OKLj4YEAQqiCKtuG/EH2dFtoV8s7BGcAcBAqOplOOdwOxqLItUvpj9KL3k4M1xqP715ZSIiBwDiXnETJbwJLmCQLms8XHJWBcxwcHHD/qBL468/DBQrNJ/U+AKF7TGEHJJeSy2QAFHKbINw5lHIozG5LqBsMUTETruLIqbtlrji1fZa7XQUQlgZ6a6xOPXKiLKKu4epWggEsV6mWaSGQHIou4I0ZQhS6Z0CI9hdAiPxBEahZMDvYWWKMAlBiP6vzJ8yjAcSyTiLnNIpCqefnzDiIHIlcM3oIO8kWiyosVoEfwkW9bEEerocBoUZZrmkDASAaPuuUjSgzDAtEucqYk3IS0j1qab82jkuAqL+Xa1UVJolSPBktaY5QXISEKhgUwRbkd0sZIY4iUDDI9Wcx14cxksfJ45IP+gJD6GNu6VEY9cj3Q6k5y8BQQz3BQgZwJlYsIYCoAEGEieIVMDPI7wCEuDZjBBkcCttsatUuFCyXWY7HrELam+BuHRO0Agi5gXUYNozdd3FCN6/n12ufVoXpBRBqDiFUsQMIy+CV05SkBiFYwkk2pccvHjNL+PbiBSXpGylKH00VDKK/WNqoib1tCxk1QLjLlLuP4bfL8b7cbWS8uTaUzklWBrL11rT99jKgbRyunmtT63n/6/17xUE8ogEYQnim4E2qhf98uY3/fq78lw0IP8ZQLeHAPif7wgGhiMQUHHZ4cX4hzIrv03A4lPISbARJ3L4fqmc59NjDjlzB8WRMi9mcDTrk18W9mPJwKcVn/YxB4TSf0bf3vqV//tPv6e30hJPI/V5AS2znZfw56xNNw4RmIQBhywPYCAjb8mA3A0ILBxUDwkxAFxgKILQ8QgGEHoVJQT0FhAgZTecSKhoWEfWjATODh4NjOhoeUS8e0LDo0TDv0sGyR4fhgPrdPg26fToGIDw45JITlpvIyqLslSskrEvn5CZDyEIYvs8GK54bQn25RIgyulXuoNzDtrQwGGYw7GBosVopgJXmdIF5s3NdXl5wWwGM3rx5g3q9vh571ez5mIBQ0B36JMBrStPZtCxBAQDIrGa3IyVVYPhyO5tFuM9gL034Uizk/czdn8dRrg4IjVur38emNi7BDovPaP07rncv3pACL2UJDRSCCfQxYAgMIIRlUmYQITwTJBn1PJ8igEtmCC00VIAhnFVW84+ZR37BaYAw1AXX+ROdigrEQqAoWSS1Z82/Fzkl8ynlqJmoN9KetebkWBr24JxLDYN0ApgXScpjmZ1BVodQPB2NaDZhCSswI3NGTcAJYyHwaBn6VETKDlpeOI+HkMsJiapnULJ9AIJFFNEyjqngKCwAQkQBIEpEcwm9iHxPQsU5bUcVkaVuoOSeI1QUzDxCyVGDcAlm0MMLcX9gCUWllIkefKVAuy5OJJOfO7O47jr7oTbzbBzKrsxOvZ+u8EPviuKuGULtowrpC0S9SIkmrkOogDD1l6ww+nr8hs4WF8oQSsgoGMI0P6FubyF1CJkhbIJBZQk3hox+HnNr21Xs5XhohDh/6LtaBwjd864Ok3dhWvcEhP/+xx8YEPaCPufxQE4Gr3cdux+6YT/O8bUV3oVS+zgXutdZrpoLaCepUvB36yW/SkDISns+qzSilpsU9yY6GB3QYDCkXqfLzYnQ0gwS6UXOeTiLdMFMTOFBTdNnJhGh3EEn4FqD8P4VMdHJ+IR+eHSfvvvxO/r+5z/TZTqhJEg5jBSAcZbPWFimGAQ0DVKaBch7aQnl2wQIW/t9zXyo9buKGXJcxCtC87a/gEIoF3bzgHpFSCFSfRJREl2mUjcajGE/7NPNg1t0fHCTQWE/HtCg6NIwj2mYxdQrYor8kNsKIaM3Dg651ATmM4SKSoiUeuKQIeGBha2zhdWNeLRIFqyqyXlAnC/X5Xc2Oe1YuzCEyEuMYfAhZ3DJYAqhl2AGAQhh6MEwvri8ECYyjOjWrVusQGt8WXNgf3xAKLmsYIY4l3AB9ggPR1gI5BHGqF0bKUtoZQfaEms3zFIOD/OLW3uuBgitCHTbHOvUTWm2qQl/KAByWTGs7KxgycIpVc4fl5jgenwI+UTJCckrBHsIZrBTeAwISfuBhIxKriIz3vyuoagcQgqQOKEsmxB5aSUmowDVmEWJ75QcW0NscJrgeGW6QPmbO0IdA6nNK6OKrfgJObAYbwKIK4pQwKGbTAhAyh6QsrQGq6SqAJidPUcxxk5ERQw1TwF+DNYQ1skMIRg+MIR4F0fJMggpi0JKo4hyBnsuQxizqAxCRwNP9oUDEE4sjC+Uf+GcPxb8EOYRTCVCRKEwymIy4FM9X4ChBoNWZT7UNcfx8nWezwgHczDI3Fafebav8FonszHeaybs9oPsZr9cA8IqgJwVRuuAEOwgQGHiARBO6eXFazpbnNcB4cULypen1OunFMUzwrImKfFmG+hY3Fp2YrdH9rG32gsMOkbB++qi2+7XAKEhrKavpf063jMgVNXrNrVy7z/89KAYxSPqBj2KEbIAI6jhQdp2k7+c39d0i42AcM2CfZVGMS9nY1/pDtsZiZ1PuUYAdTefvmMJr7le9zpqnsjdTuCs/DY57XxnV9rQlsB1Rvimg64TlTEwAVbl5O0JG/7w2B8eHDAoHI26bJ8k6ZLmixkDwTRPaZ7MaTqfUn/Yp36/S70+akmFVARLLiWRwcDqePTo1RP6T//093Tv0X16+PoxLQD4ukTxQZfzCMfplDqjLvn9iBaUUYIcoVYj3X1CDcC4tt+vYa5K5s9aTBlCzXmoVyCTYwRLj3pFRCOvQzRJOUxURGV86vgdGkYDwvx05+gO3Ty4SUeDYxoAEPpd6i0j6uYh+YkoRsBbCqVR1CMc9vvUB5BTQGhXDE8qG8ROyKiMLv1elTURModQMIRDdjWEU4pc7750wL4CIIRxtkgyDg2dzyHWIaUsYCziPJPJhAEirvXGzZscVix1CNe08wfMIWzr62gvsKWcSwiwjEL1S6admBHhXELcJ4xjzlkq099qh9sU8fJLB4T7TkxgemzBbp8217i2a7m+rripljPR0GnJt1NAt8yoYFEZgDkAsozr+OHfQbbkXNwgl+dtbKCUvNA6f7W6iOjbqIMINvmSw1DFCJL9JcRT9+N3USe17w0YyryqYNFAoa6D0pYKRLCN0n/lO8ZpmVepW2uhebsGmQoVBBpjqCOOWwrzhpM+I1DJozwMiLodZvs4h9DUoxEy6nzm8E8u9wDmzqcsCCjzfVrqd8ISQlgGAjLy4hxCZQgZBPKzkjWwqpuoI8UPKer0OBzVgnHtnTkBaXQHBLrqrFXt1Nr6bMq2Tmddx9C6/bkE9M6X14Bw3xG/6/YVSeEVobDvWP6ckNHEy+kyH9OL81d0tjjjkNFHLx/R45eP6OTyFS2LMxoMMorieVmQfj9AuOu1VnbAvntcdfurcjf7RmNe9fokUgl7t9sR662Lq4DCdue9W15KymBVl+P9hx8fFMMOAGFXASGEHSTs4Nfzt8nI21Q+YtN++6If0tyD9mNCLQ1s0rv81a7INSptjrGDu4p2HIYjP9SuTDuRyyVvM5U3G4T1OzMQvF/i4dVa510A4dozKkOI3CsY/NPJlPOwut2eKEqCIYS4yDJjIAjOyo8CyiHskKfU7Xco6sILTJQVGS3yGRV+zoDwcn5BPz77mf7Lt7+jB89+oienzyk67lNwEFPR8ykNloRFgWIPnYpyzUpc3zqVZ7iyIDb038as6xoN5RRUKtPhG61/VVg1Mvwbdbek5mAvD6i/DKm4TGh+MWNlUUoKiimirw/v0m+/+is67h/T8eCIXwfdEY3iAUVFQGHukZeJiEaRF5wDDaZw0O1Rr9vjPDdR7awKMHMdNwvlr7gIDndjsAPjlwrJj0PuIMK0wCwyINzvj0uIgF1TlU4Y0rgejCbkKsLoxhgSNdqccwh7PZQAArO4Ogtz+34CQAgAgVIqnEsIURCEvua5siKRlCvSuprMamg+YbO11s0Bv2hAiEbYp+vUJtJ2h+Nam6IBCKv2byZ0afaXloswAIYoBcm3k5qA7GgBY5cpIwjwxw4NKXXBSsi6newnQC5JUKpkXJaXqYCYbA8gWIJDA3UG8tSxVLF65hjURtT6pSUodKsDlkygA4ZKW6pOm3JYqh3SAU8CqKqapfYZC2AaRJShzinyAhU0MovoeZJXy6VjROVTQB2YO48KhI5zPiFYRQjHAAxKAXiEinIOru4Dx5A5A1a7go4UVhF1ZKnLAvM1iKePfzsYtGmlvvcundYYwrb1e6Ptu99EqmOo3cTd/1Bf7h4VICQXEGKd4TqECNTO6DK7pOdnL+h0cU6z5Yx+evYjPXz+M13OT8mjC2YIYwOEnGdqk5SNtXU5hCuW4I5Nuc063PEwzmYrvfNdT9E44K6Ha15Htd/qEaSZ9wWD+y4gK6vuauM6tXExz5bzzd88eFAMuiPqKCCEVPuvFhDu5V7YNDXth+Ztay48zgV2V/+EVbDaTPsPHrdLNY9vxoV9bwui4zgoT1h2ZXfjclFdc11b4rTXDTw2Uj6C6+bDAULkjuUMMgAIZ1OEaIjnGCUOWHCEwxeXHBIUxhALgIhYwYVii2hJeQBecEHpckF5saBFOqUnr57QD08e0B9+/I6enb6k14sz6twekn/YoTQuKAuJX5xIx1QYEuf4qeoDWt/issGGkLTGIy7Drsp6YQhlsUVDz6mFmBkYQkUUYJBvNCR/GVAn8ShCutE4pWySECVLCjKPetShv7z1G/p3f/Fv6TAe0WF3RMf9QzrqjmjQHUg4KAK/uOZaTsss45xLGJoAgsjV7DJ7BWAHpk6oqxIQluaSNA3nyU2n/K2EilYqmvhuf0BY8HUhbxB9AIYwwB9CLPHs4SiATYprBThkh0GvRz28uj2Rq19p708ACJU9RdkJtJEwhYmo57KyYsD3xIWtNWRuU+mitiH9SwaEV5utN2PI/QGhqak0Zv+y2LyOe/65dMcJaFMQiL4MpwWHizIglM/1cExM2YXkyy7mJStYhYYaGFRgqIBUzlr9V2MKS5GiZlibMI9VqXhlIXUO49lHpzLpcxY26jBkGl5qM5axhhwuqvtynrcCriSIKQljwjtCNA0MYgJhlWKtzSnHM6UOhOVJGKnN/6IwKuHs5TFY/EX+rRmRPC+VTlfns5gqjulZ0vIalcFiVm0GqQHlVSvDVF1lr91tmFLUyOnotb13tay3DZTrkNFayKgBQjwqN4dwQahBeElPT5/TyeyEJtlEAOGLh7TIL8n3x9TrJhRzyKiIgVXhwpsAYb3PbXtc8vs2m2O3ozS32stUv9op5Oq3+ERar4P76fr7LrG3Xtf7Gh673qadr/KTCSDk+fJ///HHotcZUhx0qQNjlX6tgHDfQvLvGRCaSppOxm5qBOZ6EbR4N96WO68V7VWPqKWEu0uAhL7AeHeNEsu3sNDV6kcLmyxbZBfHotN7f5GAUL3MMJyQPwgwOJuCERIxEWafED6EnBQm0AQYBpFPYSdkVdF5MaUsQCJdQVHXp8n8gt6evaLvH3xH3z++Tw+e/0yT5ZwWkAEcRZQPfEoiAYTEJJSuFAwKlaVbO1HZQqA9oeYxXD/VlMYDG1byL4RuypRogkzoS4BujHYZCKIcfVGEFCxDCmc5FecLiuYF+ZlHHS+mftClw86IfnP0Ff3V7b+gg3BAo86AjroHdNAZUK/T0zI5oagdcr01hLsJg8Ehu9rOZc08Xvx8AYSOQ8M+GiDEvlIGQnLjbLLcs1uzUYVj4oU+YIYTC7B4wgrauQAIF1Ab1dIkw+FICl43/sQOXONh3CGEe9dFY2UBRlAhREUgesTquZLrimtBfzbQDUDIQhgIrWu7djMRVhpztezEx14or9o2H3M/t9lWQGHti3rrAR60hfatXLsDCN0cEyl8LyGmtbBRDSXVZatkCFndVENKGbRZ7UEoKmuYqIRB6r9LEFqtSPzJwkUbAhcCH/HnAMIytFQFbBwwaPOUTGsVVCoBI+CTNhm+M2E9nsl0LsEGYAhTP6aUAaGWoFEAh/w/OEYYPOo4LedErQUouYEIR8VL58mV+n8NoGeGowLG1v6mtQ9l9sY/LBqj2toFem1jy+5V9rgGhB9zXG86V32qrOxOhIxaqh+WeLCDeM2LOZ0nF/T05Cm9Gr+m0+kpPXr5Mz1785SKYEFhMKUomjNDiD5bAUJ77jhjG0PInbpxqW20wbqZf9fvt7f8xwKEfMdrFv51WhzrwkJbx9z+RsX2xmmf1CsWUMvO1MwIA4T/x08/F93OgKKgwyGj8LmHv7ocQpmY9wrr2ej52HEydXtIE3zJilLmDlo9oT0vsuwa7hXJQiuDv/k9k0PmEa0jwo0d0RbWTQNo3QF+qYBQHx8bNQgZ5Nd8IblXccw157p9MEHQ98tpnsyYGYz7MU0XE5rlU8r8lPwuUdQP6fXZS3r84hH9y/f/Qvef/kTPz19R0fXJP4gp6xIlnYKyuKAUtjjYwbWAsK3FrwYIpZfKvgIEzSsvIJRhIYNAJMBDJpsvjkEhXgCEYAYXby6pn4fUC7p01Dukw/4h3egf0d2D2/TV4R0aBD0aRD0OFcV7N+pQHMYswCCha8pcqDQ+imhzPTQfNQQjZfsA8ICUqz/XhgbQQW1AMF6djpSZAEBjAQqVcl83/toVRwtmBiFqUd9P278omGGDmAxKk8zmMwZXELEZDkZ8Ha1L6CcBhCjMLWAgyVLux7heELKsphpGnEdoQBrAsNnLVv5dWwzb6xBeg8LVWXO7DbGm1Wps4OpxV55PQ4ypKmdhYjLCElaLiKqaatimRHZqzqCFkzIAdL6DG4xDsY3nc9ckFxC665W0AKIrmMGUf+l1gCWUf+uqXhp0xkJXUQ3CZtpK66pxOhwds3gcco4cQj/Sl4RrilK0bu1JrVkrGSMlauRyBGypqrQVjq+VeVjn5GmmbKx3BlW5HZsEiaq2WZ1bdP62H9QS3tbfrhnCK9joO+7S1vY2UzIgZHEZZQg5ZLSgWTGj8+Scnp4+pWenz+jF2Qt6+uoxvTx7SVEXtgeA4IxBoTknVxlCQ0JmF1RhhXLpemViourfptn6qr+1N9Q6QLitr+5ig7rHKOG3TS/ObWx8NuWs0jLPOjt++PVtxxaxeer/fPi4iFEHB4pYULliURmTD9+x137xm31KQNio/WMsC69SUjRXilqLZ7NdGGT7A1iBqLJCuUNbfK26ODfBMW/p1jNqGKVuqZJtNHurkdtyC190yKhNkRoShLpbXGD+csxMCwAhC8wcDRgfpXlO5+NzZvY6vZhm6ZTm+YxyHyIyRGE/oJ+e/cSKogCEP798zMqi8VGPujeHNA9SWkQ5Zcg5DFBeAW5uzTZfApDhCZpQiZlK7mSxDRC2TZP20BQQMvhT44cXKiueK0BQXviMZHgsZgEDwuJ8TtMXZ3Tgd+kIIPD4Lt0+uk23Rjfp5uCYbgyOqed1qBd0qBd2+b0TxhT6IsJQlpQghGhKbTSwbyh+zeItUO6LolIRU/J1VqfiBAIv4wmDRuR44h3GHhgNMIsotN32VzlYGr8WBU1RviLLWIrezol/IycPDDGrEoYhjcdjDivGecBofn6AkLkcygtlvBEGPZ1K4fOiYOCMNka/Rphu3EGdTTVRHdthZeyX3aqaodwn8+EXzO1z5+e2xY5L/OplO7nhbffkzvHy8OoZ4gZusEaUxeldhrCcDtz8PctV1JDQBkBkkIkcRCeXtxQDLUNIq6vlea3GX7mRKlVYLN+LMoGuUSdAUY+hwNH6qcyKBiR1XYaeAgNCmTOWqPfHpR5EnlGEZxzHjbJ9fCyE4jluV4nqlPA8Ywdrz6G2cAqMlGV6t1FQ205ZgPa+u9qDqmdfs/Bl9y2+8mtA+OFmiNoKrd3AvvOKSNZYLTshDOGS5sspnSVnDAgfvXlEj14+pOdvntLb8RvqjyCSlpHvTSiKFqUDo+o7jh3QYOXr3dBNK9kslLK+dcqRuXcDtgHCK8+LZqutSfV2R187CLSFrkp8qFjC9lurz0n7SNXt01TVmup+ktTpeu6viVZ5/9fDJ0UcQVYdsscBM4SSmfNr+vswgHAteNPGbbYxjKsqT9AWLWHzLHRG8jWuxhPyEXXsmgHnOndsfVw7TGXVqPUN299K3HFLNkZNfQmv9ysNLGztbNsAYdvgvEq/leNU/uP32fPF6+wLSFlAYEYKnsPwPzo8pMMbfQaESVbQ2eUpKoGRF3nkIRokyGkZZKwuuvAW9Ps//wv9/vv/So9eP6HT6RmlQU5ePyR/CEnzJaXxUvIHfQDCpQJCDRctcwib6pWuq8D5LBbVmtChZisbIHRzdlAwF+DPJ38pgNAHIFzqO4PCgII8JLpY0OTFKd3qHNCd4zv01c1v+P14eEzH/SNmDDuEovURh5N2/EjYQQaEorRmE5xJ4UMAhUM1ITnP4WCe5BWqKiazb0r92d2kCO2dzRhAAthwPTEWo6lEJtpGntu/jXlXe5SmU8jvZ3xeDvkuClbqBNOGHEdm1cKI8wkn0ymPLYRfDgdDzjlqGoNmuLX1UelrVxkB23u85LpKbTvkkSFkdDaTEhr4N8LkODcWqqw9CCeh1qbak5yPpbOhSV47i7AxOrKDjsY1q/uHubvt9/9L2GJb+YtdAKH1azgpXaXRigerWsry9mwWsdQCCdmu1jXL6S2PrfxeWzqDrWHl7MQDTnqFOU3bZvMyh7DMI2yuQ81VQMEYZm8FfpITCNsI7+KI4tqbZWmKamHXpdIBhHp89ZhZGHr7Sm65knK8qwDCXfdxW2HTPptC9K4B4YebHcoVuQEG8Ty8pUT0oUtBbpCL0gcZzYopnS1OGQw+fP2QHr96RC9PntHp+IT6BwoI/RlFoQFCVbRthgmXgFBG2yogdCfpq9Tr/jCA0J0jtj6ZRl6qaw2puazWYSOI2lmI9rEfPw4QtLtu3k3duVOzVWw9/r8fPi0iAEJIH3tIcpYJ72oL79X22vrQPsYGbTMeG4Im/2xGZ2W01BJmnZgxLHB4iSfQL1XZqgXZUTdTNT4LexOFQz1HaehW7OC7MIUuIIQABIpKl3+chC535MptOxvU3BjYrjYd8KrflsZe3U7bYxQo3tJvPDUgW+jGNbZi7fD79MR9BvTeXVGN9GUu7NV0OuNiznjeyBMbHQ5VSXRJl9MLSlHDy8upM4gp6PqUUkKXs3N6efma/vO3/0y/u/cvdJpcEBLHqYO6BkTLjkd5XMgrJEJhWq60x0hJ2UH07xpL2DZpbAKEbf3ePYZ61kuGUIAgQCFeYAIj1NtaBlSgjF0usmjRMiR/mlF2MqWvBsf01a1v6KubX9Otozt00D+kw94BjbojiiiUlxcyMIx8CRcFS8izlTIPLKe/XBLAHdoZYY2cv7csGJRB9GEwHLDHH99bKLbkRQm7iBxaFqFBPTHO+dEeurZTVT3SwupwPAgKgaXEdwipNFZgNgOzlnN5CQaeQcBsG15gNHFu1KpEUXte0MJkAAAgAElEQVQYnDWjTSzE1m54dUC4fURx95GMLwaFi0XCYaMIs+Uam5g3uN1C6vW6DAjBxEJxlJUWNWTQ1Ectp4wVznTlVbO+XIBtGmze7D5je+/x+gveoc1wX7ldlxWsMYR1YFI6Jh3GTxVQqudn3cpKvPAUIp5p1vnV9Q39yWaXih3UMe0uHyVT5fYUHFJWETmIzea1lcv5zYRlmncu31duQUcWgtU/1XVp9pHmDZapHJKg3zJWLay17lyrhnDb2NsfEDYdRdeA8JcxkMte47C0ZqoiyiZE35SMP1rQknUHpvmUThcnJSB88uoxvbl4RRezM+oNoYSbU+DPKQ4TjuwwsTUdJM7AWddndbTWbLMvFBCuyRG04exCVnekijkl4dyQiqvmry1sTWliaTReGUovy/pGh+6OoXet66Mushbl4c6OEkyg9Vf/46PnRRRi8RaZc/F2ORPszuPqS16m18REeB7FEQRWoDAoL4mQ0Yfuqn45HnAILyB3CIIU8JjDk54kCzacZPFDYWABflCbxPFgWOlzqbW4CwCrz9b9dn44lW2lt8q5Ph0BhAIUq+fHoV8sje/+aQhNqYSmylS8DlaCMyu9QFFmW0ff2mPcxETnUrabr/tR8B8DELIye56zcAiYQjxvLmTcCanTjymIUR4io7RIKFkm1Bt1GRAidBR5g//64I/0x8d/ph9e/kxTP6E80LISMVHRIVrGHi0jomVYUOZBnkaLOxsIfC+AcF1/UwNG30QjRwHhUkpLxBQTytug2Pz8ckHZPOMC9F2KqJ9HNMhD+np0i+7e+IpuHN6mw9ENGnZHNOwMqN8ZEOSuACjBCqIIPb8H8lmcWGqQKZuOsQahlouLi5KRGwwGNBoOubQD/gDApFaYz8wtACH6voVxMhBUh5CbX7RqSkoPArADc4KxPx5PmB0cjUasvmkCMjgfACHG/9HhETOE+AxHwXw2YyAL8IjrxPvnAwjFQSMFOSCWgzkO6qkJM7GsoIrQOmZXJXTUVFqr+XNJ3Q6KbBMlCfF8CCdJCbqdCYE/tgx0d87YNn/sBID2m0K/6K33mTfXAgoFiWXbNsOPXGdFAxBanqD7aCsoyItQuZRYQ9eMMDdv37wIZquUoLCe69TsR8JSOo6v8gQOcDMnhXNy6WuVCqgwfFqaookFS/PA7k7WfG4zY13ca1jpVesB4a5Ab9ftaiv8htDUa4bwIwx9daaKPSbn457TAgbxPSJuoiAg6NIhavlikdDJ+A1NsjGdLE7p2RlCRh/Tk9ePGAzOswlFPUTK5BQFCUVRqmKFa2bSXwNDqI3stkDZ/i2qtuXMgWeChS3wJdVK7Q6J8oN+gTy8Nnu4In9EHd3Kybmh6fXe5sxX24ROGqCyymeuQJ91LIucwvqLdRsOXe9vH70sUBPH88wbLXVz9jOprfduW6I/wqB6n6fgMLMKEAIMIoceXnxj+/jdajLhnXNsRGoexh7C1JBHBCNROoqEy4AhwMOCxDwMT3SMEmjqPTCa575QrUy2juyYVlC2htuleL5ZsXBRAkGeOgMVsBO2t3WyMnQOUvOSPwGmhTuW8spyXbanntUdGHo/jq3Q3tcq+be25VL6dEt3c50ou/bGjwEI8QjBEqaJ1HJL5ihDUHCJiagXcc1BBoU+QGFKUU+K0Z+NT+jBw/v0X+79V3pw8oSeTF7RIl5SERVEeIUFFag3CKYQgBBhI4S+lClDiFZAjsv7YAjXDK7SyFGGGemLCgT5fRlQXETU93sEYpOLzy9Q24yo73fpRjSkO91DBoQ3wQwOjmjYP6RePKBe3OdXwPnNAgQldxCfwRBCF7ku8owxgjEIQHh5ecGgBWAP7CBYudFIACGHh8JD6vv8GWPThFGQ32dGFbNYyva3tQCzscqsY4wbIIRQzMHhAQNCFKQHuARQAvCDY+jo6JDDReFAwrXCcQRGEdL0YI8FrCI0rTIOZHi19+ytHsbWx9ecGdqfsRkl/K7ta6CQayiiVh23gcjvRzGYQqkDGQSeONOQO9uBR5poscgY/OI7hOjKfGJ5W3INbXdpBv4uY/saEF59MdwZEJb+QAfatTwc15Cqr2gN08e1hp2fqjlaoVlpoziWs7NuNu+8idnc6LjaalUbDqvefraMylx6zZe2kzlpVVUkq1qGjfIeXLtRVrGWh3QNCNdNVfasdhn/V+/9n2DPBnhwFSzdudftMeAGZQ0UQHg2m9Cri5c0SS/pZH5Cj94+pienT+jFyXOapWNKlnMKOwXFERyfOUUh1hqLQFlnTFUD4hcZMtryqJstUbMptREQ4FRAcC7wKUPEg6owS8qKCme11C1m2x9pFlxGToXw1AFVhaa7rjNncmGEudmtVwO2zlzKFlLLIxZnrAJC2Bp/9+RN4XOBVFHN4qCJa0CoFolHsQMIAQZh95RFebUTsBy7ilnA8MxZVhu5QKK6B2MPXnQsJJJ7ISpteBDD4ZClqpGrJNL5En7F3khnBLpA6yqGX1MiFwIaEDkpLS/JeFeW0jyh6hN1rsM6DzwKDBzVcIZ3gw1YZlSqUVaCXHGhqAfYWWjX0eS/FEBYPU2u84znC3YQTCEmBoA/5AwCEHYHHaII0ZQZFUFB82xKz18/o/sP79E/3/8DPV2c0OvlJaV95BgWVIRLBo0F9Dsij4U7l/6SsgKdNNUJQPJepAagOXrsve5/r0XJm+W9YrA0ZxU9hiTySf9hPRuPQoDBHMIxPoV4T3wq5kvKpin5uUfRMmDV0K8GN+i3N76hr4c36Wh0k/q9A+rGCJnsUDfu8Qsh7aEHb6iAQYBDiDkgh2IdIAQrj7w8FphJwbwhpDGm/qDPYTIYkzYhGqCRbaR0gok64ZmJqMyq6qcs0FX9MxyH6/QtEBWQcvgkQB3+jXewZviMcQGmEmNGalWKAi2uCYAQbCbAInvteDoQganPAhCCKYRzA46vhTg4TMAHY19CbkNW0UWeZBj5lOcFb4M2hAPJQCTmQ5tH5FlUNvI1IPwEhmkJqtaY3A2GsDQXLezTnftdQKfzSRMYOitFSZ7VA0McoOlaNGUJBhxYVIztT8bIbm23bjM3H7F5rJovtQkgzWJvMIAMC2vftRd0l3NV87JryPGqvNN97bpdo402lLVYr+roKr2utvkafL/bw2lu9UuuQ7gjIHTHD9ZYcZDK0n42O6fX5y9pnI3pzfQN/fjyAbOEby/fULKcUe4tyI+WDAbjCPMuxGU2lDL7nBnCNWNc3S87j/+2jmhjrs35aDb5EgJToU9L36cE9jxSVBABqDogsO04CrCB3/AdBAYtNUzMbo1EsmlrRfzL7qq8u9JsXzeQOCzf9EZKDRJna6imN1WP4ZD9+6dvGRB6qpqFeNhrQFg9RxkwHoM8Rv+K6vnftZegfQGDEl6F0DMYRzB+sC2HhyLmmGt5JbwdAGG312WJexPE4HHo1BVSeKgpGoL09w0JqbqSgDLOccozR6AGQiQCCJnGBoOpg059smzIMZOJsuJcaFcYQgOJMPa4zpLWXOLYdLcPlmG19Y65LodwXeTyeqOi7kDZae2sZCxMzuJqi9WWvUR1ypN2R2065F6heHMuOYNQFw27IUXdgN8BBs/Gp/TT4x/p3k/f0+9//hOdxQlN+gUteiD9llT4ubxr3cFlUHD5Cgnsg6iMyY+rkAx3AjWgVq7XnWxcBbGmR6qtVV0DRho0KDwFgj4DwzD1iWZLollBtFhS14+pH/bouHtA34xu0W8hJNMDM3hEcQww1GdACMGrbqdPAUrigCXEO3tFRbFU4GAFRPm2wGBpO0tIo4Q1GuiLAVJKeXhpCO7DCgaFIQdwEecPnpPV2mszeUxgg51BmjvIUQPMLEpEAca75Nf1+TMGIecyBgHvA6cRAKExhIP+gIIw4vHkMpUW69+6kG3LQWjtozWLdm0vlohjKw3gsXND7gsFyKVIPe4DW4Dpw331AQg7HRbnkXZB8ij2y8swUzw5rlvIIByOySo+6hoQfpCpaKeDbl5f8GTqJYvK8g/60FbnaAV2motahcFVc0eAMixLfZVX6QJCZy4q+zq76qXwKr+3E+htwKTsX7ze1o0tCfF0gaVdR1scmC0ien0rBtgqSt5VLbwObndd0fa3D6Td1jkB1neZCug21wlLRdmpu+220a8UEHIZ4UbYKFobQn4mAkn+ks5mZ/Tq/BVN0jG9nr6iPz/5np6fP6PLxTkt/YSKICMvBDMIQIiSR9kOOWvV+vA5MYRtHaYttHa3jlXfyh0F0B6AXW5/NkbAEC4Q2ZPnlBZaozXLec23GqyoydRmPQkANLVhsZdhxASeMHVl+kvNeJZkDUMm22YCKe1TETCOxImYSBqlWEYq6IV6//jstAAY5MR/ZQiBfveD2LYKbLvMqzyeT7OPSckLONIHbqCQ6V5VWWu0lDwy6QjGPhg7iHA1MRBzmkwn7FWAeARCqyDCYA/RAGEtxbQEgeb927+t7boEsGpSv4K0UtENxnQqjErzD/uhGDWLcWgnRudltlAFOKTwrnRsk+oGMOTk+za37a+IIcT9s9OAxUZQTD2lRb7gnEEGcmHBYjL9UY9OL0/oxZtn9OcH39P9n+/RH5/fp/lRSOnNmOZdjsmkpZdJvUGUmQgKZgdFb0wrTLDzTyabakWx0NFm/9kXEFrhmnZAESw9CnMwg8IEholHy0lG/pwoyDw6iId02BvR7cEN+s3BLfqr46/pVmdE3c6IgqDHL9+PKY671OngMwAh+pQAQnxmj7nWYeIZS2+BHR7suBHHBsYfQrgRqol39EvLoeWwDRacQc5bzKy+9WUOA1FAKLlxcetktLT6fJwnjLpsRRmTD5ZShFdSBkcY7yI0QxzCymUtiiWHiwIUiqhNSIN+nwGhCTyxP4GL/onQ1ccHhHAY2dwm60NR+BICvUg4T5NzAjkUXuY+AEID35hDcd9wQuV4RySEeiljVn6N+ZkgvNRW0WtA+GnWvo3gwLkkd+Q3TR/zPblwjnuPORa0L8nhZKtwWVCwXFKYF+S7bFrJmjkGkZkoLJoVERVIppbxWRquupBWRlkT9Dk3swII7apkzNn9sVNkZVth7+1W+FMNTZYuq/YI0dpj3n9dX+klpRjQnse6kqPZ0mfWAOX32YWvAWG5jGMcARB6+VLe/aIEhON0Qq8nL+hPD/9ELy+f02w5ZiBIUU7kQ7sA5ATyX1dtvHpXrNsEnz0gdNKINuW87twlYUeoOF1zHwDCaZLQNF1oyCjUtzVSiGvzqghVA4lhXcR6ZzaGYQQcH7YzooJWHTP2HCRkdJu2DJt7KlZjc1ETmMKWgKMcjnNzXsPe8f7xOQAh8sUkd/CaIayWKDQqxCY4/0/ZP2EJESPMqaQKfsKyphiMOXxvBg+zizmEEwI6GKHYtBiAZ+dntJjPmTGA2idCq1jJzA0TXZ3pZcEr/7dz13ZTJmTdatQ0rDx9MDyF5TQVODsLvoMQBwxABsTIh4RHV1kMtE0JEEPkXorHH+xnD8ZvmyG7ZhHiBVh/W+dNbR30W9al9fyWGrm7N+nOW8o5TWqvijfHZLPIE1osBRSiwASK0vcPe/T42SP66ckD+v7Bdywq83jymsFgfrNLsw7YQa4Kx8AQYBC5iPjMzCCTgE7MuHWYmpW2riXMVVQZaqs32gYm3ZITMO48Bn5BRhQXIcVpQDTNmSnsFBEd9w/p1vCY7h7coq9Gt+mr4U06DMAM9sgPoHrcIT8ASABY6JEHJpoBobzjxWCwVvtQbEthwDMJsfQQriiM/OXlJefzon8D3AGcoTwF+u1gOOQ+KiyVhD1bFACOg+/AKtacNPpYjf0CoDNABCCEc0wmYwZ7+B4AECIzlnQO8RVT4IQaKkK4sR2zaz0HELIzRdjK9wcIXTN5F2OuAoQMBjUEOUslXxrty2U+uPYj6jYS9Xu9cvEzYA3giIXIQuZxr2gXOMREcVVKc6yb4kpssIPLspl/vfOAvd5wpwiUdwKEbLzVDU4AQoDBcClGbi2EvcyfkX2qtAnMqwCDCgq147BRZM+x9DG0O6+qFd+8SnXcJuuMukwVEFZrksyFrt1nEUJVkrsDCHeJZS0Xtj0Bnd6vpZfsvfdnDgivog/wxQzlNSGjzAupD5eZQuOJ8Kyw1mkdUNgD59Mzes0M4SW9nryk7x9+S28mLymhGXlhSkWYUeElFATII4STXlmnJlpwxo07BivT1I0gcgfZvj3OKIL2/dZd1rpnyts7bVRut+9lOSeGjY7axKUNrEQKSLOkWFJKEPAzAKaVrJDBw85NlLaqXy3Wtw5qHLMtUbHyPEOAOGmkXPH+5Ty5ui5WlQ+r5+DOfWL6mQVa2YSYryR1rUphw2fvH1+cMUMIJkFEl7eFjK5r3TVKnWuX9k0G5xWHcYmUNNxDQQ8maBiSCOEsaVRNBJU4X1XQc0CfMYQAgxBPgNFoXkATVEHv47BJy6cLQg47w58Yk8IkIqcIYA/hoWAg8Pn09JTBFYwhMAcmP98Ms6yNzSs2S9WZqwOY59btr7U1uLnKaadHe8DwFZEcSYy3BYgLeKNNfO3YKtmPtmcVI5c9hIgEYphVUEIM+crbyM+MQSXas1Jxsmdg19/GZG8b/+1wRmeTd2zj9bvb+DAqf0lZntI8X9A8mzMoTL2MVUK9mOi7B9/TDw/v0aPnj+hsckLn3pzSw5DSg5BmUS6A0NOXgUFOvgEw1Iey4kpqkSsrx6djnLlW98oNNVqv/CdCvcAKwqgjZgb9lB2SDAzDxGeWsEcdGoZ9un14k+4c3qI7B7fp1uAW3ege08BHCCUmUuTOyXsUCkuIOYpBIAAhwkQxcRogrOy4cgLm8EUe976EfWqNQYjHoO8iJxAF1CWWv2DHDPL9MA55fHsS3mvGHfdpPRZaiid0Dk2VUhXCjonHtezrWDQYJEnZC4x9RAMw04ewa60zaDl1uC4JJ5UFBY4UuR7JI6zGW3sPF6Gomilce3r1vXQEtR5qdSmWxdbMYPY4SCh9VnAbgAU1QMiAb4k6i8b6hTwXoh1YSGYpYB3CVcbUlgyhluHZNO81u/W68S5zxb5mxQebAL6sA68JH7S2rq8bzfBKx4x05gdZ8euMm/t8LGQU76hbWf8zR1XTKMIJEC6K8dgeMmqG4ua+UD9fBSarlYb3L1ly28Ltfbpt7VDVnLtalGm7LbVbzmCza2layZV63LbVs3nQkju90tmuutO+V3nV83yU/UowqM4FNUV49uKyBhUotO/wDlCSF0TpsqB5OqPzyVs6uXxFk8U5vR0/p/uPv6eT8QtKaUpht+BXXizI9wuKY6xxVUdd354tdkGrfWCRR7u3WF0Krn2/fWZvbhML9dY2NIKlFIXDgHLYs1IMxkge+03tUZAfUAVnR7CjsF9gnYINAGEZbbzalKUXzo5kXefY+bxEDmfE9oOUlZIif1ymjv34bXF01gqb1jN3XjQAaMa5HtPJEeYjWakuhMVqNJT3Dy/PCy60qoCQxQvWJW+t9W5dBQy2wZTdO1Prloywcf24QbxM8Wep4VowTKR0BN45lAxsl8b9sthHsqiBHa5HxiyDiMAgv6jX7/PxYDhWjF6VyI2HDE8Aq/BB2GI84WvBft1OlzrdmE7ennDYKP9bi2VzvlCj7lgNpuziyF/ThNWiWG2wZsnd4MOUdkXY6MX5Obcb2kcMXKJY6e4ynJaZAo/DTwF+0VbYHjmTuG/OHYLwThyXIbjmscAxWKWwG2i+koBsjukGM6m3sevC4G7Xts+GCorv2Cmd3cuLFuCWAhBmM5pkM1osE1qGS7pMJ3Q6O6fffft7uvfzPRqnY/6eRhHN4owmcUYLFKwHGOQC9E4RerbRTdnFGsh5yjUrzlqhYeLVrO01rdv8Wv/NbGBaUCcpKMw88hIiLykon6bkzQvqFR066ozo5vAGfX3jLn114y7dHN2ko95NGkZH1PEkpw5jBy+UXYACMl4MBq0otMrIqPB71V/NZlTwhL5SjU8B4gAklxeXXAYGfU3OBXEkCQmFEArGOMai9Tdjqv3AK+cGhH/jeACYlj9n/RlADmMEjB/6MAvU2ALFTje5UAu7xmdEIAAwYZwAGCKsGGGjw9GozCM0QLhWZZTP0TTZKyGaWm6CPmd3GXFN31bj2RY+WbrYSkENOIxHzHVgBzGnCuie89hHO6J9ZcERZWXMcWh3A4OsSsoCVXjGrYHlrc/YHZirPdVEO/YxKd7fUP/lHknWuZIFa05vzoNYnW4qw8YxfcsjAARy+Jvr4FlpyJZFEGGj3B81PL6l8et9e9PTWdNfyr6/b3+yO3VFZJpz7/rr2V1I5n30uF1XU9eG2Lc93v0697/Kdz/nhzpCtdxWd2Wgj9cFY7wADJ3P+C31A8pDnyYZ0Zuz13R2+ZIup29oPHtLJxfP6dGze3R6+YIW2QUNj2IuSp8toXZNFMeIhNklMcwFIW3MoLXMfoDQgSzs2HX/XFu1NodsiAoxAkci18z2wVojQM5SPvDZwA8LvEBfACJwnL8vKQ9ig+IlQAm2O9ZqsU1EF8QLAur0uxT3uqox7oyJoqDx5ZidpNANgYgdVMPH40tVMxe7GQ5oRCSxoCSE6zTVxESrLEpPbIfGDNYQrZKzu6u5Ez9brp4t7ayXbfav9w+vLoxSkLyQSqKhMQZsRtx3OG6a/DYh3v2GoNMHrDdIO9q/2AjxKMvE8DLjRcIfRZHHwkIl3EwoXBZFsAemHYvV8zpdBoRtxpko7fnsOUeOzXgyZlBUsoGdmOujwWAEIGImgJVGhUVr+yvv4z3Mv03F0X1aGsYfDNbzs3M2CtCxMWgAxAHyJCdKS3GotDaX4QCjqCIbxhSKkEfIzC0XseYBJ22ANgQgCEKRrDf1pjJXY1MS/Jobep9tuE+b1SY7ZfEA5NJ8QdNsRrN8TvNiQQsvpZfnr+nR66d07/F9evjiEV0sLsjr+tS7NaRZkNLETyjxM1oCCPpQFdUxxJaUCwZdw0k/11xYLeO5jVFs7Yy6b2MqCFOi3qKg7nxJ4RweFzCEAgyjPKBRMKCbvWO6c3SL7h7fYYbwsH9M/c4N6gaHFHpQFvUojKBYC+cbJl8Iq0D0Sow+eZfcQQnftKWlMdlxTMTqYAEomaHmH7Pcc4nIIJxPFEAB9DjcAxfgquLC6e6LE4lDTjsd7veW92eePwsVwRgBMIJaqNX7LJtSIxLK5HIWrRIGjQEhcgnTjAHh6OCgrBVVJrdvYm9qgLC6/xJocTNV864tBJVDRPvRxg4u+YMWOooxKQygCMcgTHbKXlXJJcRzlLPypMrzJjOgsTCgkm+sZSfWLPrlZbevSq1OLEmYfw8T5lUH+y9yvwoQrhhxrg3i/Fh/AmphmGLuln4mP+9rc3x+DS8Gq5WasHvafl8fFxB+fu32S76i+nJb2ckGCMt3lyV05AAWQUDjwqOzJKU3F2/o7PI5XVy8oMvJSzq/fEFv3j6i2fwNpcsJ9Q8C6g0DZgixjpXONzjg1k6RlQPH2PH18+n7A4S8VpQOGOkBLkhsXm+FJ12sgc/qetW8e9yzOYV5rYJ9DrE5BYJmY3JZORVlkelHHJs+HMcKCBG1E8QhBYg6bFwQhvl4PObIQNj0UupqxGs7yk9xqaUo5Bx7OEKBFfIUgmuImoFT1Jbo5sypU6GpkPLPDZC+4i8TO6nWgDqf1nG42lF//1oB4YokfXOy+nwBoWFnyxkxGVcBGDBKUJcMta9E1r3+gjyseO9MHbNUAALIQe6bKoXCQORQs66FliGEbXVSt8gto6MBCHFOJIyaEWTMgoWbIp9Icu4+b0CIdoIhfWaAUAtro+0GvT5PNPYcxFCsPC0A2sYkWDgeqyb6iKtGrliH25aFPVDOgoUr7BjitWG2xuj7PeNpPikgVItWJnmEfBa0yOY0zaa0oISm+ZzZwZ9fPqI/P/yBXpy9olcXr1lKOuiHdPD1Mc28hCbY2gdDKIAQkxE+a62HygDWeaCcTnmScSeYxnhutbjbDJb133VSou68oM4s53xBD4Aw86jrdWjg9+goPqDbo5v01dFdun1wk26ObtAAQjLRAUX+kAIP/QcsMkqaSJkHqcOndRStwASHi4pRJZdtIVLOtbk5sM5twyiD507q/k1VfRRMIXLZIPoyYCEUAJZK3VPyhXGysogsGESUmNDQaQ6B5MldHBoW/tkKCB0rh/uyL15LzBECCBcsOGSAUBYJCWG1BarNUOK7/+CAUCC05BAizcDmK9RWFWfbeHzBoBAOIClHg7mtin7AfAoHGBxhEkLvlpto5+qvAeFnZBpr2FUbICyNN/dHx7iTaakqUbP9rraDpu3H+PRbiIhb0/Le5d6uWELi09/y9RVsaYFdAaExg67aKJa8ue/R6WJOb2czOp2c0un5czo9e0ZnF8/p4vIlg8FseUnkLyjuEUU9cD9S/oztTCt58IkBIdZvdyS0ERZbRWIs/05V7tH0WH+43p/lpGMNXeZlegNCOMvUEnY0w9ZUi0nbxNrK0p7gKIaD2ufij3X1V3vcrD2iWhv4jCghAEKzCXBe2MnIsa8YQgcQGu5bmS+qDlURIy5od1xn5TN1W7YyCt2fyxUXz+E/GSA0ZlDzcla9cp8vILRFCMaeiDpIhxfWSTzPkHSHqAQ8A9xJrKOoGhiYBxgqXDqB6+nJMcAE4HgwIDmPkEhyY2DIaAzw6rgXgGm2GbwFCCuD4QePAGqhCTUtOUosac9xxWJQrjX2NobS7D7/vgtDKIBwQefnZ8oQSrgnPChcOw3hcWVvs3w5+YJziFiAQsQnoHAk5S/yEigz2IaxaIqOLWuo+jLKG7Ycxm0t8GkBYem24DITUAid53Oa5jNK/YwuFpf05M1TevD0J7r36D6HjV4klzRDMdlhRMPbhzTzUpoWC0pZYRSAEPm+FjbKxf/qgLD0HpUzTA2K8D+sM+wKCHX78hk4rrte6lEH7OAko+U4IShNcngAACAASURBVC+FwmhIB90DutE9pFuDG3RndItB4fHgmI56h9SLBhSHAwoDlJnoU1iCQZQ0ASMoaqIITSwZwW2AsKb4Vy8ujTlC+qCUSpjN58JeL5FXEfPEjVAODgkHGIV3lmv6QGhJQqDxZ+qlrMarC6uJK2GM2PiGd3CdOqnMERLOIuVIMmbWwBAissBCRqW+ZwUI25xQihSd5+v0BWXTBTCWs6U8fvMWlkvyJobQBmMbIJQwQjCFCI3BnCc5lQD4IbcBQsP5ngOf/23znTh47DldA8Jt89jn+PsuPKy4EkqzaUfebxfQ9Dm2SP2a2oXRNqXaVI31y2iBz/8Zfewr3AcQtoWOzv2Cnl+c0uvxJV0uLuj07Dm9fvuE3p48pYvxS/KDOYVRQmGcs6iMF2YUxoh0UVVc7VifgiGUpai0yFaavgZz1gyA2pyjRAGcj1iHzTnJOetaG5zXbdUTsLx/yWWX6CBONzN7pm42VAwhA0IQQRDhFKEpI+rKma0ggkgcE1CJqIsj9QORRWAl8T1wicsQckkmdipr3WFenJvSVXKGUiytduJtSU+lK24l4kLaUS26v3tTMYRWK80Nxaqe1OcNCKuHLbWu3Fof+AylPwBCExqo6oBIbpKFNnE+C/IG1dNvjNdsOtXCk7mANw4rk47R/LO6ZAJGfQ4ZhdefRS5UgIbzD0mKY+NZgD0EjWzhVc1jvk8w806AEEWlFwmdnSkgVIYQg2Q0HLLX3yhv6a9VpzY1RhmMWhKAhSaqAuHWPmXelYp0oK0tCZcBgnqZ5VlXHXrTpP4+23CvxcMxwlmB1sso9RIuOTErZpR4Gb25fEPfPviO7j/5kX5+8ZAm+YyZQ6/nUzCIKBx2aOFntMC+rDAqKTMcFKe5hKIy2pJjY46hd2YIJbykVPZUzx6HV5NH3dSjeLYkf5JSej4jPwuoQzHdOrhFd6EkeniHbg9v0o3+MR12D+igM6JOgDh6MIPI3evqGIBzRutZshsObJT4GTjfuQxzWWUIrV9Yk7v9RDyAAgitD0r9vzkrX6LvQfgJIA5ePWP7GOBpaQmMUZlPZlpLr6rJabmzroImFgPMKW1/TUCI60JpDC5Qnyw01ESK1zMgLEWcdjER3zcgdJdonB91GhENgM+uqV8wGARDiDZF3wAgRIg91JQ5ZBRhpJw7UUVYGGtUQdR6i7X6K9yUgJYGvg4Z3WuWeueNdwGFdpJdevA7X9D1Aa5b4DNugX0AIVcAQDSQCc14RDMvp4evntHzixOaJGM6O39Br98+pddvntBk+pp6feJXt+9RTjPKaU6dntSPhv1VSoR9AoZQHku7yug2MOhervsZ67KstbCrRVkcWgH4zNE1CoStlrjl5MNmHQxQ69jIGJmdOOtECQsrpcbRLgoITWStsjGq/Ux8ESGicH7CroCDWUpMTfkZGEMoz0MBoYWMOrbz6tpnFQA02sKiLlaAiPMF+55WAXjVfpIu6P3dm0uVznI88CVL2AJLtnK37j7rPQCyVZ3ufNexa9LmVhbCDDR4+GFsCTKXPDXL9RGjT8K8ADgEECK3DXVBxOLAs5pMIUCzYFDIhasBUBBW1gIIwSYgLlnYjpAmk4nmGiE51WMgCQMJgBHGqBlNAIWcsNoSCvk+wYz7CPdZxG2UIDbaACGSZpkhDKSsBsLt5PpVeY7f5WWhufbsuTwAi03I4MVxReQHOYkCtDmPsyuhpL1uj9sOv9kx9+kz77MN9zlvxcogMXxJGcBgMaeEFhIuupzR41dP6O9/94/004uH9PriDeFXqKkf3j3mHMLpckFZWFCG4vM+wkRdOWphdbj0xL6A0OLLWy1uQ5LVYeHG8CFDxYSkeLi59AgAYRZQiOLzlwnNTycUZAH1gh59c/Nr+s2Nr+k3qDU4uMFgcBQNaRD1qeN3KYxRngBlFrqqLCusfhn77lactbBRd0FxQkY3AUL0K0zwYKil9APmBfS9BZejwEDEuMTi0O+D7VbGHqGivDBkzF6jT56fn0sugDmQnDBRgE30VzDmxhruDAiR26gvXMPBQQUIt4nK1M+xKyCUhbmcB9Yhr9pcjY0AjAMW6GLxHiTv6wWA5ZxOJzzfWigt5093IcTl5gmrDDavQNVa0AYWrgHhXjPO9cbXLXDdAp95C+wKCBEJtPQB6gAIBcZhyZt6Cd17/IAenzynaTqhs4tX9PbkOb9m8xM6OIxoNAqpP4ooycaULqfU7ce8tsIe5oIJW4UKHRt97doga0hVZmXXhl+PDzaRFk5QUuNEYjOwWAwEIhdIC1HRN6h7Ig1J7XXXUQyn7cHogJlC+atWoMUi4TQOww0uIEQ7Mtva2AdfwJaFbQ9BSUQTgixBhAyOPJmO+RmI4FyoAF0AoURFyRVU8TiKTmvGeh3KrdCUzWsSY3r1WsvzyD17f/d6okfWL/TBri7KZqCt8+1t+775+xXBYFmYWRI/rRYeQB8MMYA2BoSlsImBETEGRQEUHmsUoobaZadUGS3FTpjZk1JuaA5RJF3ysfGgkd+Dxu0jRJJridXvzRLIrTyFsRAsdw+lzTCkLhgIP2DDCUAJHYNVClsLU1ZddFtRyl2G4l6YvnFAgDgY0CUgVIVQtB3C7RBOa3mQZS6hivYYSHSbCwAb7ZJxIXFRIsQfQB8UoBBGh7YB+GbmVmPE3XytutFtQLSEneXI+mSAkEea9HcGhEFCaQA4OGMw+Oztc/rh0X36529/T89PX9I4m9AyIvJ6AfWO+rSMiWZ5QjnAYEgCCC25nNXH1KdzJUC4psdwY7mgjCVdKCjwIn73uOwhUD1caURx4hGN4T3JyZstqR/26bB3SF/f+Jq+OfqK7hygvMQRjeIhDcIeDYI+dcAKdnoUd/vkhbECfqvHCbSpoNPwDXceEZWBUwZzOFeOUeVgcwIxM825wZgLcC8Snomxhv6Lz/DcAdTBGQGRJyySrCLc6zMo5LBGVhlW5WIAykJLWEynPLmaKAqOx/0YJSaKggEhmEaGSWumxpIh9IOyfAWuBWJTiEjAMYYqSoMwdotuWHfA2mnKxbtaVspHKiYFP3hbzKpFtg4k673DORZq1wIQZuLU4THLwl1ESZrxYojQUS6jAWdBtyMLILep1Xp0c0euAeEuc/f1NtctcN0Cv4wWqNdVrIQ/uNSE/hPvHvLVIDyCkEesP8ucJvMZnc7P6Nn5C3p5+ZJOx2/p5OwlvT15QQmUyYsZdbpYhzzq9HzKihnlRSIMIZTfs7QWZdXeog0u7p0A4Tp8IHbGCsjTdV5saRF9ZJvevVD3kFomAvYkkwvzRWk/miiMu1YDGFrdb1a+R2oYjP7ahXhsKwBUmshkCJE7FYJhIilwLkINaxzCUlIQMorj4hywKZggGl8yCSLRcPISu9Zurk7TSLNrGtrKg6qSPlp+0q/0wLsBwqlzdgvBapocahiu9QK4T6btwdv+7iVvMjw2DHhV8MSD4zhhxAdr+CEABD88GKnWBk2DDMyGL2Ix8OAPRx0CvksSqSHW/ONOo3X1LOdIchEzOr5xg0soNPP+GOEzvShNyx10sWBPAzonWDUBhD6HV8GItThmCblsh+M8dOp95coz47uAQg4Z1RxCXC/L8iKHcDhkQOi2B2t7aL2T+mgWW5+9KJOJMAc8OCRsFmAa3hWU5qjlJGqgAYxtGJmiRCrhpOb1Kd81RNIScD8pIFR8tfRyyqKEim5G02LMuYP/eu+P9Kf737GYzPniktIwp3AQkd8PGRhmwZJSL6fcBxgUZdF6ToEBQjXxm93Hhl9byOi6HtQAhOh3AgY9CvGCvg/GWVZQwa8lBQui7GxO/rygvt/n8hJ3ju7S3aO7nDt43D2kw2hIw2hA/aDLrw5CRbs9iro98iKpAWiXX3rxdKoo4/v5mqFqi9w0YlAC0ag0lZp4y0zqf8LBIIBQJlMLJ8FYhJNBisTDm5jQ25MTDteswItbl1AWUZDWY2X7LSyU6wSqsi6OY+fB9yvqoo22NkAoOQ+iMgoHCMJM2LMYAZz2uEg9gNS2P/EsVq0n2zcmjAZQLGHYymK0aaKBFxNhrAh1kXkY+RFYKOOOAPRFktPp6QmPbQBtA8iYL0VAS0tMNMpkrBbalbtYZ4uUY7qlca5DRrf1mOvfr1vgugU+VQtsAoSYfbHG4+UjTSGUzynm1jSh12/f0NOzJzTzp3S6OKHnbx7Tm7cv6OT0FXW7AUUdgKg5+UFKfrAk8nPyAqhbyjoGm00STnb921RyQmfotUblOjAo3zfZQLZ/+SWRYBJFpmu6qRNX3s1yfce2sLGBAeBUNXIBkWWwFcu8dWiLsJ1pivbqgC4BZ8V2Ip0J9i7egSu47ARHCEr0EGz46k9XLyZNEtUz0TrIeUbHR0ccJXN5eUGLxYxBOUcrxhGHj4YA/XAoN9bsOiBcXZfd6Jr602yoi+4GCGeroLuVRjar0lC0e+pNy/LGJXvl5rd1TxFh8JgRYEYQYYacEwT1UJR5EPEWVgWyhx4EUpwaNDkrVXoMXFAXcDjsskEJz0LbHwvUaN4LzgeGcAKRGKgADgcsOmOKhAbkMODYSATFz8ylCKlweCjX5hOlUnRIZhUQ3wxWQZU2RSK+Pog+OZixxvGks5vKKIw7tCnyMEtWxcmZehdACO8KDyzUk2RJe4kFx/lKlUIV47GcJFPPKm1h1z42tan3BKq39dW235d+Tkk0pyxe0JvZK3px8oL+6Y+/Y4bwfH5Bcy+lDGir61PR8SnzcwaEYAVzLBAKBptJ5loWbkvIqF1RxfSsXiN+M1ZLJ2YGfwoEFQwGeUE+mMFsSQVWqWxJ/sKnYpJTdxnTjf4Nun14h8HgjcENutk/ooNoRKOwT4OgR/2wp4CwQz4SujtdaGFXCe/qGZSQFld8wRK/MYwlD5cXDBUoQt8otNg8q5dpRIHVxDO1TozZfj/mkEc4gxACOp1MeJxyzpuGKHMOYBTSsshFnViVySxfAfMIxi/LV6ugFTP9+trYR8TtWCqIGijEYja+vGTHEUrcgLHE51L1dM1BVwHhOjBYAcU6IKxYuk3XLXVrpRQI5k6wrgCekhsouRdpXkibcuhoUtZ5RCK95FVWizG3wZb0gWtAeJXZ5nqf6xa4boFP0QLbTAybzyrruM4Q1gBhjBpMMqfO04Sm8zmdnJ3Si8undJGf0NvZC3r+9gmdn7+ly/EpdXsoY4YZGbZwRn5QMCj0fHkJq8CL+orAyPq2eldA2A4K1ymKGvDKy6LpOa/zZZ4+Uj7sN7UJAQjNRsR7mSMIQbMQa7KAwBo24BBNWYPruYByvVZKScpTiKiciFWGvCYDGMqz1ieuYsJchD4Xu9hwyuHRIdv4CBlNkvkKIOTyE8AhtfI0js3WWqpnA0PIuzqhvJ8zIKwacdvQWe2iEvolqnwo/C4IXsACe6pBxULZDrLm+tBY3Qdy7qrsyWGbCOsaDHgfC3tqno1hMOcXAulLYWsYjlxjJAS6j6X+nlOknjtNgILNImIhCoICbnB+fAejCNdgoa4Aspwn1+lqPs4egPBKtOEWhbNWdCzGOZjYUlSGGcKlxkT3GWij7ctu/A4MoeQdSogeg0MNIcWzLGO6tag4FxdXUR4OIeWcJhnotZxGDKr9u9zGNaXJyWzaOPdzWoRTmgVjenzyMz14+iP90x9+xzUH/V5IRcejZVxQHhWcM5j6uaiKOsygCwZt4agAYcsc3yTot91/uUrpji4gBDDMCwqygvxMgGCR5uy6DJKAOnmHRuGBsIIHqDV4h3MGD+MRDcM+DYMe9ZQdxHsUxuQhth6hxyq0VLJ6CPNsqpqWKltgBCFOlJU1g9y8UnbimNpw6QmU+Hz8DxN5J4ZyJ0Ic85KNnk5nvB8Xju33eGzD+YAJHp5H7F8lmEuYN5w6eOHPCuBuUgxemWNUQZRBbZYzQ4gohDhE8VoAwh57N8t85RU5an2gtaLu9l3zYbv/ruo01bfa3EEEEAZEhZSYsctRp66E2RdSi0lqLyFPWgAjnEZcWgaiXFqKolQZdRfWRiNdA8JPYdZen/O6Ba5bYJ8W2La0useqg8LK3mP3mtrxHDIKeyr0aJakNMXaMJnQ6cUFvZk+pTez5/R6+pRenT6jyeScZvMxOzrjbkCo++SDGfQBCJHnDYICqtgANkihUOdvM4qkdsOOdbNuEm4Cj5UGqxsg3EbrSEO9dyj4B1FEuWNDGyA0UTgRh5H6t2wzQMtAAZ7r8jY7wBg9t8C85OytB4Rmv4syflWfHMeADQ9QWFtR1d4V4kJ+ge06X8xZYwMMIdb3NEV6SZ0hFECYamqI24hms7Ypif4SAeGGztHsW3joZYdghUqEWYl3Hn9cOgJCDwhfgmfAAGEmeS3myeeSEmAJe73W4vLueaUshISygVHgHB8IPyQLzjEaDoaiiqj0sQsIDaSi8zKDmUL5KOWwKZSfwPXh+hFaBWob1LGBmZXJoy1kdOMg3TaV7QkKVV4f14+yE5L7GIkcv+dzW75PQMiDmxDvruUqDBDCi1ILj5MJRrxAVfkOjsu251KSH+8XEDa77rYFAYBw4l+wZ+/7p3+ib+9/S3/44U/08vwV9Y8H5A8iFpFB8XkAwTREzqHUGmwCQUmvg/oY12yvcrqbF2VZymsNbuzQcuUax48T+EuPEHkS5kQBwkPTJfnMDAIMouYgvovpZv823R4iTPRrujW8Qcf9YxaQARgEMzgAGAx71PVj6gQdivyIKA6pCEPKefy4uQJNQKj9uRA+CWpdGIvGskl4t+QGsBeQS89IHxAwZYyhKF1inOW5eBWh7InjTSZT7c8eRxBYuAkmb7Bd1r+4TqYuJFZfyMSqpGSFLDS7/BlraTm0xhByPiOcRAoIjf2u8GAd3FUBo00wuJ75s8W55uXcctGiLIoOJwJPdptY/zAnwBmG7+YLyb/A3GYhNIiqQAhsyRIidNTKTlwDwl26y/U21y1w3QKfaQtsW/+bl+2ab7JayHpuoFAAYcCiMmMFg+eXF3R2eUlvZ0/p5eXP9HL8iP5/9t60SY4sORJUP+KOPHBUoaq62c2jyVmRXX5YWdkfv8PdHS6HMiMzJIdkd92FAqqAwg3knXF7+Iqqmbl7REZkJtDN7pnpyJKoTGTG4f78+XumpmpqR+evMJ1eYlHM0Ou30e1SbcNEvYE/Gmgm9C8o6H9BeT/duvUpdkhX4kjfuyr09tsxhIItzbf0gdi4Q1rWldlVM9JxUiUax4sEmhtwIpkjVRD9AlB6/OlOoL4xlY1ehIoN1F6ulnxeBwij3Mj2eFcBgaaTBgjpRdIMnTSi/r8wUiQYZGKUTqN8vuGX2Q4QrmJe/st6qL3PFylV1teYpXk4WNpViOy8NY/kRat1wmEeIZbOAQUBBC+q6lm2NIQXyCR4bHnz5ASYTpbqM8J6Ik4msoxVTy1Jny3glKshJyyzHF4jxInMQlVOSGqHu92eZK6UV7EubtgfbACEMoS1+3Z9uKpfvN841nfn7YLWWDR4vsx4sIYwzHAUBKYEhKwPooT2d8MQWrBpbHDUi0bQHHKBpoQgmodW+m53NKzqlUQOWeuE23zVQfK6gLd+dRKMI+n4Ncn2pvi2SBc4XrzFs/Mn+NfH/w2//uY3akJ/Mb9ENmyrCT3NZMQMsnaQj9zcxUI5ydlgxJl9VyWAehJuWWWvBYTN698YGH9/o3sCECZo0b15ViCbLgwQCgxSc12gVfTwy4//Aj+796e4v/cR7nQP1VqC5jFmItMVKOzlHbQJCBOyRASDmdjBhdtC6yhC3hvzfsMFI9AYk9HL2LPQalDF3lVg0KXXa+CsWaguKbJnGXlvhjEM1wuCMda8ERRyDvI+tUROS0fDuUjWWhtVuaxkoh067dYV4reZapUUhusEwSklo5S3SDUQgDBsjytEuB3o1ZO8selvAP2rgPBWh2qtJgjKS441DWLsdVTjcyxNLcHkWaHxvLi4NPA+sVYalI1y3RNLyNY9AtYRl2y+OXcM4e2uze5ZuxHYjcAfbgSqFfmGsGq1frDRW86BU8QSLBNBK0ORlDg6O8XJmYHBs4sLHE2e4dnxt3h9+QNGs2Msl8b+tVVbz0So4Sr1oJfhnDm68zlK2ul31xRoax8Odu/DASFbZkS82dyx1sOVGBM+n+fNarqFg74oFWK8J3A291ZloQLSHpK6SYupA4OgWcxMQajSpiCNAhTewBDGTCJuMEKHkk73IVG/YvbWjWe5AZ7HmXwi41Z6E7D1HF3D+XypG9V6jQyhGc70+13FLWo/cWWf/u+OIYwLus1adlskurn3RX27vj8glAHE27eSiYZskEEFB5OMHwOOmAjNZSEyCWoWyVpCB5BitAggt/QKU6ztgFCtKOiiNyM7Mcfp2anVs7U7kpVVtYSSjLIg1sGgDC4s8FQd0nymyUsWk2CSAPHo3ZGYRtrTNhnCpo2+1RZuCphuiXBW1sltK9Y1rKEzhDUgXJqGWg22nSHkOLCQKLJB7yEZZQAc14I3yjZdAcckagqjwWi4O/JzlQzwGlLLBtVW9+ohc8v9whI9PLemWUcDDCoK5s1qDpbhDhZsHW2dDciFVTRbRizw/PI5vvzpC/zjt/+AX3/zObJBDrSBKeZAJ0Heb2GRFXIVZf3ggn0H17JrAoXaPJLrAeEKGFxf/NcR7HrxcK1bySUVTdAuEiSThR7pbClmMJkZQ9he9vHXf/G/488+/Uscdu9g2InWEm30sg6GLdYOdo0ZTHI9eD2WNFVJgQU/bh2TbjRKtmtANo+LrZkRWY2AyULIXLkMJIyFfONTkTrNqEJd4IAwQKhcdOUmPNV6QidiJjokbyyBdsdALBNT5qR5oTkbaoRgEG/LDsZsqlrkcMObWM9UJo1Yc0ADKjmkaWdvDtIGQLiCnJpgMD5pda34EEBIdlCurgXLPmkE1ACEwd57UoyyfgJ3ng83RSbgZJTTdxdX9likvLsBCjfdnuuA8AoJvuFFO1OZWy50u6ftRmA3Ah88AuvRV0Wq3eIdKxDkTppKJDZaShEIIk8xLwu8ePMKb4+PcMpG9KMLHE+e4cmbr/Bu9COW6QR5nqLVJjNoIJD/JvCzhB0jEdpxFyJh+BzJRpW4XN9HmqtrIx7cxiLWqFI/rY6HvVdT7LjiPbPBr4SAcFYUmBZzLMj8OSHAGFomcN5HmOo8SjYZw0c9H/f2aOkQsZ7aOAnQGavIfTTMC7dLRlcvntUSmlKNqiKeEfcxmtUYMWUnzm8BOvmdMT8dw88vLqrELp9F8M73ClVRxBiqIfwgQHh15CsGoXbYXLkOqyDdCae/f7NmKrNSs9McFAeFG52ENgNCmxjbwaJazXmPr8qCXcG7xT1UgbKhPMGfHPxcTmYyTHt3BmrS85KZYvY+p4TRGDl+yejAQUvUD6pmkPU6PtE4mVgLyCDSDA5Wv6KGUDeRHxcnCCVRZAh4YRkIMmhjRp90vPIx0jWby2HY5vK5DDj5dx4bn89jVe1Sai0pCAx5zBXIcWPerUBmu7P9DUvSNdBo03Umk88i2WKhrL+si/1mMIawloxWBhgVINwMWhVUe6AYLlBiBa/USTVPxXoaBgMbtVeV+QxtY72ei/OBtYX6rjYFLvVrTs3GvWRHWR+r+340PrweM3V7oPMULTZaOebLBaaLmdlE5wkWdBQtF5iXC6StjDadOJ2c4+Gb7/Ffv/knfPv6IV68fSGJKFpAkRVAO0HSSUBpKQ1k+L1g8XcwKJW1MQGo3ZM1QxhP8sPVP31yXDd59OZr10eTPXNJaInWMkU3yTFI2licT7A4myCbliBQ7CLHfneIe72P8acf/yU+O/wF9rsH6LW76PKRt9HNO+i3upKKUiaaJxmyxHtKEvyTIWzIQ5QRFHCbS1Id0s+m1EN1w4uwbzZ32mgmz6QLs3lil6NGOMbD1yWD6TE+lEDavOL9STbLpNBWb6i2CXRCFR7zFjfuHizg2JCnb+slun4zVu63YsF9nRAgNIaQaxvXNQFCtr+QvHL1PrB/Raa3eQ03gcGry8GHAUKaevGYuf5yzO2oxBCGOZe7QXODNpbQmtVzPFWfybWCNRhttpJxF9f15MV6SqiZ0N54R66e3w4Q3rD87/68G4HdCPxWI3AbMLgtXa9dN3o0+3et5tx6cwZbEDN4OR3hYnKJi8kIp5dneHdyhGevXuDZ229wWbzCNDkCchIk9Lqg2s2MF/lvxpTWTcEct5nVFDNYfY/TXz/KNVC4cZQC7MUf1//dfJH/bS2xrUS6tyWT0odeEO0WFgR+LNOYTFQWwj2ZsUDdyzrR/mH9qbtiBBnfRcws0zKXnRRk9hzMydSxko1a8jjKTJq9CdfJCMUQi9o8LtzEo585CZHmV5SMMI4JJ/26B7qRKAU7JNCVDZDjOfdCHt/7AULpxDbP4erXdVy4isksPqxfzcb0WwHhpgjy/RjC5odvKoeMhHcANQu+DBDyKGfz5YoxgajazECUJJkyMzFASPMHNXlMUmfjbKB5wTlxZN5CRM6MdGJ1aQxUWOPCgI5uocoWrMnLLIY0g4pmdp7nxkkiA4iLCwOlnY6cR1uk+L0HmoBNw3WBgJCfWzkgUX7GgJD90KYzTYi7d++KiZjPrKdZnV+5euHj+K6Bdu+54DUA/IY1QuNemGRWZj4OvhishmSUAbSNV0NPvWXSBsvCei1eQxnSsGG47Hev/4obONgVAtWFu7mqLYAH88oGeY/HmCNiYUOn5pkdi63XTX83HYONkTVnL5H7vJ0tFxjPJ0haKZYtM4SZYY5ZORfgWyQLPD96id88/Qb/+at/xIvxW4wXY6BVImmVek7J089pIsNM3lJ9C/ldc4CumfpkA4J2T7HmwOamAOJ6/mVDkF2fkb1+8xc3kwzLeYF0VqLtgHCYdjE7HmF2MkZrlqCXtLHfGeLTOx/j53d/iY/7n+Fu9wGGnT3JIyKD12110MnbaLOPT5IiQ6a+Ugg+2gAAIABJREFUhu7SojYtlIfwPlipEVbN7dR79jDpQmBv4D6OnPe8yUYpVTSZsTWk5SZiiR+uMcZCpUhkMsN1hq9jLyHKFq1GmHObrpicl2xsS1DJISSjdXiwXzWoN2aaUuYC3Y4ZS2meNWoLb7rx6nYolF+amoC/m02mYtR4PpFkivYWq8xjI7OrwWj8e+Xn7Zt79Yr3XEAoG2V8kUoy6pv90izCDYiF0zK07rKGgi1kOG4cT67h4aocCg9be7eM2gYweNMh7wDhTTNw9/fdCOxG4LcZgZUU3IYF6TYxjJLbKi2Snkh+XWkrFZM3L+c4Oj/G8cUJpsUMZ6NzvDl+gx9/+hFPXn6JtD9C2r1EmtNN1PZsJU8VF4dhigFCsoRm/GWA0B6xb8SRrgcQzdFpKIrcvyD+umkcLN3aQIBrYNAd3irChPtyGDWq3MD3jfAKkLLPnTsZx7MWnZ4bfAiYpUZWWEsN2w4DdCu+ji4DbnBGbFC1nogSjy0XzMq+PEHt+z5jhmD46lZrHht6E3PuQRZPjPV6HhDjIu6ZvOYklZjU3j/YR4+9EDduatdJRhsR3BUSZe3NVsR/9XVunvIaIIz6qk01U3E1twDFKlCtJ1AAwquo1OLQ2LCbzkBRa2fSSjpL0u7V9b+O7NWg3HuURL2eyQKtZlCZ/ghKqCum8QndKotCAds6IAzqWX9zUBhnoZC5KnBZ7fLFz+AFZbATWQcGjgI1GnwL8JpfPBedU8MRVbR9ydrEqTIGdw7vSIKq5zig3BbXGyDcLGn88IXOgcINgJATnUyM1rA0E5PByc6A/daAkBb71FfTaILug7LxvR0gtHve0JzGmgtrAArNG5Yk20mIKVbdpmWSjMXxBbMKpf2ENybL1oNq9uQzMEhQyIWIYC7tZJgu2XR+pvYRfCzzEpezSxxdHOGbJw/xxbOH+PL59zgpR2IFAwwiL1FmBIMGCCXzSAq3h4413OriAgxeCwjryeFT4Zb3Ls/fm85nSQudMkO+gBnJTEosz2bARYE+OjjsDtVw/md3P8HP7vwS+9ld7OV30G8Prd6u3VJyg2CwRTaJQIwATnCQQMjYc14pcxEzZlAMv+hZW/AEGkJS7P1/akDvG2psrK7R1/s0TGqUBNBmyT6XvnGG06UDQt2HXMBpHDUeSzrKecS6t4OD/RXba/U5dMdgzXs/v9vWDzbXhsohtSz1+WQIuWkw8ylXTpeMbgeE28BgcyXzxaKxMHwQIPS6Etvwm30jLaESwJZrgKaSEmccT3Mc5TXm3KAcV+13HEjfxojnunBlfb3bAcIP3wF2r9yNwG4Ebh6B5qq7nlu97m/VO3vswr2PMQT3JbaYoJqIaqPL6SVOR6c4uTzG29N3eHv8Bq+PXuPk4gTn05dIO5dI2gEIzSwlYthgyEzpYgYU8V3Z7KapTJVA3JZmi5jQ/95oYbC+h2zCVPGuq891RZ40rtY+SmVVaic3VWwd5VOBC1iCYGrCTKzaQP2ouxXwczueK4BQ8b93IpCsVMZzBujCQ+S6BGPleC8ncHM3V9QtfGG4o8kSNvdpxvTmUmpt7yqH7STROTJhyp7ojCEsqX1lJ3NLgE20WgPT3zRdbwcIJyvXzzTNvx9AaCyZNTTmIEgfzGDMbdwtm0zK20xajAnIBBokK3T3IOuDl+iiRDFp3AzB7omiZQP4DYAw3jNMDvg5hm+9tqWKqa4CwjCiiGOQ7JG1TLnRnBY0VfPTC0qpRyYotCJXBqmclNOx9SbZ39sXIBTQaTCEm7IHV2L+mybFyt9vuvnX3swt94MhDOclAcIGQ0gWzsDWLRjCAIR+Y4e89zYM4dUA0NhYAkPr/UgDIbMm5nUw+bDVKRr4bzYmbb7b6rjYuK8DQibySuS8gSnzm0+QtlO0Bx2M5mOMllMs8kLtI8oW8OroNZ6+/Amff/8lvnv9BC/GRxi1Fs4OsnA8wCAlopSL2r1BdpCg0NZzn39Vobct0jVDaHPW5m5gwKaeeP16Xz0nvYrvv7Cm852sjQ5ysYTlaIblxRz5BGjPMxzkA9wf3sHP7n2Cz+4+wIODn6O7HKKX7KPXGhgYFCBsq4UCj5/wQfV9foBxX0ruK1bdrmEkYtjuxRgkd/F1tj6cwfg8Y4jNftqKzz1D2LiHjYm0BZzXXWxUpQigRocKHZuzZOYFYEZjuQkz6cHFmvW9loDwNIMne7jmkAkNuept6wfXAaGNfQ0IQ17JDa9q5t6chyuGUpzh8dAbNVad7TCqStpt3Q1Xa4rrtcwDhA3rTbirNdcrJvc4pnRq5X3JbLbJYU3uU0tvrtuWrxLg1y13O0D4XpvB7sm7EdiNwHuOwDbQdxsw2CRKitKULFTKMCk8W84xml7ibHyGs/Epji+O8ezVU7x69wpHp++oOwKyS5StSyQ5AWHh4MYIj+bay90qBG41KOQ2v75nXHfysd7b95rs4b+3tS/a/H61H4Kt9YlZoKr8irV+kYjlPkHlntQxIoBMtsl9nl+D/qAqU+IBkaBpnntzJ7EyMT4MzNXxhSWHo5Zw2wgE4SDQ6p0NmPhkHGM9E41tjK8oNWK8oeNmTaRkryxxsTI2xkckgXieciyVYZ1hm9WvWzCEW5jNlWDwij1I81r6M//+TRMQ1g6MV7dl/80H1BBexxByoM2AhUF8IUMFyhE5UFW/PgaVLfbhMlQfdYIh+1R9oYM9OfJJT+xOl97HRMfAgtIAhH6BWPDJycj3NSt0y7BELWHoi9cnCt/PapMsCI3sgzIOeSZWJO7KFSbDXZPkWuTMJycIj5nnTsOW/sAMF8xExm44m8BXp6tuzaru8dpZ0Xjx9gCxnkAbzGU2AcLpzMZPUt6oIWRdUJh6hAyzeWxxVqWYmHBgMraAvc1uzxCujwjPjCwUb3wyLeYOxVpHq9EK7bfJDuuaMzveyM7cBAjtU1kp2iKoKAtMZhOknRQtB4Tj5UStI4Ih/P7pY3zz6Fu1mPjp/DWm3RKzLmQmQzDIng6qG0w2AUKT4IXCw3rz1Q+1nViRjDalo02AeN11b8hB+P50E13Q46aFNh1fJgssLqaqHRyWXRxkA9zrHeLB4X384qPP8ODwI9wdPEC26MpcppNzDltdLXvvtDJrr2Jgrx5fgve4j5wQdKdQS5JwPjABFBXbvN8qB1Lf+EyPH2DQrnNIyauWEyEJ0TX2+9v0M9WNJYlxxv6GxhJybWANM6WjSnh0KemwBJWtCwZSKzOkAK23DCrW1QOB4ZgdPT871yhZ/SJ7IXY8C7myzTWyvKFGWAOFnDTVfLl6t9QZ2y1ArLHe18+wnzau614XoyDBliaNkTXnnePi4rxiCdl2p1lLaHLb1VqMTfe37oVbjPEOEN5ikHZP2Y3AbgQ+eAQ2Ab/rfrf6QQasbHmmwSJTwEvJRC+nFzgfn+NsdILT8QmOzt/i8U+P8PrdK1xMzpB3M/SG3KbPgWyErLU09Y0r5CJxGVUZFSCsAglvxK6FtLlnVJCmOlQdX7QaasQdKx3w3DjvpoFcN8czKxA7FrUpmkxUWhD1/72eMYCMJRRHl9Z/mMDQ6vYt1tee7En/jQbfHvtFT2uxjA3lkYzooofhFv+KiB+NwaS7OBV8RoYY0eDH6ElqnplctF0JZWUsjJehBDL7HItUcYNMgkGeU5Rg1GP52wDC1Z2y3s4jflytWEz+/s20jtQbjj+/M0BoHLUFD6uYwJ2OgLkXa9LWvekayQkgGaIbNkQAJTTvIYFkpW7uwE+yuhROIEbaMKmoGkqao1KYigRiZ9Bn7FFiLRMcJEQ9S7Q+WJ/olKIx42DZF6tJjAeDUF7skI41AaHJSDmpzfSiWesmB6PFoqpH0q3CY3agsh0Q3i5AWl+M7N+bQiufLOv4cgMgZOBsclmr7Qy3xWBwVlkQmwTNv6ng9uJSPd9kyJMZIJQE86bVZcPfDRtZoXIN1K15eUgRdKNSP06qX61JLMMjxnBl5WyMkIZpdaxSMCNVChiSySOgmxPQsVVEusBoOcG4nGK6nOPr77/BF999he+f/YC3s1OUe23Me0BJZpBtJTKygg4IYQyh2EFqNz2T5/uGMfgNUFgDwmbWIEBhmKY0wKAvwleHz5+zTNFChi5aKCcLlOMFlpdzfU8nS9xr7+N+7w4eDO/hwcF9fHbvAQ67+xi0D9Eq+2gnQ7TZdJ51m24gwiQOEx6ho49xDpZfQFHusC7tFYtr8m+TV3vrETHr5jZW1w36tXEX3Og1ZLWBxgwKMOtpXrcYO2W1wdkaQLU367xns6UylaolnEw0b2Vgpb6GtXNt1dPIweBt2UHdCZs2HtZONwAhE1gqmr8WEFrCwFzkGuFItdlXUceVSx79obaKURpzZX2luO7+jIyqmFfWdfs6THl9bIzBErL2mGu2SgGuaf/TvAN3gPADFsfdS3YjsBuB3+kIrIO/5pq4Dn6a4ZaWae1JBobI1tFMZjKfYDyjicw5LqYXuJie4c3pS7w+folX717g7PIY02KMpAW0OmQUJ0jyGfLc/DRUfRSWl41Yy5rQ+1ckkH3XsLBmLZHoT10BEDxAOt1UJStOVVRg8PqI7SoYtGQwiSDFZl4mxthPMaW3khKb5h4QMlukSYz3BFQs56aS1hNwDdx6VtJO0dzpVUvo6sJwoK/UPV6+tWmS6J31HjzWWRWHSDbKmMA9TPhaYw+tL3rE7TLHZC/txUJx8t5wT4CQfQoj+cuksxSKaxscnexrL5HVo6ueunH4a+CnIVh5X28f1fhd8h/fzKq3iXlx/Wa7BUBsCzIb0sEmKORNkLeYaQdGI7r6mTWsAkMfQTVmZsEoAWGeyu5VAaUCel4E6o7NtIAW9LxQBHThPqQBcJtaBRMecPL9OREJJGlbH46WfG0YkIRELcDL+gSRSQ2NKtwZlJOaF5vnwYtJlk9If82Qxga79PYTC6uV8sm/VEHsUgxoBEZRHBw2+quo2o5qW33hzSvftiv9YYAwgHhNe/N9YnqZflTsjbeUoLQvjH2MKTB7fwOEtezvfYBh8+bgz+ZEys+16023w5DqVoBQ190sjGuzmXgnrdzVODfv1IQ0GhYChXknx3Q5xcVshKyXSSp6PrvAyeQcJ6NTfPHtV/jq4dd4efIGF8kM2WEPi26i+kLWEZqrqAFCe4RcNFynnCWu7jNnj2nuUdlUN0BgTIzYhZRda4DCK5OjngvpMkMv6WCYdTE5vsT0dITicoZsDvSWbXy6dx+fHXyMT/c/wscH91VD2E87yJMeOtkArXSAVka23VhY9ZzLc91rBHM8cqvhs8JqI7mtYayKtLkBCKgnShZN/XXGMtmCSqZQ7CEX4UYtQNWKxmsEjTn1WbhSCB91mPUymzkgNLdMyGmUDzKEVsccshx+roHdKGavG7RvXz2vAKotmUjeE+enZ7pCsQZKvRAAt7p2UQcSgJBsoP282ofQP3mDusOcaq/ZapQkrI+8eVfEYWy7P1XH7dc2ajDificw5HrA+m3WXRMUMtt7k3QnPnMHCG9e3XfP2I3AbgT+bUfgvQBhw+vBV2mrseYjKeUoenZ5jvPxKS6m57icnWM0O8ezNz/i+ZsnuJieYlaMUSRzlOkCSTpD3uYayn3J6wOrILuWiSqebiYHI2nuK//q31bOqAEgaFUqiHMVEApo1LvAlf2gsViHpwOfo97gczN3ZOxvMZ+p+KiYkxmkysq4D1p7Cf5OLN90Jmd+kig8P+4hrMOr9r/wDnBFkrY5ykpZWqJ+gpZYllzUE7zhK7Btb7GhtQT1PBLTDiylLoqyEcYcXlYSrGOQRiqdGE8ECA8OD+WeSlaUOIDxDOPgm+oImzN6JaKrQ1V7SiNW1D99Dtj1uRoL6uVNQNiMIzYPynUAovkh9bbdzJgL4yqJbaYv0tYuKbez3oDqweHyzcpIIcwfYpC9RkzS0Zb8dGV3TolpvAczC9GTzCRItXNkIHYZTqj2aOngzHoT8sIq0KPzaJu2j5sXFE1o1SpFz0GbKNIJqziYNUomRVUPMUoh3V5XtZI6Z3NCDRArd0VOcOmSLei0OWjsxDr7UF1S3e/vA5tuCqs+FBCyKX2jH2OVrXLWzgEhz43jfzkaVYCYtv6VVtzZ1xj8m85s27hUV85dRDnmBIQE7yYnc619SeenjljKkI5Wzokue6ueW91InFNknucAa/zILKUFFjSDaSWSix6NTvD0zTN8/+QRvn/yGE9e/oRxORcQzPZ7mHfYaoJ9BhfWXqJyFjVAyAaysotOrNZ09f4MgFcDnloZ6NdPi6DLIvkOvkBEnfCmmc2xbKOF7rKFzrKF0dtzTE5GSKZL9NM27rT38ct7n+EX9z7Dg737+Gh4F3cHh+iyULKkZKKDFB2kKV2/GuY9uvct2RPmMCGzUPLDzUgiaSAgoU2DzrEzax+hVjHOglE9wDnTobTa5lfzEbLvWAhjbayZMBujWBz5PdOx2edqTZnaZsUMHjOSkh7LqY1sOPvp9VXUrs9Q09ubYcrKM9xQYH2BJ4P27uhImUI5F/ctWRIOpqssYIQUtgPUK51W28Zbb08GVAZFaypxY6EbgHD9RgycuTaRKqOnK4CXTs9Wn3l2dmbJgSSROQA3dK6DFau7edmtfnvzSNemZTe81e7PuxHYjcBuBD5oBG4NCL2sJ2IVxY/RpxrAnAnrZYG3J0c4uXyHWTnBxeQURxev8eTlIzx/+yOKZIIyWyDNl0hyem/QoISyRPbW8yNxZqopFTU/jaajaCQBbc/YBAirpb7KAHpMsRUQ2vBdBwYVgvg+zxiZjNmIxm3eaF4Oo40yAv4ce12UZ6i8TOaB9BuxmN/q8tgL2NoZqX1DuIKSZBGJVFoZmbeMohoxmMLoEBAlRHUJ1tUpYRjGagIr/DKmURqvR2bu2d2ujqlWQxkW0DHPaRh3gVa7o24CPA7uh3YOmczr1ttW1VcrpKOrx3V1L1zb9xUDRnywHm3YDh/XLvmPb+ZXr+FNEfiVcdocbIjDiOyEij7N1p1AShIiFXjOHW2b/DKaRjI4D9nnyil4BkSWr64bFij0ZtOcJBWL6K6EAlbUZ7ssTQGfBys8PjWi9snFt2dgEhd2o6zLQy+aYNiN5wNKy3hNNGY7mMGx4FcsJ51OuQDo/I2tiuJWZhYodWWwREDI8THXzq4D3qUDwvX6mtXawtsESbdb9d4HEE4rep/BeQDCWnoZk8mzJmQF8kzU/enZqSajtScwMx7JPeXbYezCbaaiqZLrs2+qI8wYyM6aAJxOhyY5jLoz06PrGng7E7lPSUJqdWIR59t1rlZIqv2xLGdYJjMVgtNllGCQII9y0RdHr/Dtk+/wm2++wMt3b2QdveBzejnygz7m7UQAkoCQ35uAsGyYyjTlHDUwtGPxpb6qRQgJoB1nvYjrXowAv2pfsb6wkLE3QNiaZkjHwPR4hMXFDJ0yx2FniI8H9/DL+z8TILzfv4M73X3s01F0mWNZUk7ZQZK21cNQBi5JprHmOagXZOXuaYXcUbPL9UAuo1xoKcWO6++JowoESUFgbSY035i02TRLfAPWJzcYQoHAZuaswRpyzhKbxl3GtjeSo5MpnNkaofsaBKNdZST39/dsg3Kmc9v91bw3b7pPR5cjvHn7RvOPvQ/DSS3MtOo1aZUhXJH9rBjOBHLbsHWsMYSrW4nVlN8EdFeCIt9a7B6u3y3WSF5fjicBIdd+fgUgrGU7tXPp7darzc/a1RD+NqO3e+1uBHYjcNMIvBcgdIZQexKBiffIZXHMZLHAeDHH66O3OL54ixnGOBm9w6ujp3h59ARvz14gac2RtZfI2qVqBtl4nioaPizMdkM2X+ajOsKcOlfhWr0yrwPCBrHUPHm9wBuHr0tGQ2GyllDkS6KG3OJvA1JRg6dk62TirYpKb/9GFtBLj3ImmVf3rOpfLv8kU2ceInYew+FQsTT3G8UU8veg7wDBc+5J5kKMZABK9QP3GL1S4WzoRx7DYWoXc7DnfkZiQ4CO+3W/p0QxE9lyIXfZrsom6I0xn8sfgIznnTt3qrGIXstMjCr2XKmlX6nWXJmSsc2vXt/1RHD81eKFSILblGiML+fQ3zUAYR1s3nQbrP99MyAU9nTJKMk09QOrrF/ZG8waM/L3PMgmO0d6mNTx+hdDBTbdZLwo61f2gktMWsWfObAMOCjz4mcTiDFw400hdiHQQRMQeh0iJ2fTnIZAbjsgrEFlYAQzxjF9Me3qRX9nGQZDWvC3KzdEThQ11WadnBtg5Bknv000ThpOCAJCuSvReMdbJFwdeZcKbKkGfN8rac+/ARDSRn48EXNCSZ25wGbWZsBldHG8sShYIG6GH7wZeO6np2d6rWhyWfbX4Msuj9Vb3vRli+GWMLsBCK3fj7Xy4PuaSyrnijFQ/Khgr8IQRUkJZ3KqBEe0S8AMRTJFmcytbyCxSSvBPFlIKvrd04f48vuvBAgnxQzzZIlxMcWym6N7Z4hFO8UiM0DInoWSicZ39R4kO8ijCoFJg+h3UHM9IOQQytdT4xMupXU/wxhZG7uQN+TLHDgvsDiZChS2FikO2kPcG96RTPTndz7BZ/sfYy/vY5D2JBdtFWwXkqLdHyLrdPWzXRWTZmqx7PYECDX+zs5bq4nIuNU9OytbaO+npKJv9lmSkYsB12qabpok1wDCYEqrZdbXBElZ65JDUMEiiYdvXHIcVT3yUptWAEL5ttw0Ua+tz16d4U1ASOA57A9MdusbWv1RUV/aFCD5xq9LakC8mjW3kIxWWFmq098NIGwy+OoHNZthdMmehO4WN7D64cpJurEO3HTvX/f3HSD8bUZv99rdCOxG4KYRuBkQ1totA2gEBuZ4OSchUiwwXy5xOZ/hbDLGm1P2HHyN0fwcb09f4Kc3jzGaH2NaniNpExAWBgpbBejATZdzeUw0eB4zGvTtUWZ5FZRpnE6d2F6Xkzb3gPoFDUWSf1oAC3u+HcF6clAlVSzMp55KRn9WhkFmkAlBPl/y0G7H3PkVH7jHg2L6DYAwNkCXgEZ7OsbeVNTIx6JhUBYxn+JLgjh1MzB3z5CcGpnRUtK6KhPbAgpXFI5KcBrDx2GhczbPxeIefpaPkp8G97yLi0vtdcPB0OaCaijniqEZC0fSvB77lZFemZKrgLC55zdjO4sS7TrVGqKaMGhc5X9rQBhBIQciaoB48jaAtaLYWgJ48Si1uOH2uXZHcurnOelXC9Y4exgktsUukSkszS5+PNIE5Xuynk8yxbC903taoMShUmHrfI4LBinevF4NL10OtmlRsFDLjt8ci3wClJSgGhUuG9w0VQY89NCcjCpMDVdE1yDzjcicMRBWHSKJpG7PLfdrO9v1Y1G4HRmhm1avW/99OyCUja4aahIM2kM1XG7SUgFCuTat3sxRy8cFgEmA09NTA8wE7C75i3s9gM4KTbiVWrmGw2gAwgCZ8VnW4oRW+CMD6Etqyq1A2GTD7m7rxyaQ61oM3ohFOsOinIDt58uMgJD2UQnOphd4dfwav/7uc3z1+Gs8/PERsm4Lea+N8XKGZTtFvt9D0QLmkoya1LQII5lGM/poSh8sWMT5ccYbAaGucwyWdfxLxQrWoHB1obXnEpTrldMSy9MF5scTDJZdDPM+7g/u4KO9e/hk/z4+Gd6XqUyvbKGLDnrooIs2Eur8h0Nk3a61wpBGxFQCXOzkoOXS75j/8T0yfHqV191yvFt07FUPPnuPcK/VW8d/Pmni+tpJNNjTNYZwOyC0FUEsobdMWSxKJXcIBqu+hMVS58J1hS1iqhY3191fHwoIHXiae7JlOKNM0C5xw3jIkyh2GM0+Uz4XNgJCPrORX2wmDAUI47X1jLoSXugpTdH69kSO+kkxaUclh9eHcBPlvab7y+u8t+V3br2EaV2O+tv3edXuubsR2I3AbgRuNwI1ADIE1sxfB7BaMexSjGqEAIkDxrDTZYHz+RRn0wmevn6O18fPcTljq4nXeHPyDMvWGElnhqQ9Q9ZaOCicI2c/Xf7n7ZzqAghfjT32qYVNcXTNDfF6hrA+n3o/t3f3PaNCm82a/AbASC3JzrW4Sq5O6dw9VRzMOIv9p5UQpLeE2slZWYYAnFmcVm8Yjp3hVm6gqy77sv2bcb/5F0h15q9m3MrNk+9GqSb3dTpfG0lhklOVLVXKsM1xpREKLHuLDgPRV9z8MYRjCCxdJhosId+NWIO1jzr33FpVSaUoEsiUR6GUac5A96O9Min/hwOEYfpDuV6YrgQyV+8ON4Xg90D2DEzDkGV9BFYYQgJCh3UMliKII3tFk5kwMBHqZsZgg4OdMVjW0/Dk9FQTlRORYLAvoLKZfYqbPZowWwxqU4/neXl5IUkAf3NwcKALzckQkylMFhgcESCzRkkuna0WLi8vRYE3XTvjdevj8fsHhKTi2SuNmR4C73FlBsLrxmyQzCG8t4uHpl4jxkbepaR+zJAREPK67O0NLYQNqWijbsmWgnoh24oJt63f6z15CLzVGoSLwlKB/vnFua6ZTDC8rUD0iqlcSCl1lATS2TbOmXSO2XKEBaZY5g4IWwleHr3G4xc/4p8+/yd899P3ePHuFQaHe3qQJSQQLDsZFnmJRbrEQq6k1pDe+g7aQ5DHv8fp1YDQfnMTILTef94G3uV/q/0M/V1UP5cb834xw/J0juXJDHdbh7jbP8AnBx/LPIbOonc7+zjIh2jNUnTKFnpJF8Osj4w95YYDpL2OA0KTJETrFskgYjH1ekDT4rvZULRyqPp/2obRowTE25iElCLAoJJKjb6AFVP3IYDQp5mBTxtf7iHcNAQIJ2PLbM4XAjBcIwgIb2WE8gGAkOtJl4BwOES/10e7RQvrVeJPKamYK5XG2pnBqs/UTYAwErGrd5fkopXe1vTb1eYak6+SC3nA4PfrNsJU7m5q7muSG35pA3bbb0suXXVZu114tvqsHSD8kFHbvWY3ArsRuO0IrHM3zZzbOmiKhCX8QKOaAAAgAElEQVT3DwIAJqOZlB4Xc5wXU4HCr3/8Hk9fPMJoforL6QnOZ+/QHpbo7JVI2lOkrTny9hxpa4Y8yZEs2QfZ9ncDSV7y4GbaK1UujTgqkrX1ol6DrhrINkch1ncqvRqu3VUy0f7eBMQWoNheJKkowa+AmDl0Ru9qSUTpEOpJ2KbRnKtgq1gnpKCsP2t6Bqj8jAY1MysZ43vzPenQHbX3BIHcE/g61RA6KLRadtbrt7XfVoBsG0PoBxUt50LxFKVwPFhroZZ7rWGYm5thovxOvMaQYJgxP8eEI0jiaB0QRgloUylWxYM+4PXO7Xt/deniuv13whDyJiCAiNYQchOVq9BUg0Z3OdZvGZAgqmbQXQeRV25MHwDV+1TyT5ds+Q3RdBHSBJABDRtkd+q3C5MaFoN6Q8mTk5PKJZTsHAO+kKmtH0d103gw26xhI8AjQzlbmL3t/sGBJuaKrEytEZZ2gzjTxs/jhLy8uKh6MJJ+ZgY9mMX142gCwtsuYjc/rxncNYbMJcBhisMebWTXDGCxJowA39w6yfASVAVkMUOd7YBwXSK6Eni+ByBsAsiKzQsGw63vlYjwm5Xz8pzjDSsKVqG3ZKUG3rnIsh1Jp+U9KhugcJkxu0dAOFHriEKOoSW+efwtvnz8tRjCF8evMC4m6B0MMTgcIuu1schKjJdTzBIyg0u9ht/NWdRAoLWcCM23mVNXMfgauIglwDajGDn7Hs3ggx1k7XmznpCAzYCu1fwt5gWmp2OkF0BrnOB+9y7uDe7gwf593B/cVe/B/ayPIXpozVOxg3vtIe72DtHZHwLdFpbtrAaEIS9hhtC1/sYYWg+/WNTj5+Y9zY3EpKOeqasW6MjGBgvWOO/KaLVmCFecRqsd62qWM7JtUUsoY1a2iFksran6eCRAyOQNE1gEacO9IXIHM9feV+8BCFmT8PbNG40NN4h+f+gNeMmimYI4LrWtQya9tJY262CwkRWuZ1B1qHr25pajvpc3etOu7fY1edho5RFHciUysIwP1wG7t+yI7cuulYH+HSC8eX3ePWM3ArsR+H2MwKZl7OrnNszJGjm1WnnhbJpLCK1V2rTqcTuaz3Be8DHFP33xr3j441eYLi+wTGdiBjv7JdrDJZLOFBnrCDtzpPkUGXIkRWKgsJL3N2zT1pflK4CQibc4w+2AsI48GqCwEWfUoPhqul6mkRMmUc0bI+JmxeS5+TZI2efqvTCdq5nAupNS9e4Rc0dRitp3GFNIJ3OCbT63Yh/Z0ijPpNyTRwHlq3QqJTCXL4AlpRm3qr1T9Kd2/5N1njBiTBnHLBdKZgboZfKYUljiB/M3iOPnq8xHQwZ1am6/MBOcTltxNAeHNYhsgyZzteZE04ZZlw7Fn9a7idR76uq+X4c9N0pGFyshkgWR191qVy+6BXWGfpvAxdC89RoRCFRtH52BrCk7nfpYJydHz1ZLYELvpXrCq66acVQEUmZIYdppjpWcI5k1UJrB6pJCpiqTFroQdcztk8CFX2FsE/2vWOxJJoAZA0rCglnkxWmG2lUo4wFjc4j5N7PTNfcgAl8WuoY2OIAjA2COlwLN0UisIJ9HqSp/5iQl0OLrVMvo7OLVK+P2wh+8Ol69nhGkbXrL6Ckm1oQB8uVI4E+6Z6fLyfTqpuI4e3ojjDcICjnheU3o+MlFgecdzoRrd8GqYnT9UNdjXb8wouglHbBC3qjTtBpPq8/kscrpaj4T8yOHqF4Ps/m0knJoAdNcY985MtjsU2k0v2o7aQaTTMUUFvkSo2KC89kl/vmrX+PX33+Bh88e4WR+AXQzdPZ76Oz3kQ/aWKYlLmaXWLDfYEIgWOp3/G6uojUzaDWE9qhguq+qzeGIwH71mjko9FdKOrqESUz0SJEj03duKOViiflkjsnpBN1FG8NkgPv9e7g/vKvHne4BDlpD9MsO+mUbnSJHP+3hsLuHe4O76N3ZR8Eayjyh/2pVqykM42sA5wETBbznYuFtNoXV/VytogbIJSeNzSxAYRP3rgBhn70NHbUZW7noIthEfUazR2M9mlYrau+jZbigRJobuPUlNL2/uQdz4Q9lw3XuZE12rVrMGxcr6hI4TpSUHB8fV4Cw1xsoccb5F4CQuRZfxrT+2WZbs4UhGV0tIY9ejPUHVyNbtb4xwy+xnhwfrqmBMRsmRtrcqjFabXeygvXWzjGy2AKB/vowHeLvIhn4wctZ9cL6vvnt32v3DrsR2I3AH9MI3BYIVjHpiuw+AGCjpk5rtPXElvHgjHGHkSOT+RTTckFHAvzLl7/Gdz98hfPJMRbpBGlvgc5BgvY+i+2mSNoLZJ0CaXuBdpqjZB32YunmX7Zjab1umB02/PYal7CKJlYkmfV5N9f3eNlqy4lgBCsIqr059gIjaRjr0zxQDdm9pUS0dmu2loiWEwSK/L3OhPu+Gws2waD90coSdBZRbgRj36xHIE1erPSHIIv4QmaCKtFyc0dnLdVCYlEoBgxTxKjjs/feFHUTcxjIFQMpOah1GSDIZCKXuMbqFht+I5wHwgcsm5hZj+F2W3WVTJTy8yVdbbUtQQpvzdWkSteu4iotW23Wq5t8PYArAtz1M0v+7k0TEHowtdUgYTN4sBYJrOmjUYfRwfyKuj3eBNFnkBcksgBV/z+Xi1p7BjcXCWDauBqrMaA7mPoZBWAKgwer06OLadjVcyKUGAxp0GDunWF9GwAmTFLI2PE4CAp5UVnbJ3OcZnDDnxuZ9VVTCQvDCOwuzs91wQk2WEvI+UF3UhnjlMB4PJW89Pz8QrV0ZAlV8ErQPJtXxhUeJW9Ykz+0hnAbEPQT27L6U4BoevBFBWRZwMvx4nXlzWE905whDBfDhoskF0ZrEDrTc4eDQQ0CGjS9gcSgVuo8TWRomgmv+Ktuh9JAXKudYjqlVGFWyVg1/q7hn0zHJjEol0pM7O3v4XJ8qcCfrzHX20zXkTLkQZ+BuRlgiFXOCuTdFEmrxDyZ4/nxK0lF/+Xbz/HV0+/wanSESbZAttdBOmgh6ediEQkCi3KhfoP25dWoAoIuhnS2sKoFc/ZbVy3SbJ4hu7p5+QhFwO6AiAF+xsfSHm3k6CRtJPMSxWSBycUY89EUy0mJwy5ZwU9wf3BfDOFhbx97+QCDtIvOIke3aGGY9rDXGmC/M1Bj+tZeH4tWilleykLbDKSYQfPkDg2g3HlXYJB1wmInV+/lKzOzUVhagbUK8Fl2MKSolSTbuVJuMFrUfWE24GUPgRP+PZ7T2NQjuRWuwJbVNffgqHsU/koSS+RQTRC2busLdnXNrtbhxbkqY8l1MmpzxxOXvXRkKENpCZUC/EweU7/H2kqOp6274/ECdKZNZD/uZjN6c2uvUlGKcXsHQHawzoQZm+KORxPMJhNtVBkyFPMFEgFyr0HVuTm4jns7fhcn05ifV5YRjXstr682d01qd8vbHMFsWZGu+3UjkfABr969ZDcCuxH44xyBmwFhgL7VeGm1hU/djy6c5aUw8T540Yh9XlAGmqHT6+D5y2d48uoxfnj+vRrSn0zfonc3Q/dOhiKfAK0CaYeMYYZBt4NiOsFyPkNi/dzqpHGjti+S8vWVvC72q89ntZG8Acj6E+znKnnrpFDUAfJduKfR3PHo6J32Tv5NTuM0j/E6OwKgiA8UQ9Mg0r0MmChcKdnyvSNipjpHXG884c8hg0jJQ92N3ONTbcW+98ceLynr1N3y3T9Cx5hmAmVV2461+N/aYBmeqXwpWALGc/XeyCFXXVcHmrHaSESVWuSlRpIwziQpJOVRZjF1lNVYc/rNX/UVjeesPXfFTGbze2gH/rs3RfVKs63dqAS+IkVrvqUBPCJZmwRGpbp7oDsINl01JRljoSmf473/rKiz6fRT1+41XepsWl4t9qwmZtDJlXFLtLewZpSDvT0FO5xpDFbJdAVbEdkbUtz8FGYJ4piir9l6zFMN/9rF4jGT+SMLxtcK+OztiR3hRM9ye6fJhPWGl3oeAz+CDSuSNYaRAGRvb+CB86YL6YDwpnt8/aXXNinfNuls5C3zs8B4NJLc0saPLGpS9VQM9ofjoLDMAaHZANscYd9J9VkbDtd0AcET2ehuzNA0F4eV1h92w4uFylNMZ6Zdj2NkAL2YLzGZTTCejsHFmO/f7XcV2F+OLsUYMmskh6y8petIoyLeoE3jo7yTorfXUSB+dHmM71/8gK+ffIeHzx/jh6MXOMUYsy6Q7rdRdBIs2iUWCXtPFqTprPbLVY9pGKOEZDT+0PheFRBXAfe2i+6zkswjT06JPctepMsU+TJBXqRoLzP1G8RkicVohsXlDJgVaJVt3N//GJ/d/wXuDO7isHuAvVZfbGCfBjJL9ilsYy/rYZD3MMy76GddlN0csxyYZiUbcriTaGHyUN8MKmkxWWVfpAPkBpgLlcCVWRj1vHpBYpk+taEIN+PVNjcGtC2bKKbYZcv6eR0w+oZGcKiEhcxPfJ66pISbVTiiMlmjjGO51LzhIzaQ5up0FdzaWTUznhEsUD4e9cS8/9Wgtx2A0Hp8Wv+lmTYNLmNkCmmwNZ3RUJbzqrD+lc26wkZOULeNJ7IMLpkTGl2Oadc9peRmMkWv3UVOFtyzzyYt9vvf+eqQKFdrYLU4NrPPa1ex2l82JHh8ZN53Kdu4WlWZk5tDuz/OkHd31rsR2I3AthFYCas3LUh109+VtwjAFKwZ95pgBuVXcE5viWipFfvTEq08QaeVYToZ4Wj0Dj++fIQfXjzCo5ffoehOkQwKoFcg7abIeom+d1uUi06RLOfAku2QLFkc8bK1oFpl7aqDXV8WI+Ral4JWpMdVMOgfp7c0cxRzxCfbp32MksyZER5WM2iGK1Yj5w3hXXFVGdp5KVjs2wG09CGNmO8qOOK5Wts6lvwwqR84RCVp1ee6OUAkM53coNSU8Qc/r1IvResxN0dcIYTcHKgoI6lvsYdJUc3bRMlvT3rHsIZyjYCQcT8jAfVB9LIwEkiM+dnOiiwhYyfrpuAX7MbtrFlGswUcbpr0fp1/J4AwULkaUXuPObI/DKR1UZSJd0Fz5dATrRSMQhWYkIa3LWZO79UwgYlJvg0QxoSpzFdcvko2iMg7TG0ovyQIkZywUVOmCeltI6I3Cv8t6pc1ce4GVN9s1zGENuKSA7BpJRkryj/ZY8TfJ3ODiCmll6OxJoeMdWTIkmpMOKklS2OPFEld1/sQ2i25Wjh8y0X+twSEDJZ5fc/Pz6WVjqwOz4GTmzeherpE0/HrAOFgsOWg3T65Mgip7wbL8vjLGoDQchrWq07jSIbY+zqqHjRN3CSEWvMZeENzzmredToYTUaYzqw3Dl8vAxzaAs8pkTV9utoOUO487GDvcIhZOcXDp9/jmycP8fWTb/F2dIJ383NM2kss+imSYQvTdI5xSptlLhZLQPjZNOFN/b/4QWcJa62eA+Ma59UnvvVy25MV/HuLhoRA0AFhq0iRz/lIsLxcoBjNkS4g1nCvvYcHdz/Dzx/8Kfa6hxi2BuilbXQTOoq20U+6GPDnpINuwt+3kBcJpskSk2SJWUbnnnAXte8cYxV4816iBNcBYRx+9B60rOBmd69guRzbWlNaMZD2fpRa0KnaFd7qe1osrAZQ4E7sXtRmmqS4loS4i2mW2YbmWUMzwFpYb9KeJWuoOlDtgSe+aD41GPSrdaJOZV1lBO2i1L+nYkJzy+VDvF/CNU3n1KGNNYvuzZY7MotiDGWVzc3VRcVJIVBI2bG5j3rdrtfsBTuqNVJ/s9FnooFj2MoyFLMFlosFWmkuQJjJxa7mB6kQ8FWncpJdAYQ3rCuxqV5flnDLNey6p+0A4e9gEHdvsRuBP84RuJLkWh+GWwBCxcVKLtLsxBghttoS2UCGLNp05czqLbCcTzHod1Dkc7w+e4Vvfvga//jFf8HR5A0ucY7uYQvtvQ7yQY55yt57U5bso5VxvWevveZ+E+UBm+gT34SuXNom5KnLCyxxGEm+GhhaXtpeo3KGNNF5Mk5iYp1JU/Xt9f6+6h8s74Bg1MxMLGKBcBFv1pdbL2M/rlCXbDn8hIDQHU1DkUi2LtxGVe7jIC/8JRjj2/47rgxgzCXUEtYRM64wlRFXOcYwpaOQuGJFnrOVuRhQjoS4hssBID+T8TPjEY4PySCSJgSEJIX2hnuKMfl6xi63BoQrNaF/IEAYAYxaR2S5STF5A4xtkDmXmN0Wi+SOntb/wwIyIvro10H61LTF7YoytXlnk+J6QLhKBwclLAcisVIF0pxAwWve5GbnhYBOVfPiNnuUEJBJUqpAtq5rDJKmCdiDFg5QGtIynit/ZxPMMiOyWWcd25xyWtYnsU0G64IsW8Dnm4Mna5XMDpcB29Wv3x8grAJdMsFFoV5ibDAdhbictCEZjSxLMIRyFqwahRo7yPHheVEqu/HLJ3cE7ask7Kq1/WYWMdarSH/ZQkSgPp5Yg3pJFEjZt+y6jOn8NZ+JweM5dHsd4U4u6lzkWEvG+ZTz+Z0Uy2yJ44tjfPX4Gzx++SOevn1u4C8vMOuUepAZnKYLTNK5GYAQCMrC0TKFGldfzG2fqSWk1SrvcpB60b+eR7G/Og9GlpagTIDQ2EECwmRSylE0nZTIikRs3x7ln4O7+PjOZ/j0/s/Ry/fQyzropm30sq6eQ9loP+mggxytMtMjnZeYlAWmSYEZj9+b5XLxj8wbF7iowZSxj0si3ochNFmhSQutxMAApM42WNYNbH3o8XUtvSGwwJjWBRaCey9Ur3ttykDq9ydDaAw3DZU4h/n5vF+5iFtzW8o8ann5xquk/cOa2sqKezJ1ttGa83INYsZSNblcf1SP0ELWYq9HBhkLM9/KqLSwDRYZYSCTbwslORwi2oIZdGhD9F6vp5YaNEdRvk0ClbMXJRJmspel6k7FEFplrkuFbE6ZbGhNkrpaCLxya+8A4R9ngL07690I/I80Au8LCGt3USsF4sPiYmOMjBwY4/JipIQoYzp6aKhvHmOJZCmmr9dtoeyUOJ+d4emrH/Hl4y/ww5vHeHHyDIt8pr8l3RRFRqXRDL0eY0l+oDFVAduadX2bx/06qsn302ZJlL9zxYBW5QL2XGPmzLVd7cgoZS3M/UzeHd4DMJg/OyY3EfOYWL2os0ZrLwv817wTHPRuOHwCQsZy/AqjRh4PP1v1gfnVVmLmK2H9EZns557OGJxYJYggmdp5PV+MpRLtUX6i9kkGCBX7Lw1kcjysRMbAZeAYnqMUds5icq6QFeSkoaEk8Q/JI6qAeD5y5PYWTQ2xz7Uxc7X/V3HgDXff75IhDEvZOOHKYpa9przxOrPrDHbkZOg1hRZHWNFkWLgSVLYyOviZWUMzMKsn/BYGwaJCd7KzGRPGMcEUSo8rByJrj8BiU4IbBmdqQk5LWsk1rbk9+5nIrYisZTBeMbYb3PmaYLDSFU9NCqYJosmWo81GnO50ySwGP49Ag8dv7S4STRgeLOW4dB+NxtSrl7auIaxWhNusvB/AEAYgpFyd40VW8/TszFjUPNe15o1kx2paces7ZyzwRkBIyei2fo/hkrVBNtrMIq2friUZTPYXEgXJ+zxrY/0TxwquNd84zwhcUGIy43Wgi1eKTreNbr8Hdksgy0uXycnMmEW6klL+eXx5gudvn+PLR1/j+dFLvLs8Vr1gOciw6CaY5IWA4Cxd6MG6Q1s8uFg2AaGHyr6im0GIJrRF6s1/3nxvV+yp1dxZllCAkMzgMkGryMQMjt9doF3kAnt3h4dqPn93/yPcP/wEHx1+inbaFxjsZC0MWgSMQ/ScFRQYXKbIaHvNfn1lgfFyru9VApXYQvPaXL8qIxl3pmUNIRfsyAKqjOBGhtDPSQt1bL7W+NZq/ixbyvEzNtLuuTBhmc29bxHlHSzwJ9OoPpTe/0jZQbvnxX7nuQAj14PY5JnA4UKtz2CCJ29J+sxEFjOdllFcqdevrxovJ5vj8rPdbIsAj58pyXi5VPNavTePpdNCLkCYWUIrTzFbzDBfUpjLukEgZW9WmhSB95kB1ahp1JSKOtIKUAe8o6LYej8tZ3P08o6u9YImAIul97B0FltwMAChfV/yw12aFJv8ddNzBwhvszjvnrMbgd0I/CFH4H0A4UqrCQeD4ZOgfnduNEKp/2I6RyujEq4lxYxAIesHc5anUDaaAkwgY4K352/x5M0TfPP0azx89h3ejY4wKi6xyBZYtpZI8wL9Id+L2521OHNcYvV+W3PG25ij1RdUpQX6dZMZtCDFdUvu2lloL5Xpmu+noQzq93teKuVlZFTpVE7T4Thu+7S1nAsW0dQo1Xn5hNi2rxIQqlNBwlZRRkiRhdPRytXU/C2ouIsSMAanMnmJ68T2DyqBM9ImHPQrHOLHEIDQSi7cNbvRok5+A5R6EixTgUaTFe69BIhpViWVDTiW1vO8LHW8xD9Mnvf7g8oMJ+oef8+A0ADVhm4ijaqXq7OsqqvxPiNE2VHbo350lFvRjY/BkgCXye9UZxi0KwdVdYdGv9LAgzUtIbG0ieGmAxtqCCuMphuytjYPOau5TVoGgxeKjB/fnxdC7CFZH8pGncEMJ6gIKivnTLJ0laFFrVqMzw9WMvqsMJgMQwo1nKfxSovjYaApJGiWRTKH0/39fQWVHCOT05boE1BrUtVZE/tHAyn4GF2ToK9vqaA432vVNSCu+mXS25cXOD05rWS1cifktXaHJbm3Omg2ttRrs7x+UAzhrQChRfdNFvB6QJgKsDLQZ4DebmeYzczhSze/tz0xi3vrhckTYyCuHjnlAnk7V5E3awvJFpoRTIF5MVP94eXkEqfjMzx+/gN+ePEjHj//UWDwshghH3YkEy06wJSAMJlZA/qcFp8EEQ1KRtO9QoFVbG3uooEo6nRYMIn1ZVu9H5uLJX+OprX8LrmoAKExhMXFHBdvzjBM+zjsH+DBnY9wf/8e7gzv4XD4Ee7sfYxW2kMna6Pf6WKvO8B+bwgmJ4lr20lePVo0IEmBc/bqm03VvoObYjBq/G5T12QjknG4nCJYZQITXembAGHDVydGJhivIKssE1mzhsGU8T5n3SvnQjRBl8Wz6675OpN4GIjU+sWM3swyekp20SluOnUAaYCU6xrrCMUSes9TJUOa7sB+sLwuPI7LC8pq2BsJYhnVj6ndxrxYqEen1lCxhDmydoaklep73slwcn6C88szjGdjmRMRKIq1bqUSi1YbqZdeVPMlGGlfQ8kIUhq6nBeYjSfY6/bRb/cwG030+4PhUPJR63Rl/y+boFB1I1f8zbeuKjtA+F4L7u7JuxHYjcAfYARWINOVkLfJBATwsldY8tsaz1MyKbUZnfVZ5F0s1aKoldJFkiCBZQ45WlmK/WEXdw962rRoUDctJxgVI5wvLvD45Q94+OwhvnnyLZ69fY7TySmSboLuMNejRY9EN6hrHmoVNawc/yYweJVui/AwwpOqw6ES/A33VPeU4H5FMCPSQyUi1hSeMStBL/dXJmqjdEMJyMpgzACg3MYrttAUW9U+tt62aSNDaEQPP8uUNwSExBnWVoL7OuNuKtKUIJbTf636EYs7pdun1xIqMWxAVYoc1RJ6DOwMobRc7ngaaICHRgxEokk4wJO9ZjRjCsUgxcgUEvMQqHLbJrNp3iXegYExvy6C4Zd/K0AYyYPk/wtTmZUB30Ynr98ZZkgQX6ORmaPwhuDgEQSKdnW9dGXPSk013UgpFeXEkGTUAkgxeMXSJFiNniA1Qt8MClfnvMkJAxhWdUlpao6RAmbUPbfNHdCloyv1h966gsCQFHCwG2GEERTA+kgFZcyAjxOaz5cRBNsbEAR7X0S1MPDJG1pzSgo4kff29zUpJE906jkY06A+ViWSde+ZSr1VXZVtaaIqNHuv5TYs6Hm9CAhPTk4NANLWd7nU+a4AQiZ55Ohq11Z6egbT0Ty0bbV7za/qiBuFRna+fjNWQGnzoRN0BBAJMxm1IKF8Y2F2v8zWBbPDeRBGOWJysURv0EWr20bWTrHQf3Ms02gTUeDo7FiM4Bfff4nvnn6P50evMCrG6inYPegjY91gtsA0m2OWLKoG9DSgsaKtAHvh8NFgCHWqjYXbGcLVxfHqda2Hy/7G/+dlig5r/Nhiokgg1eocyLg/XS4wPR7JNObjg/v45O4DfHx4X5LRQe8u+p0DtPMBuq2OAOGg00W/3aU6UYCwlWTIk0zf+ShTYDSdYcI5G4Cwuu62OHLeGDD0Gj7JzMmw2QIdtZ8mJ2+axXhCyAu8m/ddtZhFJkRZCwP4Ygz9c0MtwPvf2OzayEomV96+wXOSzqrZSMb7mCmSST11Ll5czmf1B33rK+RqgkzsaHMhd2MbSYlYOzzSvCO7SDBIUMjjYFKCzDvvJ9aapm0DekkrQZEWWCRzvHj7Am+O3uB8dIZZMQUybsImjbFkgktBfUy0QsSayF6A6gcItMoEvawN5iowX+LB/Y/x8d37chYlUzjs9tHOWsjYp1LSZk5cSu1TlLzPQtDj8tGbFpMdILxphHZ/343AbgT+0CNQ775baTY7xMCGLh9kTKuWAqw9pzKMMdxsrvYQrTTTHsp1lSCwrVo11m4DB3t93D00UDDDHFNMBQzn2QIvz97g6duf8MX3X+P7nx4JFE7KKZb5Avkg0aPdMTBFMGa+HeaBUCVKqwGNrKQRL6tfqw3UKpdRnaMnrV0REilHA79zqIf3eFIprlQe4v3FzXCwNmSL/VjJ1Rk9FRgLhHzUS7q8ji8imZVodaVWsnkGpUoo4pyDiOHxaUwKtnVoWQu4FhPSBh41Eq7YMf8QKoysHtFMBGvWsmYlbKysHt9KV6o6P/89z4+xJv9KgscMKk1pyBjC2FQ7Lrn0Sy1JpteYRMbRFkvwb9yzr/YhvHqfxHVdJYpuRpKOLP72NdtO1AGkLvtGTnZVHxnI2BgsaODOTs/UP4uTkTrYg8MDnZAAl0WB9j20t8EasabHizFDLysNb6x85AkAACAASURBVO61c5pYxo6F012zyHNjAiQullPTZtAAnJ/T3edC/Uo06MwYqE9gjunUHEn5JXvcPMHZ+UgZHmU8otA0agk3SEabE78Kel3CaD3MLHNgk810yiExY4aFCwmZBtViLmh1b40uCVwlod2wUtpYbE6ZbF7OPgwMKiT3bMX7AsKQUPDGZNKAryfwNYq/nn+rvdx8cgdW2lQouHE8Qsdfy2mDKeZ4komdTVhsTFlgB4PeQACVC5pofi7Qdw4EBmflDONijEkx0gKdtlN097p4dfQSD589xj99+c8yk3l3cYyyBbQHXQzv7SEftnG+uMQEMywUxBeYJwWWAoQNsb92FP+F4vj1DF4tGfX9x+/tkE372K1dfv21BLrIMWz10ClzZDQjGxdYjmkiswDGS9UPfjS8h0/vfYJPCQjvfITD4T208yES9NDr7KPX6aDLWjZq4ZNEG1mHm0+D6FS3A/bi8XVR/wzfH6+n4NjH4hxmPyEVlfOuZ88i+dLMqFl/ujCCISAJGWRdrxHOxhVLH+uKWjo4gCMW93vPCvutZ6YpA2xzW5E3O5gUaGt39RzevyExlWTEjWokAZL7Z1c9UukAyuVE7KjLRMPZmMwg34PnSjVEq8VWLXQ+hhJBZ7xHuHZRkNBKkLYTJO0E59MzHJ2/ww/PH+OnVz/h+PwYo9lI7DVZWf5XRyp0BjWQLXfgkOfTZIf1j8US7WWK/VYP++0+Bp0e/pdf/RX+6i/+EofDfXTztmSjAv5py8yPNHk5/jwwsoMEhr6p3ixNqJ6xM5X5Q4e8u8/fjcBuBLaNQACebdSIxbO2yVnturlrEgxejkdSojFuLOcLgUGG9IN2F4fDPfRYhkSvCEoJ6b6dJRj02tgbML5bShKqmCFVGhoXGON4eoaHPz3Gdz9+j68ff4vn717hzcUrlJ0C+X6Gg3v7AhDcM1nOQDBEZo4JwhoMbIgtLCCvz6UaEJrbNV6p2Mv2kpAxcT+J/rxhIKkWa91ubaAoiZgbuVUxgR0Hk/KsmePeL0AoIOQJYhpMKjasy0kClmyH6Gbiw3jScIfFgeqBTvZPrSgsEUxAaDG+1y0mrOsjkA8SplC8IdzgRo9GHDmECWbQx8/inUh2m6t6sWDphzms8ksKom7Py+asZyGVR8QEVhrG/sxtxfsEyiRKCKzZ61hWJzcCwgYYjFKjuL4r3+MibyAV/vZ1tJ2wtHoNCLfcKh7pmUzUAqiwZzdHPnP1YcZ7b29YtZdYfze+jQI4r/mxzDvRsrGGmn7U/ToYrAs8LbgJWVklL9t459ZMocnUSCVb7U5onfm5g72haGROJtHFDnCpIL28sObynAmRMZC5TBjSbJidAT60ZshGlw3SjRXggkG2UEGp9zyJ2kQeE28SSmv5N37xNXzIaZQ1jpV4N0CUO3F69B1MWnXJt4KoDwOF2wAhJbi8ntsYQvZeFI2+MMkeJzelsQL6NwFCP2lzhrrNJmZzufllUg4vHmbmjs6RWQudVge9Tg/LosR0PEXJ2yEHBvsDBeHM1k0wxrQcY57Nxc4QGD7+6RE+f/w1vn76ED8dvVTGLu1kAoTdvR7SXorRYoQp282mrDckKFyqAf2qQZlsQBuS7OsBoQ3FKvvTDK6r6loP3rvLHPt5D20Hg8XlHMV4oVYTvbKjZvMP9j/Cg8OPcP/gvmoI9/qHaLX2kKV9dNr76NANTS63CYkotHNr6UHrZ1uko3l5k+00oEt5idIV3hc0jJasP2jdnoZzJ+4Vk424IxnBTMOVzLKelgVkXR3vkwBo0WBWKoNoP9NY+0yH75LUAJguW7U8h61HkfWrF0OTs7A1wzogVE2hr1u8R1krzQWc7p+8hQkIeZ6c75Kmz81QyeoOTHnQ7/WR522N7XxeyvGMgFCS1m6GvJvJZrxslXjy+gd88fBzPH39BC/fvcTp6BTT5ZSZMmNlK0MdJm+4TkYPVZtjdvx2LMvFEt0ixZ3WAPf7+7i3f0dg8Fd/9uc43DtAv9UVs9xOGcA0AaGBwQoQer1KQ6ew9SatVp1rI63b3OM3POdKYuV38J67t9iNwG4E/ihGoAaEmwKOcIDznsFSk7lb9GyqRuxjxoxkpJJUydNeq41hq4Nhp4dumgsIEhDyb+08QbeVokuWDwUWLC9JCxQZDdqWmKLAJaZ4fvwGP778CQ+fPMbj50/w45sfcLY8w6w1Re+AiUhjlNjqgfsLjWtsv4xL1mSNNscZ9luPUVagpO/jXh4Q0lgCX+vbTAd1qESHDtgEhdbft/HZazNHrRfOLxTzKxfuqiHG1+o44EaOSmp65LsSta7tIQw1rPLD4o3qy0s3VMspjDI3V+1WLqIlSIloGUEME34eoSJSTOJu7ZEEqJjBJkPodYRyCy+WMp8L11HrcNBFmuYCwYwFlCSnmU3B9lyZQGC0v5N3iZe18bMNEN60cQpZrRELmxIBm+P/5D+oMX0Fe1XzdW3M7YGWJHispaEBy3giKSZBFyehBUY9Fc3yUBgAbfqqXHpcaxua2wCFfI0mh2fyK+bATTKugMINH2LSUc+aq1jUPNo5OS69bQIdfQgI1SPN64mssJV9Ar0hNd2HPGMgK9lGG4orl8jHyAJLa4HAryhepQNTAELLUFiWgpNDDpdiMVLdEKFFt5pDcyqqestYqF0Beb9nViosr0oGGhFyvOA9lnhBLa/7ZA0UpQLhHhmAkP9mVsWodptNlM4xMCYQC4bw4N8IEG67Zcwd0vvTLJZiYZkl6rZ6YDeI+aRASnCWk+mjnzOwoOQzm2CaTjDPZriYXeDt2Vt8+fAL/PN3n+PF2Ruczi+AHgP3Flq9loJ4soUM1OeYCxAWrEF0QKjZWK2UttBerQBv3MQNyaheqjW7ZgivAEIHYQQEPQLCpINsvMT8bILFaIFyUiBbpLjbPcQvP/4TfLL/Me7t31Pz+YPenljBdnsPrdYQ7dbQwA3bGapJKyWOzOLxKJbeENfaHCQlZZe8vzKBEQODdqwuqrBegC4N53ywmgKXkkZ/wMaiaouvDZdtGGbjTJAY7r/mIGxrkZg7unJ5f8KwtbZ7xzYKq102QGbZztVl1thIyi/ZQNcK3Q2EB6CitbRJYE0WMlVijECQbmFK3kiSwnlv6x8fSu7M5nb9/Hz4PL6Ox8kv/n00mnh/zw46ex20BrkAYZEv8Otv/wV/+1/+A16evMC787e4nF8qk8xkkdps2OSKtIGDZ6v/45c2Il+7l4sSvUWGO/kAnw7v42cffYo//+Wf4U//5Bc4GB4oeCEY7BAQ5m1dU1YRhmTUAGHdpL6+77bvIB8MCG3Sv8dKFU/9kNd8wMfsXrIbgd0I/E8zAhFVUf1w9cuZGO1XXgpDNdd8hsvJGEcnR5iy93GaYsgWAt0+9rrs2dsWGOwmGdqsZyMgzFNjCVO2j+BqSiBIlpCgcIm5evoCUyxxUlzg9ck7PHn5DN8//QHfPP8Wz86f42h+jKRDMGaMkmEic6CmIaEcPqPWp2KOAlz4uTQal9u27VLIChrU7qk6SpVBLcxVlOaH7pBPQ0G1SuqYQWOEOpuG0fa6SxRMknrtYdTqyRHUW5eFu38kwqsYaP3C0DE+pxO3xfdRnsJxYcyuVg/jsVo78Iss4cH+gcaML4oWIVTvmKKoUIxoLqmM+WMuWF/jGKNqp1HMETEF5Z/mNiqJbFFYpwWdE9WO1o+cY0BVIIEq4w7GDoxfRBq5zHQ4HCDPUm9lcdN+5oaFjgs8ALNdurmH6m2uzu3k/30z92da0Oamr5tBoYIp0rKWDdHJumUrKWMGToZoXTblMs+rVGdtECI826gvs8Gr634YDYYJRTSJFyBzKrkJCreuRt6MmX/nDWIuRNFH7wKpSzfV74s6X0nIvA+mGIC5QC+P1erOLFDkMaw4nTQOwMAujXKsB2OE72QbOVabAKEamLrhDt+XINWs6dnA3aVtfofVcOD3DwgtsDQ6XDWEckwlQ2iunlY7ahptjjfH0gCh1fGxdyFf/28BCJu3i/Th+oX9tur9QjaKC4KOj8YobWCaYDku0UnbWlyXxA/tEmWPffUmmKQjXC4v8fr0NR4/f4TPv/scv370FUbpHPNOidawjaybq96rZAsASj6wQJEuUKhBfClAyMV2uQJAHBAy0F65128LCCMZ1MihaUUng5egN88wKHJkFwtMT8eqH8yLDHutAR7sP8Cff/pnkowSDA5afT267QE6nX10ugdIUy6mBIJMzrBOjRsM70k1QNAGVpZsiktZZEsDV5a5as3qoY9dxc7JmDpfSxxUGWNmplLxPTJxYTQVtQYGCFNvGcFEjUk0bNE2iQmTK5Z1M6axaU5VAcK4N6t+hOFe6q8JQEjXUEojKX3lPPbWEwKFS7rtjlQMzsXcHtGTMBULFxIQMaLMGrtMhZOQsnHKluOeUgua0RQXFyN0uwP0D7vIeimWrQLj8hL/+OU/4N///f+F09kJLhcXYq2TTqIE3LLkJmPXPpZ7q72uV/Vaul2o6XxnmmG4aONPDj7Fr37x5/jFz/4Enz34FAfDfTmO0qugnbTQzo0hVMIk1r0AhEEMr+wam0HhBwHCD9aX3rR5/k8Tv+5OZDcCuxH4HY6Aoqqqrc76GzsYkPcFiRHGwgzqJxhR3XF5jkW5RLfVwn6vj4N+H3udHvpZmyGFAGGHgJCyUSb+STSkjBO9fYTAYClgOM+g3r4TFJiUC5xPxzi6ZEuKF3j4+nt8++o7/HDyFCfjEx2kWmXRwLHNAMbKMAh8DBAECLTWV5SnGhsY4CYyr+KYqnDE87nuA2GAh0SF9io5tk8VN9MXo9fr1mUYPmxWH3j14gR2oCrO2tDVvYsZl4kI8jIti/MjxtmSG3RAyE9qAsJoi8Z9n07xbJUm85s0xd7enlzxGTdYbOLu30wuz+fWNN4BpcgNB1V1TFKfl0c39j4mnKoS0KFaYhzB5G3GuvyUZofmaUFMoA4D/X7Vh5gfRRC5t7/nikEH72tDuTq0QlRxBI1EgB1VXVoWQejqq5P/5y0BoYUPcjBkZsHPaOWpjQDObgDWA5kUSsWhc2tAaX3zrG+W2C8PyFbOIRg+ASUvNuX7yAWSsi2Tk8XPfO2KfLTRYFKhTvQquabGTPVHWdQbwaSb0hVPsaALEUoFc+H0F0wCz4dBnJpIsuAzIZ3tTSvdBGP9YwOERHCrsRW7YT3wxKa6ZLTJEPI8GWSeHB9rMh0eHmqCcpzFhkQfwpWb4/cMCJ2O5w0lhvD0xMx/aCrjbR4ogQu2lbVU/ApAyGt8fvZ7AISNixLyAS7asvP3+URAKLBQ5kjHGcpRgj0ySV1gwid1lkj3EozTES7KM7wbv8UT9gZ69CUe/vQQj14/xbxbYtnP0TnoIuvkqveal3MKP0ADGdYMEgzywYU3wGBdHhxy0cbdtg4MNzKEkd/xZdLZOMuiGYvDAL4/TdEZA9n5HLOzCbroYNDu4+P9j/Czuz/Dn378C9zpHhoQTDtqP9GmxLSzh27vAEioxTeNP9dMyqi5UCRqgE7mnw/mMOdA2QaW/mAhptcTboIGFuMbKDQLamfuKhm5uw67uVPIPY1ZM8DGxZ0bkhV+W4+haD7LzBvn46r7qC3osbnwEAQgo3nsFWDoYEqybyaAsiohZs7ExmzSAIY9OQMQdnt9rztgU1mX1M85RlYDTfY8Z0qYyS7VDVBCYooLJp7Go5ke/d4e+ne6AoOULR9P3uEfvvwv+Jv/9O8xzceqNSm7S8mTO70+ymWGZUGm0Z2cVMzuxjwrNYR0SnVAOMrQvkzxZ4c/x1//1f+KTx98io/vfYSDQQDCUoCQklHxjCuA0PsQVoDQme8t2UfbZXy3eR+stpN//g5D3d1b7UZgNwI3jYDC6gCEVzYwGnyQuLAetowr5jPKESeYzKeYFuxjnKDXbgsI7nW7GLY76Kc5OstEgLDrgJDfFSKF8zj7CRIYZqWURQSEI7ZzKgssWPKEJcbFAm/PjvHj6U/44vlX+OrVd3jy6ok7ai4xZJ0i3dEdEFLhoxyepITWxD6RKyn37gYg1HlSCsTyg5ohtKWa5Vam8KJykfEzHTwlwVwUpgrsGhHEPTjMXULZsyk0Z5xPgiBq/AywhFeAl1T5ns59s2pQf42GMfxKwhhGe67v7/yZbByJDNXQoxQYVC9ItYsyaSrZOWtHZcaDMnZZYwhD/XdlHnlvZAFGb0nFsQx1IBPKxEftFjFSW+NJP5MAqWrBJhNG9h5kSUmO4d7QnMs1iFc3zmpP1cE0AGGTFa4YQy/vcWXUujIt+b/fzd1ayAJL/j/mZ3MDVw2Qy57UYyNq/XTSdOtrOdq1Xl3M4LOPl2jsdRfJKhPgjenVpJnA0toCNFnCZr1N1PAZi0fAaSxd5UAaE3pDBNpqJeBhjMaUgVpGQrKyNFUTTZ6TTQzTYZtb6LKq25MDqNf+GENolvTmjLg5G25OfmYCr7FNUk1+0uSbACEpYk7k169eKfC8f/+eXsubxvTg3pj+twaEq1PopsVxHcwbu0OX0UucUjIagNBNMuTcKs016zatJ9tiES6jhSh7Xu/fNUO4cquY046BEr+JmInhZzM5oJpUMj9MSiwSlJME5QjK6KV94Hw+BTol2nfaOF+e4Wj6Fk/ePsF3T77Fr7/9DY5GRzgvxxilM8x7QPegZ4AwB2bFDIvlXL4b1rLCwaCrJ+OWDWlf/d1H+j0AYbOekADQpKQGCNNlis4kQ3a+RHpWYHkxx0F/Hx/t38OffvIL/PzeZ6of3MsG1msQLXSSNlpZB3lngHZ3j44mAhVkB9UI3ZlBs7m2TYXAMElYGE2GsG3A0BnPqMldn2MR49u9ayuN1f1FXXHtPmygsQaOWqXSREkaSkDCjCaa3WszCimory3aANxOOiTOSgbEvcy1RBuCy0pZj+f1zfx8SUcoyyyit2ntjHx8fISzs/NVhpDrU5arnoP3L9cCs5MO0MrPoUW3FZObnJq9kyjBYY3zAr3+PnqHHYzKS5xMjvH89Bn+27f/hL//l79DOVgi6SVI+gnQK5GKoef64ZJOxRjWi1BqCiUI2L+Y6/gSxdwAYfsiAY4W+PO7v8D/+df/h8Dg3YO7AoRsP1FJRrO2tzBxYwHb6W2b+bcChJ6NtbnzPgjyvVa03ZN3I7Abgd0INFYYayVBDq1prBJDxFWvkHcG40gag9D7gY6RMyxL9rOmWVmODstRqJiici7N0Etz9NIM3YT/9hpC1qZXAbeVXpgLOQFhiUUKXC7mGBdzFu9T1oQyyTAup3gzP8ZXLx/i82df4fOHX+L1mzc4Oz/DcH8P/WEPiTtPpy1vmUB7cLC3LPdrli4YKOLnRd9jSWRpsEY1TGNt554raeOURJCVSVhLByuJCkBItYt5YpghiwG0zcxWkEkChHT+9pZzkfCNEjQleStiaXOsHdcmvAjMrNHICKsJtBq98PIwcztr+M7n0vAlVESs+WMiV7JNtYmzWkyL9aN7weZz0k7FZvesFaHfQsckvCJQRiOZyBAMUo1IJREBIZPAx8cnwldUV3K/rgmpTEpBzqcq/m/cq9zja5wWx+Ruf00QqCtcO6FayBWsa4M3/JujuRMoEUY6UxhJi6gZo2bYta78Xvf2IKVq7RsYdFk9jZkm8MQiey+GzjP7Ju+yzLzpm23OqG9Zw9Zd2XW9l/WwEwOpOkXWpzGwWgVlYSG7aW2jJTuVoEzUW5aDway5FhIQqv+IZ/Ct91ht4+uzwFyIpkaPa8IRoDk4Ii1PYMyLygHlceryUArnByRLYFntznQ+fJ4YAre/D+OT8/ML/W0w6OuVdu7GbAQo1iSV6yJlbEZ1R5+SK4YaQbVfAa71zbUOarcZRMRbhGT09JSAkK6K1ltFromDQQWUuTjyU+Zzlxnr3I1pZY2pbsJ6pa0C+dUg0CB10zAnsP+mUFHPdkAoEw31v3FDn+nM+uPQhUoBbanguJiWWM6W2B8eIO1nagDLXj+dO128G7/Ds+Nn+M33v8F3Tywbd0kH0XyORa9E0Uv0GvaC4yI8L+bqZWiGXCYTJTtYB8+ux/cUTIM3WZu6MXPq7xEj61ZWEoqsDSUnLf28mBWSKXJO5OwTOGmjPC70vYe22kt8evdjfHbvAR7s38O93gGGaVetKbp8yECEgLAvUFgmuUCLwKDAG8Et5zTvn8g4hvyENYS5agiNpfQFqtIgrJ6eJUlWmdFwL24yhzGfTbYfWnhuUFNtUvH32AxMKmwfGpLR5vdYkzQHvBa4MpSyFd82RO+TSjAXRejMjkbvVNVDliV4D1AGHZp/1gQyC6gepGQqF3b/2n3uzW61V/H3xr4ywOC6yhrX0XSOyaxAb7CHzmEHJ7MT1Qx+9fQrfPH0C3zx5HMk+wnSYYqknwJd9o/IQK3HguCZ8E/yTqv5y9hypGSCgJmZEsW0UIPkcrZEd5RiMG3jV/d+ib/+d/8b7t+5jzt7hxj29sQkdzM2qu+o9QTZQQFLjm8DEIqUvgLZNm/ct2YIr8hEm4DwfcDh9QHELg7ejcBuBHYjEGG17dHNRFfTv93b9YgdpKRwhumELvQEhGOUywVaSYL9YR89mqtQ9sgkIB+sB6NpiH9nfaEelHR6bX7F7riSyJRF9CIoMGccKYlOyk2NxSg4wxgvp+/w6N1T/Ou3n+PRj4/w5NlTlaywZ63M7dqZlaowkZuWUvi0siVa7Ie8ZPuvwiSj6h1IsOlCUh8D7fRqIVVKTTedsE7fe0rTRJDnGE3XPb4PgiZafkXSN/b6+B6kS3gANNtDRdCsxvBBvDj0Ccd/CxwrG70KR/D9BUY9tgjXcF1jxxoEfdarcKrnsWWUKRqNlAlPApW7OelFckMJZO9JGHGH7TD1nsQdWP2sXZYa3QnITJKUYD0+paB0FtfeX1gMwf3fypgMfMrxHlCcbJJc70Put2skvY3I4yVsxoshG3VZcNQ8VgDSVItBRkRsnfzN8YJxjQ01meoGQ2gBp9X4RSNFBmFi19wCNWrGqMXlQMipR04+ZvQgGtjNIDjhQhNcOXaq8NVK8ZS/KIxN4oVSdt2biWviOg3LehYDhCZLjcaRcVma3VTsYtVOOatOlQYyePF4XnIEWpi0i8ieUkidQ8KeIF1lGsiKGc3cFruoHoOzmctN2zpujo36FTqYDvMKqyW0L34WMxD8DaVuDCItM3HVgIfnwzFnoMqJoeyCHKWUMAIPkQkJBtHW19GdEquGmTWYquPv1UApbmIbw20MotVDKpRl7ZRLRg0QsmjXACGLYKN2qSMtuwFCsqx0UuUE5w1hmC0mps/B6gBXwVA1YeOmrgBiQ+ve2NcCEKqJ+IzMi5nJ8OavWWurByPID/kfW5Dkg5bcQdNehna3g+ejF3j47Hv8p3/+z3j07BEu5peYYYZpe47soIVymMoVzI0XzVVK/SY9+7Zi32xpNzO8tBuymeO5sjU3bvKQWepVZAIV8JuMr9vq6t+T0RTzyVzAMGft17SHxREwLA9UK/jzjz7BZ/cf4G5/D3e7Qxyy3UBCZrCFXmqAsE13yXYPOd1XBQDMUMbu0WZG0TXpyjQZaFfT2jJcwVYXymrGXYnnzThm89f2v/HaSa7u15jXmb/jOsEMIA+JiyjnJ90/JdVkX1DPCvb6Bna5rIzHtsbVAHXtHvBaPKtrjPoAOz8u9Hxw/nMhp3SGmVJZSJOJU0sNusllyvQJYOvBtdHqWRcLc2jmPB3N5hgvCnQGQ7QP23hz+RaPXj7Gf/3qH/Do3SO8GL1AcpAiG2YAFSY9krOp3Oi4eWu9WxIAZsiWKfJlijbbjiwSJPMSxXiO+Wim9iODWQufdT/Cr+79Ar/6xV84O3iIfsfqSXutHrpZ1ySjAoTWj9BkJJZQqbyDYq3ddilvKxmNrIfeZ31i3BYYblvDrjm43Z92I7AbgT/KEbCEliW67Lsnuao+g5aMFGih4UjBPZZqjkvMpiPMpxNkSYl+nuOjg33sUWlWlQURFNJTgX17Uz2UzPfvkdjnfhASznXJZlR/WQMHi3DHrDEE8BrH+M3jr/DFt1/gN99+gaPzI4yKCfbuHyLpppgs5yjY8ioDWp0UvRbQzZk9HCkGFRFCYqLTVm9ZOVV70m9RFpirJGyO8Zg1gzRrIeFBl862MYOdnhKZ6i3uLRY4iaIPoQG6aBll6p4qLvcYmWNbuYW7N4m6DazFiIylrbVTzxkuZ7q8bKxWDFqgGGCU58j3D1JFPiizedUWgjFhmFZKDVmYA+hMTPBcLCHjdO7rAc7UP10ubg0A5ecj1lOtpebCEmQgWSpFfEC/DTORM1Ikb7WVUFZ/ZJVdZSItog6ScQuxCL06Qm4YcbPnZc0MdCXAiv7HxjqHxDUS5dXrhY2sbElj9TcnZlSuOUDGSkGmyZgt9rObQGja7WXDEcjMGmgk0xYrxK9oH2Go32RVlcunS72IsGXOQtQrOjY0znWgJcMGdw+s6nW8ZofnHWxj1RvQM/3GMLhxRSUWbMYVDbjoOumYiLw57AKb7pjHZUyiuRcFAxoTR5lymuzQQcilYJKmeWbA4pn68yxjYVdNNPbCaGVrP0GZqplq1CJHX5u9YTZfyYlJKS4nWTCk1LMHc9IEWJqmwRJbvO6HtBZkNf5m4LkJVOr9QZPPCV3OgWYNITMnTAQIEO7tVaGhgDN12TMWIU8kDaDOnJP8dwEIt4aHLkVsAkJdJ9oZe7aF4y3n0RmL7IC81xK5hXaC1qAtDT8bR3z79Dt88ehrNaF/efQSs2QGtIGiDxS9JRZd9gyiwYqNsc33Jm3v416Nf13QuwoK1/bitcDYEjT+CgHCYIJS5AzUl6lkgPPJArPxDMvRHBj3sZfex732p/ho7x4+u/cRPiEL1CcY7OH/Z++9mmPJ0iQxjwyVCurKkl3dPXqMtv+WjzT+ARof+EIzPnHXaLTlzuw0e7qquqqu1gIXMmVkKJr7d05Eihb4FAAAIABJREFUZCKBixLdM+xBlmUBF0hkRpw4EfH5cf/cd6MUIzmfUdpioDCOUvToKhnHkqfofHBRos0ccttmCyztvG73YB3Qu6G5RPl3NSC8rEIRU+euT22chcnOfe6gXSfMndT38ZqcnQ3wND8iSHRuoM74yE6SZottxDu72Lqn2paJ1ZsvpDSQNFTnqAXNS1IDl63EC31krL71pxuzypU93ji44kxTghlvvgS2vOakJV6evMajt4/xr0/+gDfztzgNzlGPa2DUQ02GOq1QcvGQMl72iHBb2UtYRjL5CcsekjJEXATo0cR4WSqHsl4U2ClS/Hrvc/z17S/x1ae/wv54HzuUqsYDDOMRhvFQDGHcixGCtugeEFrRZAWMm9+XHajOzxuYdhXJ18z7bS+6OK8u/9gbUHiNQ3LzkpsR+A8/Al1AyEXQNUDonOrV1qSecLYBLFGQsFgtgYqLj6XMYcZRiNujEXZi5vayJcGFmzs1m9glr5RzYezm0eUyk3n9dvVrU7x3LrBN71oNLKMK0yDHaTnH4fQYz9+9UHD9Y2bUfniDSblAEdUIufDZj9HrR0BYIkaOqM4QM1eZSjYtihoTWEu5F4mZ5L8JBjMyoQRHcsGngRwZuFjEiO/B887VngjywNDYuk6MlDN/8wv2HX5vzUeAi7usFVU/O28TP0kHw5FyDv2jy5R5xtDXYr7o5bixJuB7Efz6iAkawlldaGrDTfM5gjrzKSBI42J54mr9SHW+4YP1e5KIMYeZuB+sNwkI2eLCMaTLqNUjXDwmmRKDqkDmY/O9PJBmvUx1IP9+OBhIhblO47TMoNXSnTxJoTrOJQUg2yKCW3VXPEfHpd7X/AYIj3M5D2iXKvWyOhmaQ4nO+VJyJm6gAzFi5xQrYJkhRLoqcdR7YzarvkiTOYwcN53Vu+trUT+NHHdMOqrcEl98+WLPWaSrYHLZZd5WnpusA0VzEIFKQytaXfFSzY08MjuhHFBzsRC+R8nLxrpFrfoAXbMr90GrFm51p0M8Wi8jx9HTBx7WNeDU5Gu+zGwNZ1qTDF9WtWVQ5zvX/2Qupzb2opedRtvktFb4tpPapk8LkN0nKD+uky/SBYuNjM/Nie6tQkyR1f/cfnMZPdWk5mdyjhAY7+7sNjI+rmrw9dSe8wTnqoesiRMCRWOdvJLZBsdPec9TtqkojTzAne2eVfab2KnhG4kpAaFO6sVCc1DMjSS/BPsEhCzC53IIHeyNkJWZ3L0G4yFm9QKvj9/g68d/xLeP/4jn7+nmdYYqqhDxIrsTYRmvkEWMlti4MGwYYTRHUoDRu5/abLDfXZb30l5smiB4LdiYBJCgkCwQpYBBacCwyApk8wyrszmwHOCzvd/gk51f4c74Fu4f3Ma9/VvY7/Om1ceoF6vZncwgex34lResgFELYaQVw2bS6ti0kk3P/q+hpbX50m77Gra9UH5cBQgvr1XM/cxAoY+R4LXBFpAMGPqsU33VNcH6AbXa17mhUabB80SMnu7I/kx1TO5GNEV3n/3Ni6CQ843zmZJRznOCQa2mSsng1BDuHJIzq5r8mQ1o5gTzbIF5scKSRgJlgfNyKnaQz4dvH+O0OkPWz1GOKtR9oO7XKJMKJVd8e5U9+RAgDAUI4zIUIIzyHkLWLlmFelEKEO5Wffzt/d/gr259gc/ufIqdwS7G/bGiWAZynR0JEFKSHGp2cYHAM4TueuLm+lUYr715u+n0owHh5tKP//fmLXLjgnXp9Lnq7y6fcze/uRmBmxH4yxuBLiCk5N4DQi3tqg/d3VfI+rBncLlAmWcI6kIOoQyXZ4TEKIqw3+9jRBWb2pRMweYX78NNMOjuqbam6liYjrJMfe/bACENUnoVTgsa3q1QxDVOZqd4d/oe3z3+Ht8/f4Cn719gVi0RjVIk4xThIEYVFAjqJXrlEv24MlaQ7FlVYrmiGU4PYZK0YLCwWARJIFXHe6d9Y620uC4yw0camTLQ1+vsqWwXZTtu4JsGbt3WEe7bcikAJcUb1VZNfRQIGNG4zYrb7lx0/9jyM74HwVgXENIYx0BXaaYxrk/Ru5h79aAlKBDY89mG2XtM0yV97Bi6W3BpJAjHZzQemRKtKEWiWUKBYwgjYwipiGQdz9qERBlr1i4gHDvSbfPs02KCGwwvG237BRkH5ntEDX5buW9/YZvrFvUJCP/3d/M6ovaQgMaRGqxR1AGkhpmqcQGiGw7ZDw6OZFGOwmQx5XXEXfMH5Y25vkBNJkq8WJQ5sCaGkU21fvWkEzrti30CMt/k6bXGPttDPXiNrbxrYHWA0GeQeImXP2iGku2gGVDypi+OynYTU/JLx25ar5DZ1HLfTb5q0ixFYrifeStbY4nsvcX4Nflqvg/L5AI+jkKHy4PlzcqpgQsGGNo+TEfDu9BOmUe47TPrfd8Ea3Rws9rk9q814vEurW0em8nmtgNC+doIEEKAUKYyHhBmmcAWzWJ8/9VgYE21mQOEtBg2htCafo142VacuRWzzuxvXvURQKgJ74yLuCrEixmLdY6zl6uyOLf4FGYHzRANIowOxpgXC+RBgXTc18WVrOB3zx/g8ZunOFmcYlEuUEaV5cPtpVj0Mix7DJ/3gNAzg1uuV25fmhnoZaNru785Fu0FhoDQnoHAoEAhvy97qLIK9HWhI2Sd1yiWORaTJZJ8hN/e+zt8uvsr3Bof4O7eAW7v7mO3P8Q4SpHWPZOK0jSFLmi9CFEvQkBJgxYb7ObYXHs7Y+9K+7XezvWL1WbVfxkK+BmA0EtO3Af7jEO/eNO9ZvA64hd07AZgltLeHc2f2xs72zCE61vfUoaKhikKTCdTcy2m3JOAkPEr3j5bSog2sYHAjXJRmvMwy0pudcUKs2yBRbWS/PN4fo535+/x3bMf8PjtU7ydvtMCBMYBikGFOq0bQMiYFPaICBCqGZlgMETgwGBSxoiLnhhCZAxirVDNC+wFA/wPX/4tfnP7c9zZuY1xfwfDZIR+RIZwqO9bhjAyhtDLBNYYwq5Q//KC8acxhJeBwQsXy0s++DLwdwMK//JK+5s9uhmBHz8CFwChqxJZHRYNM8gc2RWKbIHVco66zJGEAfpJqGcahwKE4yTGUNd9AxFtm5Sry1xtYqYe7rG5gOzbfbR475Rermj1tRwB4clyijkZv1GKVZBjls/x6OUTAcKvH32Ld+cf9POAkVj9CHVIgLZCiAxpUqte4/29qCosV5kYwjCOseJCumqnDEtFauTqnzNAZO1a2i85tZv6xtZRvQEc25zoQMp7bqn62aCHc9z3MVGufu/Wo3yd76eXj4iToepve4Fb1E/Xw+e9eWDztV2MNoOWWs6ofJDpE8AnYGNeYcna3gglr+KTq7prg1ouF43k1cgWa6MR8dTkGfsDaZ/L1/F3BHVSzY1Gbiyo4DEKhPvMGsEzhKvc+hm9ctIAIU2KUtWtRrq5etlNHM+EdvsHu9JRVSn0KfDxU67ly8HBFr+6KKngf3t+Usf9vlzqooCB0oT6ZB4MpNBad+WYHR4kPriDQun9gWPPPPu1foP1QKcNom5BIQ9IY/zgqFoCK4/ObRIZkyVLdmdRa4WTFXb6e8cweZtbbp94AAG/FhHbQF58+Anse/lYKPLBz+BnWSg1/51bxl7atwBsOgfW5hxICSdBB4GqdzcSEG4CsO1z7aDYVhEQ8f3k6FQyiJK6dL/PncnV2ej24rEetbHGtPnZIMaQUtTYCrjOw6Rzndy2zknZ0sfXAIQzxxCmfZ083nBnd3fPTIcq6r0dIFxSAsD+05UxhN7l0y9ZXDg0Bgi3lmzXBITU5cnWV/2hCx0vzltbgDBnR56EBITU2vd3+rp4rpBjWS3x+NVT/Pev/wWvT9/iw+wEq94KWU32Zol4FCPeTbGKCqxC5g1uZr/4HsFtc871JzTLW5t72f13WwyHXKjxZiEVzUIIDHuSBFbLShmDZAv5M+LTIA8w7h3gN/f+Bvd3vsBufwd7wzH2RmPsDUcYRimSqqew3DSMEbPhPXBsvdOVazFB13rHZLr565lcOxTXKazbhZitZ+F16KWNP/RAtfvj1oDGrgGSsJMtlLrAcgN9zimvKd49lI5fspd20vMfwxD6z2GcDPss2HjPGyZXUAkMUzWQ06TKm68aEOyFrUEPjYhWZKuzBablAvM6w+ujt3jy9rkky6+O3mCOBYp+hXoUoORXthSkNSoxhA4QSnJEQEi3qRBhGYkdTMoIUR62gHDFxskS++EQ/+k3f49f3/oMB6N9DJOxgCABoRjCdIy0R4YwETtIltDLfRr5sGONrwMJfx4g7MwhX0A1k+A6c9DPlGYrttwRbn50MwI3I/AfcQSsm5v3O6t9aKRCoKRFRRdFIEPAVYZytUSvKjFIQwzSGKN+jDTuYRCFGDELUEouDwZNtdUErDdA8JICZ0PF1lzZNqSkea/GtFhq8bBO6GNQqXY5PPuAF0evGpbwzfE7LXRnyGkajiSpMOjToLCwiAnnDcClSe8dntFAMV+JNVQfXWnRErxPmvEJHf7bWCYHcWzauA1mfdXce1096P0trM63GrVrOOmBoUxdyEwqAcAlAjTpBG5RsjNJGzmkl0V2iB8jhdiWYU6jAsGuNmBtqJ7ILrB1hIIi53T8DUgai+swBWESCR/PvnXqF77OgKV5f7DWpcTVYvVMteTfUIvGTjLK/eVYeFkqW/QMEHoTTWYBe0LPQbqmd9AM/4zss892m6ttMRNPq/k1xo0S0B0wN7bB//L92zplL42K9KRlrYmquQNcJcgyWHgkN7inVXXmZbC50zS+JtvyxaFNFHv635mE1ECSJorvD2SjJ5k257Zp/YQ9UcachB6gKY/PuY6KoesceAOGNkDcDj8hG22xn0gO2QuSdezuvZRMPUWROflw5YD7zf3kNlEuS4nreDS2XjitLFhPGnP3mInmw6kpX/VOq7aC0AJCP6HkROj669Swu1wIZPIEah8Xq+Sm4HWTyoNBXsE8K+InHVcehsORk5WuF0xm8NORnsoi2C6Iku66i+I6kuTKR5chnMkdyQd3kvJmT9bengFCnmiSjHI86VBFyjzPW0DoHUa3ggEzI7Kt3nxBmyfnuN72VU7ap5NiExAC0mJ7O2TK9LjN89UMZVSajT+bsOsML9+/wtc/fIP/+vv/hmWQoUoDafGzYIXT+anCwKNxwpRZJS3QyavtG2wLT9u+LQslFztFO6/bLG5NNkIwSFBI0EfnSA/+Ihb/S2N9sKqRgDekVADw9vAT/OrOb3B7cA/9qI9BnGCY9LE32sGI5jF1IFZQTe8BLbB7oKylUU06IPjLAMJtx9J+drmpzOWlyTZA2LzaAVd/vmiFkjipLM1VeGGSFElIeqHmBS/aikwhM+qlFM2l1Q5Pczw7v9ce1LW9p+snZGYhbwQjNd3TcTREID1+jaJmmlSBXkLXuAoVSqwECDPMVnOc5zOcr6Z4+OoxvnvyPZ68foaj+QninRjVIECRVKi4WJgGqBMCwlrOcrQpt2wJA4Q9ykQrDwZ7koySIWQLLOdKkAEH8Qj/6a/+EV/d+hR7gz0HBg0QEhiSMUwoGQ3aHkKTu7TT1YyGLnQ+bz1wVwJC/XKTDez+7JcChP6c/DEg8vJ5ePObmxG4GYH//46A1al+kZYLn1TFBAIQrONoPsKcwTyj78MKNY1YSBD0aoz6CcaDBKNhLMloPwoxUNSEAUItPrOHzkkk2yy9K8arw3K15axtoN3P7G9tzc+yCef5EisUAoV5r8CkmOHV8RuBwt9//zVefXiDo+kxokGI0U6Mg1tDlLXlJgpjsB5MU+RViQUX0FcEg5lAIeWkrKtZ13GxX/siBWHbl+Zratsyq908EJMykK0czhekcfTm5zpWrskCZs3nWq8UJD+bGYvn692Ajtx8rzbJuTuSHhf47Wi/2jHm8bAoCMtaJCDkz7sxZOv1ugEszwR264ntDKGrZ5wXiEVnmLy2wTwuiYBjJkAYs4eQktGV6m4PALuA0PuVOC6kYSk9zjJTGUc4dVhArxy0Pk4zNmrG3DGVOv4+U/1/+r+/rRlqPNrdU+9XEhsdWuS1gtuz5UJgkEDFcuXMZlaZfbRt901la5O4NXvQ3ziK1gxn/Io92RkLbe5m9bE4IzjUBHBAT5JNrjA48OlLBk25zs/EfFG+6dwHtRoQ0fQmtRPI9TV60xftR5/Us00bOYO6Pj/fB2kMWyBWUL2Sg4EyxxazmeUtynDDsvb42TtjGqrUOGfWns8Ba2StTqes+Aj2PdqJJZtbOit15LStrLWVnJr01F0QOoBYDbwsbMk2ckWDlrpOLy0WsiMZVSnkPt+zmZLdegkrpaayvXUTR0yirebYSe8unA6gE+QpH0V9gpzQXIGiYYyxkJST8i8VRyIL/qKZO5Ebt8vQwFqf48b105dyLShw/IQ7Y7wTl7JzyN6W7O2ybTMJQWXGI2SPwhJlUqJOSyx7mbT43zz4Fg+ePVSDdh5Zv1YwDMUgTpYTcyAdpyjjGmVIe2i/6tMtaJvyt9l6D2C38WWGMTqVduevCAbpBMqyvMoK1KsavRyIESGpYvWDERTSSXInGWN/uIfb41u4M76Hu+P72E0PMCAgTAcY8dmng2QqmWhMVpCLMpwXToIsJ1RXi2tbu9u1JnXxxfXHCoJWwrH9lT+eImzecVtd33k73xNoigVjDSWFobxTETS13Shcbqo3qpI0xK8aNxt98ZjqFANwfr6AWML5UteClItFfTbepwqipz9P3asECOn61ksC1GGl75ldyf5VruS+P/+AJ2+f4cGLh3j48jFOZ6da3e3vD4BBiDKpUURkBStUUa2e1op5l7QWd30olIrSXTRy7GC4CsBnbxUgIDu4rDDo9XF3dIB/+Opv8Pn+PeykOxhEQwxCzg17kiFMeonrIXSmMo0Kwd9ufwFAeCkYdJPQFRoNYPxZDKGfszeA8GNn7c3vb0bgL3kETO3g5Y7mOG1dPoHuDyQCWLcUlIrSXZ91RFUI+PWTSMzgkP4DaYQ0DpQ7mEYhUgcILb7MpIi2wH2hGd2GdzNmp8MSdm/EzcJp7Zg9MnyosaoK5EGJ3LGE5AMJCp+9f4GvH/4RD54/xNPXzzHLp+ilFfZuDxHEpanpOATc3n6Koq4kESUoJCBc0TFd3hE9GUey/m0W6tdYuO611NRdvoYnMWEMHfvk7enTA7qtTB7c6IrvGDySL1ImsneR45r2rY5XlJOjCzoYwEdDWN3r38fu8dbeZQkFPZdhrgD7BhD5GtfetwtqPXZoWlIqcyzl2qgIBtemxZqSdbC1jwXWopSYu7nkxmQp3ZzjXPASVDmke0NLF2thkXvWoiejvJUxlbZtdg8T/tBnw+apd7iXg61ryaKxj2N1KfttTY38vOzU/P/j//FPddwfYO/gFg4OboE9X5Q2ZUvGBMyxWMztRHB5GGSAvHOSCidJrGwjOei+V1CrK/lKumMWRAQ7AoSOBSPKl8ZYBZk3nbGD1oZAWpaZL+AN2ba9dzq3uuHvylKJGpdBycHogDoc6T0IcDkZ/SCzl204sogEG+WLlz6vjebEsfcDTk5m6heSxFOy2kpMGOn03d0d7evx0bEYOzOBicy2lnaz6pO0JsNGYuVMMbwGu/naAbxN42rHtVQT3pn+cON5LIzidnmQbmw3TWUMrJmMoeng87pmBZC7i5h7jTFqJg/wbI6dyG3VbYGfdiIY4DQGkuPPh50MRpn3nXWv5o4Dq1tLMy9PvOKOZCCqA7N0TtvqjxX+K4v36PRYejmCojy4HtjvoUhz5HGGD/NDvDp8jX/55v8VS3i2mogBJCNTp4HcRCkZ7fVDxMNE/6ZclJlBFx7b5GydzLatksdmEjaQV29LRtDC4yPFBlTLUkwPGaC0ilDPS4QZkNaxgOAn+/dwd+8ubo/vYCfexSgam3PkYIhhf6CYCkoZ+1Gi6AotKLSzwa1GuiNsS0iul9CxtteSiXZH5GOA8IqDfNmvLrm3+hvBZX/G847XH5Ok2DWI81kGWVzwco3ytmrpXDW7TOHGhYLxQFxHOjlZyi3Meg4ICCMMB30MKEWNaWPLu1qFnICQrrRpTwZGBSXKZYZlQYfRGZ4fvsTvH/wBj1490Rzka3u0C98fqRekSgLd/G3u0U7cACHBoJ+HnBcEhKHcRUPNDYLBkOwgAWFW42Cwj0/27uBvvvgN7u/ewTgZGxgUIBxhkJhsNKFkVHmU7CB052znhP1FGMKNHpr1Y9edO+77G0D4E06Ymz+5GYGbEWhGoCOdUzUjBQmjqGzRnQ6U89nCFrJZN9IwjG1CQY2dYV/M4LAfY5D00E96kowmXFiMehY5QdAhoz9vm+funZetfW4DhX7DnGTHHK7bRWOvoSqpPAkq5AFlowWyXo4CFd4tD9VT+O2j76Q2efXhNRblFP29GOGgVr9gELlM8CRG7gEh+waLlSIomK9ME0NPArXNMBfTqn1daIDO1G5sqVINyCxohdtbzFtDBm0ZDzOBMyMfn2pgRBQBoWEJtXN5FSJBYk1HztS2k+o79zuBrYJxDrHlCLralDimAZWN2Ypnyzymsc9qyCzVsFbHMpuZx5hO+iKTgp4wBtV+HmOwd9ATLx70CQe4Ni5bdG+TEdpave3FbMYus5Y9X+367wz4BcJqFv1B8s7Yae914j0TfKajx1EeHDYOq//zf/6a6ejos6doPFZeFwshyURJkzvnG745AQ8dcFQYNCsfNnA8SDzARMgCfc7pzxg0Y/zMqMWMZRrE7XI8bHXAgUHprb3rj9MpS2/smavOyoB7Xw2UE9hKOqlVf+uhIyDl53MiekMbghFjBPo+huOyJkPbQZ8dFgKT80xMgELoZQZjzJOBwoH2je6bPCk4AX3UAfuJ+BDb2Tm0TfW9RRzptXsNM7gpn3QXDFv9sIw1ZUY6ma9lQRpb5wtlOZy6UO1uz1XDyPnVLAcC19yX/MrEBoIz0M4svhYM0spX9D+1+O5E4vY1gNBnNcqaf8ujy0Rdch/bBgj5bj5cVKtROnndRS1JBRAp7zNACPT6ARbRHLNggm+e/gHfP3mARy8e43w5EQgsUzo51sjYpMdIirFFUvCSqwx2MYRbNvCS/iaF1G8FM91MwvU3VJ5cGYDy0LgOETFTLoOAIeYlogwY1An2013c37uHz+8wZuIO9gf7IIwchAMM0iGGqWX4JAxHjRIw01MXB19nu93wEpqudLTpG9zKYl5VaPx5waCf5+19pv2ukbK7OSlQyJU13vB5vjoVBLOBLBLHzI/am3DHCMC9LVXmHBJeF5hTupgvzC2MrnMEhI4hrMnmiREsUISlJJ+cR8y0nGRTnC/OcTw9xqM3j/G7736Ht+fvxUYjChCmIZJRH0EaoYqtX4QyZQHCHu3C7frnF5k8O8ivBggD9DIgyGotJHAq39+/i89ufYJff/Il7u7cwigeYyiGcNQYy6RRHzHlogSEspSxm093MeMGEN4U2TcjcDMC/55G4Hp6E2dw4pRVqmHdsyqtBWA5X6LkwroFPavPnsBvZ5hKLjqQoQxjjAIkEZ+ud9D1bBkb5EvLXxYQmp+AvTf1SQXNxoPaWMJejgwFJvUMJ4szPHn9FA+eP8K3j/6IV0cvMCsn6I2A/miIlDU/DVQkF11hvlqiIEjpMUIpQo+O9lEokKWaztWuTbWyZqJoQE51vggTjpv174kd1AI9GUJmmdsi7Lbiz8glmrNZzINax0QAwfltVC42ylq8iFdY81IOSoBGUKisP+aMZ1kLCF3wu+EXt9jrSASr853xo1PE+Vz1htBqctELhB1AyPrSA1XNFWcsY7ESZnjJOrQuSRLxXrpe3zVqLB8TR6s5tZtZq0trcmmtGfZzA41q9aIlwHxh2e1qtbNIQM1d1tdql1Nz3hqzqhY2Rd8ZUA7+1//+rF5xQyXVZBB3giDsNUwaN9QDGgZQElV76aAvEMVSuaLKAKFRl94kxW+4p7sNhJi7pwpy54hJZrDRtzpAyJ8ZejUjEK3aO6aqAZg0mOEAOldTHVQVdhZJwW0meKOpiZmp2GB5elkrOOu+K821TYxy4HrnlAcIOVayX5CrDppLPRZ/3oEp0r5PpzMbaMeSKTswiQQec0Z3bALCbXio85pLF5Ucq8MTxppgzZWV+yqppMKybbVAhbIL7SblrhNW5kEdLXiHwfKbZOeLd2F1E8sBw3Y/bPzVC9rJa5GMlXIBTUwzmuEJq8bZiHJc52a7bQevDQi1Z5pPHmgzP8cHlfPE8pJAgnb2kBHQ2woVl7BqnJbHeLd4i9/98M/4/skP+HB+JC1+NE5RpLVko4s6EzM43BuZ8Uy+VLFuxfg1ASFZHLd40f0bb//rcwnbq6S9sfoFs0oy0UGQIq5C9LIaxSxHNckxrBPsRWN8snsHn976BF/c/hQHgz2xPuwlG/QGGFAmmg6QptZHSfmEGRu5y9PGMeiCwjUp6zWY263FwTYW9SdWER+DmG10xPpOSdotdxdzHrNVS1u5VIaoYwp5feAij1zVuBLZMIXthcLvjlNMYz7P1ZfIfmI1qgfAeDTAsJ8gikMYICxRkN2LKgHCPCyR1RmOJsc4PD3E66NXePj6Eb599g3Oi3MBxl7cQ4+mNGkE8H3iEKWy5w0UkhXUYphbaOC3BgjtKUOZFecPFEYvprDs4cv7X+CLu59p8eDWaA/DiEZDI4z4le6i0UBgUP2DQeiC6W8A4U+csjd/djMCNyPwZxiBzvJf82kXywsnC3S1DetD1mWWo1eizEsUK5rJFKhY54kZDNQGMKCLKKWiaYQ+WcGEP2cNCDOSkXmHyfhaMCi0YTDg2gyhe7FnCb0ruZBRYBFxbdGjOsRAIZCFhdoM/PPd9D1evHuFrx9+gwevfsCL4+fIogwR45cGfTGFBISzbInJfCYQGCaR8EBIUMgFdeea6ms+y0S2nZFZWwMCnXlKXaIqGPefzOkvAAAgAElEQVRgclvfQ8e6WVESAWtFZ1K2MS9MgFarr581m2WCW3SESSnpGD8UYOUm0HyGgFC1ZwMI7V7N3zFOyiLuDJx5pkytUH6B2zPGntENaEpoHipeKupVbmTh6FRvzGmsbeDns971AFA1uVhic/xnbaHbdNOKsj4RuvnGrVurtSJ5QZ7qQ+ds6qMlvLSVuISkl9hLRxCZmV4329LmoVdd+smobST++s+PzuvJYoHZkgh7iV7C/DEyLCyiGeJN+/S+kLcvHpX71ZF5kkrPOWjOKMZTqha7YE89XP6gyQ+9bNEDPhs4f74Iy8r61axtm+ZcybgMtXjwY+491junXkfS9gqctoMvuSibZBcLAyJy+DS6mIfEmMctrpqiuQvNlzSlFJXmKGYowwsFj5JkZi6Pke/nt4mfpx5GMpQDhlRzMlpcw3UAYYu3rl7r8u5ORhHzuEFA1bTXdvJwn9nLpxPX/U6rFWJs2ww3O0QG4Kxh1gF3l8Uo7wgfprqFIeRFgWNpzCsBsJlpCAQ7OSnfk0wp2Rea9Gh1q7yEIbzGzcMYQn+JMljIbeeJrKBwZ3jhtyntx1pJOZ9MDQBw/+MKLyfP8eDtd/jXJ7/Hs7fPUfQKGcxEO6nAYBaVWCKXEUh/d4gV3UZXGVT1/1hAKGlfp2+gyRNtYufNjrIjH2Vhz0BxgkICQjpHkiEsZytgWuAg3sH94S18eedzfH7rE3x6cA/jcCiHyKDooR/2MRyMwEUdHhfrYeW5Hqo/sDmcbrr5e5AuHp0xbm5rWyndaxywX/Alm9vVfeu2ubx7/pj5lDlteYmQ9TTzQqoFFDLquvoGFhBLe22OV8/cetuLedv2oRt/Tatsyx2isQyd2dhvsjceYTRkDyGBXGUSUQcI634gh1rKRV8fvcGLdy/w8MVDPHn/SDfsPM0Q9xOBQc4zucFxFS+OHCA0iajJRNuAeP4zJhh0oJCAMC0iLSDkkxV6RYC4jvHXv/orfPXpl7i7dxu7fZOLUlpMppD5g0mUuuxByx8kQ6jrDftLbySjv+BMvnmrmxG4GYFfagTsiu95LPeuXUMwFZn+AmZmLQQsOa/fzuuAYJAMnAr4CogYd0BDtjSVq2ga8d9OJhqTNKkNEDqnfJYFLRj096AfCQg7JUKDChrJqIuctRhbe1hKFKh7ykIyhWxGoGkZMMUMR9mJ+tK/ff4t/vD0DzhcfJCpDGPnItX9IabZEqeTc6QEYsO+3X8i8xWx2k/6ENdA4dEoIx24oJpLrugZQg4swclizrYzW2z1pjjyK5C/B6WdF9kYT9zQuFKmhY5hU3+eY5a0UOtqbhJRrPm6HifcXpJVlFLyvk53e2IaAz9GgDUeKF3GrjGctL48b2pjslEDu9xPOocrMzCJ9bMJxy3tK2JC2MMxzw78GKHlFt8327jaRYJuYdXWLrbLraysS38QD/H3HGeTjJqbqvCakgN9jqaRQP6zZabp4kAcPEPwh6O6Pp0scHx2jpPJqTWZMoKMTbMpnfdGSNxAqi/LyT4VA+F66GoW1gRIzvilawBj8s1Kg2Mbab1rYiMJzNjg2Ria+MqeBb2LdRBdzUwXZ3Ur8NbVe5uDEQ+QHKEY/ZBSvmlULaevJJTLpQaMkk5KSFkQ+wnLbbGA9/UHB45aZx6s0WiAVW5ZY5r0DKh3RjTetMYDT5+bwtUXH9zZAFCNoT+DL+c5dNJdp+jm9Ux9exclo5zMHHtOUron8sETczafa2JY/567ljTGMU3HqmVINqs+LlOxvb6ubZ+XqvLcVu9gwkLaZHc8aQ2AWlSIAUJjTH9xQKjxtRgPAkItPHDFrlnNSTBfzDA5n2qOqc+wt8Kjw+/x+6e/w+MPj3A0OUIyThQt0RvFmAc5FkFuvYTM+5ZUz1hpf33+MQwh9f7KjJMjpLtcNCe8uZy1gJAXASvuxRBmNcKsllskGR/2hKV5iM/Gd/H53n18eftT9YPRLCSpIxX+/I/9g4P+SGBQAIc6R4JB2U5fnGgNO7i1sbZZ6/yl7uE/+n02FwIunrvr55btogE9vyDFn/gFERYEnDO+8duawk1hEMdc2OCNhE9TKDRv1/RecrHFspwICBfZUvbke7sj9ZtESYhKBkSVFhvMqKinldxFudQiBGXK3zz6Gs+On+CsOALGFQajgVZrOb9MydFDEMWyB5fs2C8udAaAU0vSYspFyRAWIdIyRm9ZY3k6R1iFWiD4+9/+PX7zxVcyIBqn1jsoMBgxemKEOLSoiV5NQEg4aJBQhkM3gPBHz9mbP7gZgZsR+NOPgAeEHrZ01UPWFmNoTet4Th0lKWNmrSRy1M+YMUiDGItj4ldK//vsu0/IAkIZhAmZQQcGo8haDjzp1F4i/0SAkDcBlpJecObKBl6bc2KBHrBCLZaQ4RQzzPFhfownH57iD8++xoP3j/D67RswYoKLislggGWRiyEkIEwGKaI0agChZwGth7AFhQQVy+VcoLCuCTg80HAqnBVbtcx51LwrrPXLq7YaD4/O1LDfkTCw42WtHgaKTCFI0x8znLF+QgeAnDqQdWcDSJcW36CWNxfD5lveZCJ5wVG/XSxQbNklDCHrV6tzY9UNxycnAoMHBweN+s3X4NwNkVRkOhWZxzz2TbKnw1Z29G5ur9d6R30BopnseiW1EC0DUEtnUM3iHON91BaJs267mKoiRz+KwXy9rOuzSYH3R0d4d3yEOZE2pY5cCRmMMBiNVUAGvUhhlUVhOmu6Nhp1WyIgOKI2lm/YrZQcW6MGSwcGaUpDRo2AjA6fBEx6+MZK5wRILayxlAYITePqDWUcIKREVNtkdDUHgoCQAI0AyMIhax1QSjyZReedkrg9BKsESD6fY1tRyUnHw8YDzfc5Ozsz1klkA0MyE1nWSxZZFJKMcX8JSll8k7424x2jaWWc2nxQQw11PrqdJNfx7ZB7U27gzrL1zD2TklG5j6IncOzdobiNArXumPDTOGlIfTcZJc45tkuTd12h/OqEgUnbXrl2OpMWf3Iaw2wrMn51iPtuYNCYWpG9Hh9vxPLYO3dOms3zx86UtVfZeFhhv2RWECl7x7D0okDfz5ZTnE8nWvmhm9akOMcf336Lf370TzhcvZfj486tXaSjFEE/xLxYKiw8GiYoUWK6nEkqysUMCkC3bVa7QunoI22rXUQZDyCJHyt310xoij8GzbOfz3/lCqX9m4U9wZ9kotOVsYUrYNBLsRMO8eXtz/HFrU/x2cEnOBjuYTcdo5dTVhKamUzMhRBeEClfJENu0nCDtVsAoZcpNDOz85qfKhndPJ4/pzbo9GBuHX/vetyub9hccttuNUE7efz89TJr9d46eQfBM+W17CeUhLTnZC5ajLHQV96iFH67Wuk6w+tAls2xuzvCeNTXjbXmgkJUoaCxTGSy0TkyTPMZHjNM+OkDfP3wD3g1eYHVIEPvABiOR1o84z7SIKkiKAsJEN0tWX2D/mH7QwZPQLB0X4sI/TJCsKiwOJ4hqWPs9Xfwj3/1D/jNF7/FTrorRlAOo4k9GVFCQNirHRTknPQMYSMU6pyhjbGT35aLR6U7y7avdW3+Tfffl33fuQhcOp8uW1m7zorbz5mkN397MwI3I/DnHQEvYjTYYpnUru+qiRtzSgepk1hDljIDWTEai94CS0ocMwxTRooRAEYyBhumNGKLZRoTskc8pEzUesXJDrJsuggG2733pfHlV50NEmDtcugXj21Bjg+WDwKEnfrJrdcpl5YsJW1ILIGwRKHqpcb78gO+f/UQf3j8Db598B0OT48wWy0RD1NkQYVZsURIVUs/QpCEQGz+HVQB8mkjTELE6hkLYJ8hzzNjDl37gm6g7h4po0GXAaiIBwfgSPRY+e9qYxefwDqFUlHfysHX8G98Gwf/fXx8rPssj99gOFBt7xkwEjC6p8v1M1N9TnNJAUKnCOR91ajPlhjpMsvcJirb9PdqR/Pkk0lerVfR9oU4gduzu7uLu3fuGDvnpKxeIUlcwv31zuab7vrtYsXFe6ipkywj3W7y7RcPqOcz1hys+yunkmTvpY2vZLrOLMlHwtkZYmDb+hVrBKerul6uKpydTXA4meCMBTLZFcr4yJxFqTIKGVxf0IFJq8M2gDrZCCxo4EKNdYM0+Rv7AP/cBITeddMOnLE6rc64dECKhZfLKnFOOr6XTRrYslIvGF39ONg80Io1oMx1sC6RlPulbGApmUuMmVJEg9nA+riJ9YuXgTwLrgzVsEnnqeaYBIFyCvf3x1itKk1OmkrwMd7Z6djRemvjlhGy9/AA2r5vH9dkB1tVeqMxFvh1T67CjMdj555lAZccN/Y38quZ0NjnUussWWViMRyKzAgNyHECm/lG5uInbOzMYdX1ITomuB0bK7g3gzCVy+KkeA3Yl0NTc266C4R7JyN13LmzHXqtjZ7rZ11lS7k9se+Ksgde7KqwxqLKMCEgnE1wMjnB4ckHPD96gcdnj/Dk7DHmyUKuW5w/1NBLl6//SgTsF2TTdsVAV7P79TebzTNVm62i3QHCRtZnEr+WIbQLPH+tfMGNpwpyJ/0LGD6/qACCwTJQ3uDecBe3R7fwycF93Nu9q3BxFvfMIUz4Xy8xdjBmzqgxXZJfS27Rc8Gq67O++y+/2tr9WUdgevEPLwWL/thdfgwv34qLv9G7XOky2p0V7jPdHdlkL+t7ZJp6k8JbXpILsteKmtmQ8wO5SCbpSUg5Chl3ug9TYeDk4KtckmTmJ80XU4zGffSHiW6u4SBEOIjUO7jqFVqtfXP6Hq8/vMHjV0/x9PUzvJu8w1nvDNVeiXK30MKSl3ioF4D91oFFyaxfNWz7tMDTAEKCwp4Y5HjVQzAvkR3PtVhAF9pff/IrfH7nVzgY3cY42ZfzLFUhVBSkcYqYhjoeCHJhwslF7bPb4+hl2WvXrysO5s8Dg5vXSjcRtn7eVYDvBgz+mPPt5rU3I/DvfwTaa6LnsNT+0oBCK355vTbnTyBb5LpWEwwSCJarAkFJpq/EaEhTMCrlaByTGBikYoRghl4J+mrf837QtKN1mj2aeshdtq5cmrrwS08gdK+1Xu5qhjJrRJLdAvQkO8gHASBrF1eR6+s55jicH+PByyf47ukDPHzxBC8P3+Asm2HRK1AkNUpl3Pb0REr31BDL6QzZbMaUxo5k1BBpVZOUsKgFmq0YedMqiVhrWHuVtWF4V0v+jCwaa1bfv2+undbW1W05U4C98wDhPfH8/Fx1KeswgbMkNdWi4t5o4kLFoMU58LiTFDE3UKv3u3JRjXCDuR2+qUoRSbPZtINlWhf90Yj9jX3M5zMsFtZKtrMzxv7+vt0hqVZrMgdp3GKu5ZK8bpT4zaG/pDxSHdkx8/PLwPw7mcEAODs7FzDl53JfLV0BIswsEs76G61P1uL+iAE4dhoLnhPLvKwJrOaLDMdZhuPlCkfLDKc0TqHxCPXTAoQJSlbHvdisal3vET8xqVnjBIicJpW0saFQR42y2FVTqjluGkPhJKBBrwGDXAEns0OUTyBDkGd0pp3IejSB06aHnUyn6g1kfATRN/fF+tMS977UhS8FTPh+fHoQ2jRWXmFeYk5JBn7Mpp5WfeZExEHkwO/tDUFyjMwAJym3cX//QOzUhXKlW5uuAcKWQfoxF17rtbRJxiKWIIiTgicZV1m4HV4y69lYNp/ywRPT9xLyeHBsBsO++hzNpdXGvChqvSefnqX1oZwGKF2+mzvm3uzHg01/nfLNtR4IasUo5pywCWlM7QZN2B0Mf9Ze1ZdNhpQrWWSEswV6/VhgMB73lRk4LRc4mZ/KxINN1s/fPMfDdw/xJn+L4/AE1ZiB4XZB4kVMGuvA3V68O6hWwLrUk0Ot/miL+GslDrUPreflOPAB4m6Jj0Cjsr4syfyaZyhpn6SiRU+uotWsULwEX5NGKcb9MW7v38Ld/Xu4vXMbe8N9MwMhGAxS0CGyH1HmMtDr6SgqcyZn2OQjPy6hODsj7y9XHy+it8k/7I38xP9lAGEXFmx/x27Yve++d5cQv1TbwEK3X27l1c53c0bzgbrsD+RFdTQcK7qDc5bjx99bADHAdQL2oXCVmUXGbDFBMuCCRCRAGI1iJKNEzrWzaoGn757j8ZunAoOMOnl3+h6LYInlOEN1q8JyZAswJmsy5o9cJL0++X1zu3Xfe0MiAkICQT2LQIAwXADBrEBxtsSd0QF+fe9Lscn39z/HreF97CS3kCR9mQjoyZsyJbL8ROeapBJK29AFhDb6HqC3x3r7Ufn4DPLTzlc7P+ZquPna68/bn/MpN397MwI3I/BvPQLtud7FSQJCNANUHWmGeLr/uUvYYjbH5PRcEtFqlatfMAkipEmF0ajGiE6cSW2qJtavjCzomWLNACHvpxbJs1YSNDfVtm9wfQsvjtfmvdPKnctQnwHDzeup9D4ODHrQ0C7FErIBGUrM6xVefXiHx29f4NsnP+CHl4/x7OgVzqo5FnGBLKlQsMWBwNABwnw2RzFfIFTLE9/VaiN+jWMDxfxsYQsfjt7EfZmRo8Aga3/18du9jQwca0u+J8ENXdBlxtL0Frb3Ar9PvD+zN5A4wzxBTElobWz2KjmE5rlwFD+PPiiW+9caJLZ3KbeYoFLOxZbJb2MuQOjZPL2XPEpiqRBZU5+dn0mRxz+lkpCgUO1RrkXK1z46vk7CaYvSvu7oLO9eAQg9DPcSaI8t1O7mALLwCdjiNsJ4vKMxoJeI1e5c3OiL2FFOOZWMbj+UT0jSLc9zbQKloJOqxnG2wuFiifen55hwpXu5QiB5WQIw1JFyouFQjCFBIQeKYHDIN+TBUH8ds0Ocy6jLCTRXTxb/xk54R1EOiRBsvtKgWrBijfHIAGG7Et1OfRmHSB5KfS/jAwqzoBVNa5OKz24IJiciaeWu0YwoUq2qX3oU1C8oy1wXp8GvtkphYMayTezCQPBwxPxBVNg/ONDE6T66Jot+LWtdFrpeuF7nEusBISWgMlJZLKwJlsA4SbCzs9eAWS/d5KRhYanVAhd+ye85WRpAWNJy2AHCvBao1qRSD6i5wXotOL9yLBnkqh4sN2bWYGwsMh8C0U3wvTXYeulAk20ps5PWybTVjm+MxkYeY/Nb9gQuFih4kSnpChpL6hkOE/UA0sTj7fkhXh6+xnePvrPA1qOnmKRTVAc1yjFNiag/b6UZ3k1LRiS6DrfLO0bzu09fsw31Pyer2F5ALwBCLuXRMawyQEizmLiwrwSEYUFAyEBxID9boprlGEUD7I33cOfgDu7dvod7B/cx6u9gGA8R91IZydAQhECQ7KDAYEjpMiUEZoxiK1SbjPVlM+76hfVHAeHH0ed1pv0FqfDmH3XlzGvLqAT3a3fRzr45VOPlK3xPn61KVv309EzOZrxhKWye5z6l8DHPf8oyrEeX17HlfC5pMrMHQ94sByGiUYJknGIVrHC8OMU3j7/DDy8e4vGrJzhbnEuaXI+AfLdAsVdgPpgb7dhQoU62KRmxLSI0vTCahFy7DcQoUy6aah71kK5CBNNCT0aU0In2rz77NT7du4c7O59hv38X49gBwkEsRj1JKY01QKjP8UBwDRBuuW42YPvnAP+2hLneZLhq3l4fgv68z7r565sRuBmBf7sRaBf1fKST1lplkOfC5iXtd5UXJYB5gcV0gen5BBXbbsoKaRgrm3fQJxisMBxWAoexAGALAmV0yKfAIBmajvu0BsFfw0z944t3k+ltf2y7d7amH93r6eb9uClAWsnmhU+xewXfhaYzbD44Xc7wfnIsMPj9y0f47sVDvJq+x2F2hiwpkce1nqXsBgLV93xynEynao47lIgOBnSNp8u9GcuwBpSsVJnU1mvnzezUv0d1EhfvO/nUxmCxrqYBoxm++P42L/rlR3rpJk1s+DBMwZrUGEWLiHC55zR/IQB1bWcCqptytM7CsOo75VGaSSWVZgSFXl7pXfTJRprJJkCpJoEXF28JEsfDoZFhVCVuRTDt8Wu+6xzeC3GUvu50HUZrs8f9nUg9mvcUTBXoYTgcYDgcCQzSaIa1O7eXOIn1P8ed28eFDo+LWNMHRUFAaO6YiyDAuUBhhsPTc5ycT3FK8w06V3JVmoVl3/IKk3RgvYVslqQLJ+lhRo74vLky1+q5j5dYPyhtwS8HSvYt0vqdTalqPoUaQJv+ws4IyMjDgR/uKN+fBa5oZhnFGPDgQ26grheIK948WP6k8y6EzUno3VU6B4bfmh2xDaoBHKNZ2XNnDao2dt4+l/mDPFX29vbU+7N2XnZo4usCwqvLGQMdPLk4gYn82RTN/TbTnkTjyBf53Ef/1TIfSR+b8UwXEJIU8wyhVlpy68MkKNTJ51xVJZUTQLQDlOfeFpiOT7Rs5sWBc+CSi6BWY1zsiNhB/35m8qP3dtS+5AL+RHbX221AnosR8/nU5MdBiXDAANYYdRworHVSzhX8zZ6tH549xIu3L/B+cYh8J0d0N0I2WGk8/XSwPjLrDegSSu3l3k/OjSOlbbXbgEnq7AJKcCi3SG8iygK7IiBsDUDiMjRAyL7BsqcQ8XpRIj9fAosKd3Zu4e7BHXxy71N9vb13B0mvjzTsSyLKrynlf+wbdGAwJrPve9+696st8pbLb+rXKa49M7rtXX4OSLj4fle921rsRNebe5OV79yq127bDhxyIvBcICA8OTlzi1oETOx/th5oKh54DvA+6cN3eR4ushmKmo2fFaJBpH7UIA2UC/X65C2+ffwdnr5/jncn77EKChnOYBhgNc6RjzMs0nnjeOq1QNZfar2lml1rQcUEhPb7hGCQ7GBhktHqLEMwLZEWIb649Qn+9svf4u74Dm6N7mMnvo1xdGCGQwNjCGMBwshc9m4A4b9dnXvzyTcjcDMC1xiB7YDQsyrqJ1TElgFBkQXZCqv5Etl8KaDI5a9+nGIYpwKEBIODARmoUmCQ9Y59te9bZtDl2XW2su1k/JmAcE0T6gqm5nM2eiYckth+l24BoYxm6tIMZIoFXp++x7P3r/DDq0d4dPgcTz68FFM4rzP1ueexsX6J9p+LyR4QGkPYoyFNaouiVUUwaDmD/J4L5rxXmneILaAqwolGg6sVZlNrsWqIAUfm+MQB29V1hlB9/qtct0QCQQt+NxVhWTJ2zbxEvLklsYEizro5IA4j2G3e2iH8PZaA0pNUBd1Tc3ZimimON8KhkYw3auFnsd7gvCDgGvT7IsU8EbJ98q47u69BxC2FjRY3PLjU79sKVPnvLtZDrWAO+LH1g4QZsQvrd/9zUxCu9BZkOhnt4eMxgqLMnUdIgIzNkQFwXtf4cD7B0ckZDo9OMVuusCxqA4SDEYajXYzGYwzYZ2U9p1CyF41GcyLz3IChQtGtl8rYNAsq90PhwZ2CKp3jo+8ZtBX4tlfGD6p62oTcM0k06WRJtC6g4u3kXS8Qf09AIrAjY5X+muWqsU9dK+CuzMw+kRNbkRWNSYuF0HtTFN94ygnNCUWUTgQx3h1r4v8cQHjRVObiqe6bQi2MfmkuWTTW8cVqRDmmITaOB8e51VAbi7oVENKp0AhgSUbVl7hi8Ked2Dy5DBBaRiO3lWQGfWzy3IWQuuMqbbij1+Q6y9UbykvdV7ktuWZiDwo9m2xSAGN8G7rfGfRsO9F4MZpMz1FUOYKEzEyMXj9CFhQ4W03wfnKIBy8f4YenD/Hi3Ut8mBxhHiyAAyC9l2ARuagKBYTaScfxEp1+HTzkN+oSQMgLKDPkVMfLicTAIIEfXSHpCBkXEQgKyRjy59WyQD7JUE1zhHmg7LjP7n+Gz+9/jlt7t7A32kdYRYgCgkHPDPYlGVUAfY9ZctYzaNeRnwLMrmjYa/bZ8VUfHaef8vnXqAk6L9nOEBoDf/lx3Nxw22e+F2XWZ+fn5gwmE6ZYUS60xZZTMrNOXf+h1A4yLJpjuZqjrHNE/VA3V+ZXvvzwGs/ePcf3zx/g/fkh5uVSYJH9hWVaIRtkyPoLrFKTdjeNIWLrHDvY9PMZYCMQlMSZfqBVgLgIkOQB0jJEf9VDfrxAOK8w7g3w63tf4O+/+hvcGuxjr38H42gfw3C/lYxytTchIAxtge4GEP64yXfz6psRuBmBP/MIXA4IZcgR9qSCU78ao8MWC0n7y6xAXZRyESUzOEz6GCSMlqjRH5QY9Jk3Z33iHgj6r5LuO2WGL/Tawv6XYQg3AdH6oG7er666r3YAYV1hzt46uZHWmBRzfJie4Mn7F/jjiwf4w5M/4t30CCfLc6zois3M3B7QHzCCjqq9VipKdjDoMX6NNR4FuqzrmENuTCHHhXV3zDrUMYM+ZoK16snJiRg8AikzjPG5hBstH03NQqmokR7CFMq8Ng8Kgn6Lhig7PYmBxeYlsfUBugEUxHQljYW1qznCpKaN+pDGlpae4AEh618faecj6DxQZF2strQkcUpJyym/8rFGEtkGbQqBu9tqDKYrSlz7HMeD+KQLWGVgE8eq+ZVJnq8cDhrIc0WAmhHcHUCoMRAgVI1IQNgDMT3LkLMix/GZgcKT8xkm8wxlEKGXsAgaS586HO2gnwZyM6pysoOVgGDlMrgExpwzkOzaSes6ElX9ey7PUK47ZPpc8e1pZr7e2L52WMkIKlKAfTrzmbSyfPqJVJPqddphHzRtGXTsH0zMRMVNDANT5hTInxlYbYEAt5FgUM+GvTR3SU5izxA2r5PLJpW1NsG1rNJ5dCfHRYbQTdWGL7YVCSve28vM1smlnD/TCfsmWtNV++Zcc/qcTCbaF1stMYrKTHMq/Uw9hA40E9x55q8LCHVy8+Ry4+Qnp46ZM4fRdNKQ2gWYD84DjrNOWOdQy++bvsyOK6RJSc35tAWGNubqM/Q68C2VPR1CT6enKOtCzCD7tnppiHm5wLPDl/jdd7/Hk7dP8erDW8xWMyyrDHlSALtAdBBiGS8dCNByRWdOekDoj8VHQE0HENpZbqtckjv7pm+e0AR9NI1pGBf7tcUAACAASURBVEKCwQhxQYYwQMDzalEgn2aI8x5GvT5+de8LfHr/M9y/cx97o12M+zuIaCATEAySGTQwmDowGPK89ZKWPzUWu6If92PXxl/y99sZQrfSqIWgjwyEZwidWMTnEfHiSptunj/Mb2Kob0pQmCYoqlLuy8wg5Guy1Vx9hFm+UIj8eTbB8ewELw9f4dXxG7w7O8SsmqOiQrnPJdgeVuEKqzRDPlihSJYNy+yb9LqAsL15OMpZLmQ9BHQXFSCEAOEgj5AdTgUIb6W7+O1nX+Eff/132EvH2IlvYRQdYBTuy0xGBkypWWmrh0PXxg4TeSMZ/SWn6c173YzAzQj8IiOwDsXWCn7XpiL5HHNiZ3MsZjNk7Ier2Y/PWKbUgCCf7BeMKwz6JdI+JYesYx0rKGbQJI92T/Uru/b5m4DQ+q5tBy+CxQ14d+lKZcuQ/bShWv/kFQPoV5nipsqoRh5WmFVLHM1P8eD1E/zh8R/x9P0LvDp+h/PVFMt6pbit4e4Ig/HQWmBc7yABIBQ1kaOuSTaYhNTa/1wcmjL5yAr6etiIGPbZHx4eqlWJijrW51Stdc0obX9d7eTxgssCZI1oRAHN8bzJoasxKeFUTcqeRANHUqtRytm0/vij4o6hkxZ7hpG1qRSITlVEYoL3SF9/0tCSgMsTRKyfFUMRRWYmI5f/qx9rcuKmJ/QijPTbLE97Z9aprQ96Ui+RiKLCx/ukkPnjvnMh2zOCrM8JjnkOWCIAASElo5bIIFMZDwg55HmPNvQ9aYxJ5J4vFjiZTHF0co7T6RzLnMUsJYMphqOxACFlmBHDMDPrH+Qg6MlMwpJ0u2lUG/DlmBcOtHfzExhs3J+sP82zRmqYFGqz/D5JHtlzSNYuW6rXcDwe2Q5R+8smSrFZPJh0iwot3kIDZD2GkjB2Tj7LBSHlSzrbZosBF/scDp7l9pnjaWOZK6qak7zWwHOg5aJEFo2up5ec4B1424np8FeMdg3jWoCQk5iGN7ll6HiLW9L0JqFlr6C5OjEygysrPAH9GMtUpqbkNRaryLHyCxBSB4ghrPR3/IzhiFLeuDHa8aY7xgLb5/hDxt13Larmyui02WbUYVmOPIY+qoP/9tvP46Bx5tMBQ88SNl9ddqIYPLKGAZBVGY5np5KLxuPEXB1j4Cyb4LtnP+D//H/+C158eIWT2ancHoO0h96wh3pUox5WWEVGpZt23/SifsVm/Xi2K4CXNwX4C057QWcPoSxq5CVj7CCZQAOEIcJVgDALxAT2cshNlH2ENJUZBn3sJWN8eusT3L11R+zgeLCDcTpGGlIe6noGYxrKpGIGw4A3L29Ccmm37MeuW9f+vU35j66LXfv9fvILm9VADwL9MbjM2dd/Umdlt/lwrjxaTwHn6pzWzmS9KRvntUUBvikKOro5UJgVjD0hq3iMyewMs2yGw/MPeHP8VuYxR/MT2YGXcYVgwNB6yPQoC1bI4wxlv0AVr2woPTh1YMzMZboGL9xQXocICENJ9+M8QLyq1UPYX4UojhdIswB3hwf4689+jX/87d9h1BtgGO03oJCmMnEagfmpPOcknaZDW9Mb6z9zc6w6R0mH/qcWMJsgffPfP2Ve/ZS/+cmz7uYPb0bgZgT+5CNw9TndXH02oomURe3A4HJOn4GVWMExVW8eDLIGEiAskaZ0ZicgrJpaxHIGjRlsOxI9aeFBYXvd2g4INwfIFv0vV678Equ4noIAVgxrZ04uW6JYIsaB7l28H708f4tHb57iu2cP1Nv+9uQ9JtlUCqtkd4hkZ4iarXMqy1lLs34kqUAhKkEYPTworXRh9t75WjWamR9aXz4D6xc4Oz2VSdv+/p6AlQwSXZ657iSq160utN5B9uqZQ6jJRG0sfVi85QqbW7iXk3rm0RNEzR3K/a13EPfbZoRSIeJJ2hup4cxzg3W1AufrGrPpRICQyQUEWgRjVv+yjYz9cz4PZPN4d1WJnYWC7n12408aEOvwCzGTX2ggICRLqIx1qpb6BK3GtNJ4R94e+aqJ7fDyUu/4T5Db+HYU1arxMSq5YoCQBvsChfO6wmyZ4Zi9hJMZzmZLLFYVyhqIkz7S/lDAUO6eBVcKHKOi3AILQOTBYIOjprS3dnehjB5kWCSFMW6SfkaMeMgFGIjK+TBXoYXbMeeIE1CfbBQuJ6Fs4AtjD72rDt+T0RA+k9ATbo1slUDTOYmS6iWG4iRbLAqtYBCEercggcEuIHQZivxMG+RSE1X7kiZtztlmvdT8u5PbeIGxuB5DKGtbAtdsJYdRTxuTweW4Uj/M/BLuP+l5AlzrpWQDsJ04HAuOk610kFo3ICjzog1ASKvdhn73sSJ+ncwhwe7l2hjENjyzWf0R6oKT4y6tj9TpoBtQ6ICegFgTTmrgr4msUC+nMYn0YV5ihdPluYK/GSxfRTVWQY7j2TH++PQH/Jd/+r/w5uwdpquZAGO6k2KwP0AZl1higZwozDF5zRnXXI+b6rxlbq8wRfVXq00YZvW9WdUYIDQ3UTKD5TRHfpapZ5DsYL+XKDj8/t5d7MUj7EQj7CQjDNOhnjvDHbmL7gwYLj5W7yDBIGMD2JvI/xpHr05j5C9xi7lwmXNg8EdJa/+ExYMZFLdA0AMV277uCLSLMBcv3fYTZq+aLDvDslghF4XeQy+NESilOFJMSdULFEuyyDMssjneH77R8+3RW7w9foe3J++wqJYyNwrHMeo+V2mZTViqhzAPcxRRjjIqUHNxQpvarvB6p9EWEHqJibGDko6WAaJVbc+sAknvfhZit+4LEP7206/wD7/5W6RVhH6wi/3hPYyifYQ0HkqsP1qGUQSEjiFsJFENc3rJDPrJgHDb8egejZ8C7H7K3/wJJ+TNW9+MwM0I/MwR+Pg53cTguLgq77LOxTwyg/kyU70a03wj7WOHedtxin6SYkglmWMIo5hy0RxRRN8I52fQYQZbaZ8HhNu0XNsYwu1DcPV98+fcsbsUBFBUtRQsBUmZoFSNVIaEczXmWGJazfH1wz/iu8ff4dGLx3h/+h5n+RyrBCjSEL0h63S2CxEVSqgpZrDXI3NIIGaAUJ4bztzFXP771pvnegd5XCQXJaAa9M3wUX2AJIhYfzI6ghJQtm1lDTnD+lUKPEEKA4t8jQBfZ2i9G6jvj1NdyZq1M4VceapYKb2P6x/00QzcDkWMsHXJ15nKryyFR7hd7Bn0Ek2fXGD3z269qKJPW2e3yM73vky5RAnI+te0ZWaSpM8gMaYc9lLkF7/K7K5vLKGcUqvKWshWNOu0eD2OieWTQ9JWAkcD1s7XJa9WJtYLaByjJBFFTvIry5ElKpzPFjibki006eg8Y0NnKKfRPi3YnSsje04k6/PCUJqtJDEG/dSURwIgFuPAg07GiXJR7zBpGSUEhMwmoVOpBdoL9FSlHDQJGjzi52qC9ZfZTimIko3CTubpQSYnD4Gc+mH8hPFnXwcQaoXCGaQsFpY5yIHngRDQc2GaDTCMosbghtun93dmKCZhVRDLFY9uiOfmy64PCOVsKEOZhTk6pQl2d3a1zbMZc0kMkFEyytfy5OPqliaG64+TLtpPeC9RdhdUGdbQmYgMoax2KRndcKj0+XNraNCglT9LL/yNwratF9TmhMt/c3OkOVRbBlEMond4lDNVhCAMsIpLzLBE2QficYpJdo6j6bF6th68eISvH32LE7po1StEo0igkaCwJnCsVyh7PFl8+65dXrquk65Cbw7WtRixZky8TVS7oqhoCRnIhIqTKCY5lidzmcdQMkrwd+/gHr669wX20h2F0BMk0jyGzqGjdIjxYFegkNJRLxUlIPS7Qe2+kewmWP9T8oTXGo+fWRL8uD9v5brrzFXX0XcTEF7uBEdAOF9lmOcZ8rpEwUUTAsI0QjLqo456IDt4vpiJHXzx8hnevHuFo7MPYqXPlucoCf6SGr1xjCoFirBAHpb6yvlXhgVqzsOe9WA3D9d4qoD45obiGWxjCAkIUQBRbmAwXFaIFzXGVYpbvRHuj2/j1/e/lKlMUsXo93ZxMLyHYXSAMLTspzA2hzc55/nYn+vWIz8bEG77oBYQ/7hjf/PqmxG4GYG/rBFw984L4oHONdxLAmEFM1VIs+lUjNRqsUTAujII0I/JDg4ECMkUskCmZDTVIjPjBQqEoQFCYwZ9oL2/5jbaITfE60W+FQ9tQdRcxS4RPvy5FlJJ6Eidx3qZGctBiTKoxBYys5Ah9s+PX+L562d4+Pwhnr95hmfHb3FSLzEJC1QDuobak/Uy+wdD10coYOgAoRnLUGHC1xAbxAIvBCnn5xPVpPu7JhX19TLHSMDNeUoQQHpA6AmD0XgkksfAF3/PJAD2LRaNg2hDzFDF5wgF7wmxdkt1LrSGMYxcyfWZpmJjDJrAoHt6RaDUbezFy1cNIORrDJwWch6XunHj0TLGneWENcKBf7AOGgwQujpUMSq2nWRLFY0llR9cr6TJY1VPF0xhyES2bJbr3A9jNJ05nVPCBcYQEhAywJNA0J4sLEqBQ2COChPmFJ7PBArPJjNk3JDKmEILmmSOHR12DHz5HSfISBLSwNabKUCoQbfVAyJ8xTg4sNWgeRcwyffRQXfyTf4tgZtyMxyYMcMPayhljw8HwhuliPly0s5W/Ld+lHzOoO9D5L9lCrFc6ILChzWvWm+NPeyAykiCxiyOfRFl7LTNxmpddTl2DOHWfqZrAkLJRS3Yk/tOYESzCwJCfvZ0tkTJ3k63T+oXjI0F5Pi3cSBe7mmNtU4t6YxibFVHklE1/3IMNq5qvndsY3+7J6FnC7sjoos1w05pCOQuBt5W2KhrPw622qKQWcdsct7a3DG7Yhay5RAoBkCwyyyhPl6cv8SjF4/wrz/8AU/ePpNUL+utUMW0WKI9boAgCdCLAzDvu2r08er2a/sJHdHkHJjcDDCmb+0Yf7RwNht/K7ZNKuoBYVQQEK6QnS4RrICkjhQ0//mdT/GbT7+SXHQcDcDI+QgRQoRiAwfxELuDPYzIELJ3ME70c7E7XMxQjEeH91xz3fxly4XLZNK/7Kf8yHdz/Q7tnO0WD55BdJPezev1NVXohsCCYb5cYLKc43Q2wWy1xLxYoeaqaT9Bf2+MOu5hni/x/uQI796/waNH3+Pt+9fIiqXY56JXau4x/LeImfXEpn0CSwLC0hYk9ORNcaMHwTmKtoDQrkH2f8cQ0n20hNjB0AHCdAnsVCluRzv4bO8evrr7OX79yZcYBH0Mwj3s9u9gGO8jDnlddeZNCm52BY4varoLG1cegssZ16uP3GUnzw0g/JEz/ublNyPwFzoCJltfY3mcl7cVLb7DiIUzc+QsE3Z6fi7HRWYNpuylihMM+8zyHWJnMNTPWN/x58obpLNmyPqo0FfrGWyvQx76bYGA66Yg2wDhJUfmonLlIjj4JQ6qMU3GNuV1gVW10teKLGHPWEN6K5zPz/Dk5WP88OR7/O7xH/FqeYbDaoZlzAzrHvo0H2PkUszFeTOXISD0DKFiIZhTzpxpKdIqLOas9+aYTqfCDffu3TMvjg77JSWhk4pafIQBPiOTGAdiDKGRCJR2kiGju2mpli/VhM6M0Iwpfbl6cSlcdbA+y0VNOEBHUMj39h4ozBo240gHzCrGrNGkcaVt8XJRD8RYj7Lu2nx4dnDtjtaobrYdb+dz4n05XP1LsOozkq0FrqdWMDme98wbhLhAue6Sz1okB8fRjButnlESgoegrGWLKnOA0MolA4P8av2EvqdwUZeSjJ7O5pKPzmSrTrtV7jRPlRCDAZH7yIW/WyQDC31vyS7TGfaJSaLZFjtmHtPVBAc2mDpIdqC58/qbILDBF5XnDrBDMJIGLJaNpNCDTB5UH3LZFKwdB8k2QNImhzTEfLqMFA6YKGE1jJqhiu9FNIvajpuqjE/Yi9iM8hXn8I8EhPxghz58H6QHepSMErQRLJMBHI/HOskmE9LaJsf0wFnZgI4r93bAouud6U8XEPoTpekhHJhj0zbmUwXkRtF4ARC2dKG+Izs4mUyV60bHWD7UI5plxmx2ilGblyZFlktpE/xpEgPmvRUjZn6EWCQ55tUSz948xyPm7Dz9Hu/OD1HEZGcqGXnkZGTCGgEv/pEBS8pOHafv2E1XpHZcRztXmDVZcGM1fSkodAV8TSdIsjwEhN2swQDVvEAxzTEKB9hJx7i3dxefHNzHZ7fuY9jrY4AEgzBFHBAUEhLSXTTGTn+3AYR0FqV7lMOz6DmzXh1y6v4/ZqjyM+46//4AoQN8a9LRDvjbiKToLnR4oYZF4djCBK9HyzLHjD2CZY4lCswrfi21wjpdLfDh/ASvDt/i7bvXOD4+xGw+QR1WCPoBeoMQlay8S2S9QtLRgk5uXTDIRQknv1lXtvLk8lmEbUlis6rLEBIMGiCMshoEhHt1H/fSfXx1+3N8fvs+Pjtg3MRYQHAUH6Af7q4DQifRFtzUdae5q26ZHZsT/qOrIpfMsBtA+DNOvZs/vRmB/wAj0ALCZtnJXZt0/3Xfc5E+p2yfMtH5TKCQjASXnQdiAu05TvsYsaCnskqg0PIG1YESsh+OjJctunXXutcB4XohvwYSrwUIbU+uJg+uZBaud9w7l1fLaLR6alVRPpobOKxz/ZuL5DlWODo9xLNXT/D75w/w/clrPDo/xHFJRVcuICimMKVCi/UT92ELIGTNzLo6L9TPli1JLuQCigcHbFWgCrCtqbkzHtAots41tUlGyog59u0nqfAA2S/WirwvsxanUpD1t0wVnTO99ds1NzGnkrL7mQFCA3mKrNgAhGQHLfHAZSc25jVWo/JzfUC9B10Cki4y7cKBaVxFO/OpOS7bFz59TWVDZD2YHB/ts+S1FiHH/kYxfjTDdE7nHpsQvxADUDZNRtYis+iB4iSRbkMbQMi7vl8rN8GcgUH/lfLRaVXgfLHE2XSG88kc57M5srxUTh3ZwkGfjp90Hx2LvvRSNZ5JZHOp21Y2oTMyMcBm7J4vsv3B4wbzxyZV5I4b+udBVhOkQisthNKbkfAiINcfWqlKJurYOscg+l42cU0dQGiw3/oPCQS986aZtZgbjzkVOWrbLTjogIgppYba+gsJagisukzSVWerdv0aDKFtr7kzif51zJlWXZYEfSttt5xC+wOZv/B1k8lcDaf8vcYkZH+mz3vsWfYYTSRcE6oHg/4CxX+TYTRAmDmG0AI5Nx/bTFf8yawh7ry59SnSjGeOs7Nz7OyYQREnKI/DYrawBT8XwF0JyPDkrezptOmWDVlqNTCIAuSjCvV+iKPqDK+OXgsQPn3zHM/fv8C0mCHZT4FBgDoJkGGFIigMBEonbtLKNUDYrYM7PXiXHdM2f+jC6LgFTAaHGyBU8DzlokUgRpB5g0EGfX97fBt3d2/LQIa5g7eGe0iqSM9xPFS8BOEgo16oW6RcdJSMLISepjIxJdKmWNE573Ns3A3zTwMK3UXuz6V9udZtcBsg7DJYV0hK3YVBTe7qJaaovsaqxxynQiBwWRc4mp/reZbN8WFyitdH7/Dm+D2Ojt6jKGlSVGrRQRLlnVgMIXtc2cRPUNiAQeYQiqF2OU+8LnRvFtsYQm8wI3m6Heg6R8MOhhn7BwPso49PB7fw1598hU/27uLO+AD77DtNbqHf20HS20HMOeVWQr3MpsGBHffj7cPeHdNrHZgf8aIbhvBHDNbNS29G4C94BNYBoTfbsF429SWpFqDBHwPFCQRXizlyxhSEIfpxZAYyaYJ+FGOYJhgxlkAZe9byxK9cHJbxIgPZ1fnj8oR94bzxtR3wDRnpVkC4feHraobwZwLCzY90b8c7TVEXiunKqxxZkWFZZoj7kRRTWTnH4fE7fHf4Av/y5jF+//4ZXk2PMV9MUdW5gGDap3sl1XOs5SmvZa9aDyUZQrV9WXvSKmO8HJk3UwWSvGBOtjdp8bpG1s7yxFiYJ4YZDNKbo/UaIYFh5i8W8eQzwok5+Dr5ighbECewPuT86IxhJ+z9KkAoLCGTFstONImqyVjJDrIuYN3Kupv7JLWhou7MXGbtcSGHvPNbHZ+m+Fz7M6ur7b2MoDGZrBnpVGL71G6XJM2iNcEq21s4LgTRxAMcp7OzU20vsQDNJrcCQi8m83PXmBiTjdrXUHEUGZ2IihyzbCXZ6Ll6CpeYLWhokiNKBjrA451dOZASyQsMlhbaTFpXTJ9zIqX8cNBnH57tpO8v5PYw34tDMJvPLSvP5Qn6rA8bfMskFICjDHVl0Qs8gIyiMCci1yzpCvsLpxWxQGi07GJuWXsEgZxYnIRc0eB2CTjJ8CbSRYMTja+VPFVupiZ7Zf+enxhX92p1VoUuOde7dbUxegYIbaXAVga4bXQ4lWy1qjTmchpK+5J78nfeepasIcePE4PvReAqhtDlQ2qIlLNmTabOcNUBQmtOpWMsVxa21fxt/1hbHK4xhIZkm4lNYMdg0tOzMxzs3xIo5Las8gJzBpaWLgPNXYwJCpV0o4WAUo6OxhQWKHnSo8Q8XSLrr/Ds7Dm+oczhwxu8PznEJJ+jYrbQwQAYsucrQN6rFAheF3RztJiL5lC4BRKdph4IdnJsLsK9dp91+q7FLziYqAMXuMD5ED26izJ43oFBLCvJQcfhEF/c/QKf3/lMZjLsI0wQCzjGVYjdwa6iJQgIi6xAsSwx6o8xcIDQmuLtvOoCQvt41568dc79GGbnktd2XFkvXA0/WqZc9fnrG3ztLb1gKuMvBH75q/P1Auix38kXVquTtiCRocSsyPScFEs8ff9az7enRzg8P8aHyQkWFdUThW6YbLZnQD2BIIPpyRJyQWJJQOgC6Wsygp4VVM6TTsa27GhuGF2G0Ng7W7127neUjObGEPaW9jXNetgPhvhsdAd/9/lf4d7eHeynu7g9PsBOeoCIvHMwUlaUHHwVHryxJn4lIPRj+NED/BNfcAMIf+LA3fzZzQj8xYyAg3yovUrKtejZUrn9lhnYq9VSrCCfzBusixwRagxY3HPBXNLQGEkUNkwhA9cteJ6g0Oce9wQI21rHKrqPXY3WzGbcdbu9e13en/5nBYQOf1itbwvqRVWAsV0EhSVK1EGBICJrluEIGf755QP80/Mf8ODDSxwev8d0cY4qKBFGzN0eIO2zLnQMYUg1TW41f16oPmVdR6dRquxGo7HqLbX/GDvg7nl2jyWJYbJSmrl4IGjAR2q2Xk+4gEzYKls2JI7PB/dZ2eadQJaxZWA9Wag7e8MQEoNw/lRGCjnQZeSSAUIBV+fov2JrmlsgNlWkr/utr5FGNGYqc/FxObT3BkTrwNU3hngSRV4pLvmAGEhjwgxHRnagFkj2RpdeGbi7u4P5Yo6joyPsinzxUX0b0Xil6yFUmeTZA5VBdop5YEhwSDIiZ0GUF+pNm87mYgtPZguczhaoIqLUvuUTDkZI2U/oMu/Yipe73kFRu1WN8aCPUUJrc28by+ZIa5D0rqAEXeo1RN1k/xEJ+4ZNonXuNPXhBJvcBZ/F0YDBTvj85sHwJy8njQ+aZOOroe7IVh+qyvoWXSyF5R6GmE5moqz5npzcfrJKWkZ5a1O1XlY8u1WLptha37q1aAw5JJm5jU7ixoSFhjIWscHfNbazsu+1EE9qtsnEMeuF+8H95NlnjbJGrftoD2voNUDYjLF6My0MdDDsS3vcWbRoZvxFhtBDYmM61gxmXIwIASHjMA4ODrCzs6sx5CrSfDoXl9+rbTto7UP3Rmb41SFQ9ah/L3Xx4oWMF7ACBSb1Kd7OXuLxux/w3dPvcTQ5wXk2QxUHwDBCvNtH3e+hSnqSi64YpuoAoY5vd9FGRbndbBoUu7nk05Ts7TG2HmZzQ/UP63vk1ScwR9EqQr2sUNJNlP1eRQ9pHeNWfx/3xrfx2cEnuH9wD7dHzIkbIKrZNRgh7iUY90diARkpUawKRb4ogJ49YIEF6FL2opKeTdE8Xr3WqepC/2e7lfqu2d+GHuru9LWh2CWFiPv7jzBOP+5T1ntKLn5wOw8F7CgN1s2AvbVuIar2LlwmRfe/l0TD9a5yQWLG/sHlDMfTc5wtp2IFnx+9w4ujt/gwPcPJfILJitmCPcQpQ3mtHyWvMmURcu4yFxNRoJB6NfR7ICi5ctfQyM+7bglivSyUG+tYOYYwrAP1nMYUERdc3apQnGdinNNVhDv9A3y2+wn++rPf4u7uHez393AwoBHRLuIgRdLrIw7jZiHMFjS6N6Z2waMd382fXeeoXX47tPe97PdX/d1lv7vO9vzF1Ms3O3IzAn+BI9Be+xikrgxftyje3rZYXFB5RsaI5npzZIsZsuUcVZ4jrmsMowgjGhzSNCaJZRxDiShbK/jviA6MjgSgOaJcIvnsRBt0F/gvUwKtgUHf3925DF15Fbvy0vix6+Y1Dn33cujerl3ybEEh6ykyhgSJ9Fbg/XKJGj9MXuHbd0/xzYuHePLmGV4fvcG0WKAIcgx3B0iGjHajCUsPBNg1Wcc8l6EPVWkevLB2ESCk46WLmGjwoDNMMZPEZXtMZHhoQN0DQp+7rV5Fb/woU0qLK7MitV2s7EovhXccIKSZDGtOtaYp+syiwcyVs10gaACh2Mu5Yy3pnUJShdnejFajx4WxpJcBwsuP1GVLDe3Botu5j9gwkMs63kCyZYubTwvZVW6j/Z5ZjH0ROpPpBDs7YxF3F+7xnK9VlRv/0QGDNlR+zcW++jUYc+KpsVxxUFY4Z7jkdIZ3kwmWZOToVEf2ggVrlKA/HGM4HiAvSD+b3S2L+zgIMCJlzxWYwnrCDMnbkwebYE8npvLmnPUrD3joDzrdkiB6+fz8TIOxt7sHntDWzmY9bQ1b06FstcvqceTfFxosj7zndOt0NKwcehjV4kAQX3P7zm30+8Dhh6l0xAq/ZChlapSt9T56QNg9CzcKFNcAvT5B2knR9juSYbX3UxOoy1khyBPbxwxAXtwULM+VmlAGPgyUX60Ktk41oAAAIABJREFUnJ+fy2H0zp07eg1NXMgoeHMeD/x0gqi/0OaDJpks99mcbQGXjBDh32lMm2uU/cE6Q7heLPqTr2UIzSmJYPXs/EzHbTwmIEx0UmZzuoHRKqOnfMSiLjFdzsHQyx7lDP0Qq6DE+Xwq3TtdsopegZP5a/z+h/+Kx6++weuj11jyokQXrGEKDGNU/Qh5LJUlypBPv51WAFu/lH1vvzGXrO6FxR8v2/0OEHTf27ziBcGF2bv5wP2qy1qyz36QYnk6x/x4iiAP0O+luDM8wJe3PsNv7/8KuxFDw0fmLJqM0U8G6KdDpMkAcWwZk1xtI2i2+JAa7NGVZpwspGQWtkjB1SAFvhoq3/po98Wvw7p9WzvG3f29+EY2TFfx4p05caF3r/PenfyobefGZWusW3/eXEvts3lc4oRNlbaazNU0raiVuW42PH/YL6gFF2eARXvuZWW9g28+vMerw3d4efgGh+cnOFlOcZLNcLpaYIECKzq6KAiQQfM14hHPSx4St5hhl1KZF+k/fvVGRlsiMmz/OzcKMvvex7kTZJuUAYZ1jGFNvi9GOS1w9u5Miw5JkeLzgy/w5e0v8cWdL3Fv964WGsbJGMNkiH6cyrGWc8oYQst+XStBtrKnW+bDVf2pV+Qsre/n5hT9KWDQv8cNKLy8ALn5zc0I/HsfAZOI8hrIe7Z/8kdyr+TpLV8KGmgsBQKX8xny1QJVvmLEHkZhhF32C0YG/qhwIhBUv6D7KoNCf9/uKMsk++vcA63SsWvK5v2/vYZ1arj129oVC15Wj168Qf8CQPAjh9i3N7VLn05F5PZTEk4aS2KJw/oMv3v4Nf71yXf44/MHeL84wTSfIhzGiEZMHYjRZ18h5Zokj1YZjo4+iLQwMGc+HJFrvzLg5oRjrq5lza3Fc4lkjAwyHGBjwRqR/yaDSIaQw0ZVIFWFUh86ckQTxCFNL7s0IsMBNzcubEmbzxnWbq6dSiegrFgqRVMheh8Sgi2aN87nM8kwvdsp90ExTaLxaEIk28ALj64K8+JvLwOEbrbVbKGzXHTV5+wbVC3u2+4MvHP7j4+P8OHDB4E/vsbYTKt/rIZPTZXZtEG52VtVRXPH9H1FbUnXTn2VB2riMllhnpOZKzBZLHG0WuL9YoGjVSb5KHsPgzBB2h+hP9rBYLiDVcVATLI4QEWHol6IAa1SyQZST+o88jng0hvnKx1cSTedHFNA0ANEZ0Ljm0+pFSdw3NvZbdhFD6jscmKD3ZxeruDhBCGgVI9cRkceM7vxKycWyxAiTs1IhYXizu6OUPfp6ZkKcIIx5SGq0HQ9fmL0uid4B406wCUedr3qWiv+PFXM7TFrWZ4YtJZnDkmF2XymbeZ+sw+QMlGuBCQJ6XqGwpfIslwAkKst+wf7mhw0cTE20TnCamWhXUnRyVibsyq3jzpkrjgw1mJAvTT7O5uVsw4g6vSC2mC73zl2sOsySlmADyedzqauh3CMKExQFBWWszmSMEYa0hyFUuUVJosZktEA/f0hcsZERKVA4aLMMC8WeHP0Fq/efYvvHv43vDt+iHNKGlSYR+gNU1RpjFXUw4r2yry5MLvSX/DdTcc22eUetlcqJ6LePIU9BFkvOpsbi7vA83zxxkh1USuAnhlw5SxHPlthEKQCfXdHt/HF3n386uBT7PQGGIVDjOORnEUTAsF0gIhPXRBN066j5lbVeOHiOcmLoM+coQyQq0GMFLCezLWzoNkh907uZtfOhWZeuAUj+4N1sN8dlW3Wzv8fe++h5TiSLIkaAQIERYoSrbure+buVXv2/f9PvH3nzkzL0jpLpqIm1DtmHgGAKjOrpqrVkHM4zM5ikkAgEOHm5m62/jfb+/YuWzDt35c3Sb89N7fppWNq/IkY08h6RZkBZV8gX3lfc7FksGBWKBMlUcbjEUZUFk1nGC7meD08xeuzE4HBs9kYo3yOcZFiwpWN4rttrtQtIA6BKAM6FC2iHDbXlUppqmIg64vixnQr8PKbgisZdeuMXyOSrIVB3sZeHqKbt5EREL4+R5iGSFp7+PqTb/HVjW/xxfWvcGPvJq53r6MbdpHQJ7ZDEaK2bXouGKpXTDeSW8ppl67tVcSK3H32bpvhhp21MXNtSq4ETtV83QHCi0Zv92+7Efh9jwBFMiyCW4QUggMW7lesMgvyEgUD+cUMi9kYi9kEi9kUKFIEZYGkHWA/jHAYx9hTAG2A0Kq5THxEllWuV437piW766ffbuq4ePO+X49jM+JsSkRcFPB7QPhbXQ2rTFnSvmgk8FjJMsccI7Ai5hl+efUI3z+7g9uvn+DJm2eYtRbIOyV6gwS9Dkty28hTa8E6Hw3V0kMwaGImrPDz8UtdPear3gh4PPtVVVtJPdTGla+MMxiTMv5m+EowyBY0Hydzn7cqnzrGVhsU41bpj5CEshiUFnczAS22tNH73JMrZNFIiPA7jCQoqN5J6wySI/2eeaw39Uhc+asPK1fhvCKrSxLem6pkLNnecpoqRlL54yQxoF7JqrWlhdOzU5yenqh1jtiALKpnPDlOJLgY16/Ga60mILTvrDfQOuPuwJTOxM7GlG5yTNMMZ3mK0yzFs/MzvH57itmCBpEheoMDxL0B4qSPlH2CvJys/2UzaZv9U0CbiNxdNA6isvbekoJdjJ7KJzNYBSu1NxyzCaxPlvdHGIqK3uz/YSFOdUv6YJr1uAuzbSDq5/WkSqdsLphhcvW5VpNs9c38mQ8CLQ5oc4Hxn++EkSrm1QfRqxPkYkDoA0gba36GmB7nyzgZTzQ51URLU3kGdjEVkSg7S9DOnkoaeqaa+OwhJJBgoBsG7cqgvqpdd2yqmCy6Mrhz1nWeUpxmWmUXmqUUrq6yYmQ3gQZR6YZe9M8cR14z2XtMZxgM+kiSvhYKspqT4QT9hObriW4+soPnszEGh/vY+/QQUwrCRAXCToRRTjGPY/xw+wf8cv//4tHRDzifPkceZAi7HYS9BK1OjCwKMGsV2lCyoCWGUIBQj5X6bec5JNBe9T5WSN79hQGnunzEsVBuM1HJQGWcaoJKyAoZztNigjZzLBXd7+xJ4OOT/nWVi37av4E+OuhSVbSd6DVqdxB1EpVkE6ibYJMdu3xpnDWLskcChJReZrlDjCSmCFPbXSZ3visBNIvDl03ctRpsAH+1ktvGratSY23O9CY17z/TvW5gCrdgVlepYCO++qi26C11+/aZ3ORZWm1sNn/edM5MULD5mhm2k5NjnAzPcEaAuCAonGI4n0pNlKzhIigwD2nsSwsTGtSbJ6EYwrYuMFohASE33OUxqQSXVsHWtnJaVx7K3KMvFfUqvB4Q9plsWLSQjjKM3ozQQYL9zjV88+lf8NWNW/js4Atc71/HQXKITss8t6Syp8oLq8bwisxLY7xVjbUJZP3ecUFWexW4LQE72/Df7bF5PvuKl62U+Lt9ye7duxHYjcCvPAJuN62q0zw7mJoAvROmyGU0n86NGczmUwEReqbH7RZ6UYj9doyDBiBUTOcSYOxPMw0FA4Ba+9ySonjRLy8690brgfvvzUOyTD7UudSL1jcnGPgrj3H9dfW+vAwS7FyyFnvnF3qOMcWz8Rv88uIh/v7oF/z48Ge8GR9jUs7QHVC/oi2WcLGYYs4ev3yhOEukBU3cHaFADGHgz77b/ATZb2iq/dqLaOHmXj1IJ5AxNs90M7ifU/SRoLByDPCD7hkwVzFolnBtiz/ZCkXRyoUxg7KayAojeOKOi4+tBNMAWWn2FqlZXRAMsr9wDRBWNZXru9kqIFzaDi+qoHHFXSSAFOM1ACFjeQ9yef6MBZnI5lP9j20KNbJ/k96aoYAzAaHO6yKG0IeA9R7d2Jzdwdo4tyqj+XmeY1QWOC9yvBie4fXxKUaTORZZiTBKEEQdtNod5ESxkkZNEHd76NP/jXFSmsMKE03Fr5CUKssjTeZdthVOXUj+ho7u5QXkRZHPRp6LRlb2R54n60GFz9noX3Tjcz0p9fdqTl0YS8iHB4QEpiyxJNBS+aTzc5PwzIJCNzSupOopy2NdMOXqeL0H3PZSQxvt5b675oLhvBzd6sQLyovH4/CMEEtGeewmI2vG8pzMvJF4fJbJmKs8lGPI4+TfDs+HytYQINqU9cG5ZakqQEhZWmVICoFlDwhNUemSktF6FXTG7s7qwhdiusWAx8+nlJriRMczmy0wOh9hvz9AP+mrXHU4n2A4G6N/uI/9zw4xwVxm3ugEeHX2Bo+OnuDvP/0Ndx7/DWfTI2TBGYIkRJh05BGXhwG4kcxbhbKMOc+TDKGQQWMVrmwuDIwvM2ceH1WwvzJpafYU2EdaHYT61FibnqqG1zaxtASoBFmGEpE56O7jMNnHte6BxD4O4n0kZYSY/2vxSW+ZtmxdyPZVgND3BVLSmU3QfHKB5WKq2nGyPlaioSxSY8FZI3O2lituCvj9eK2yL/6cL9jVqnnBv/X9cg02uVk0s3IbX8QE1uzgSnfH0obOmc6sIBMktqFQObduwrY1wNffExiShZ/Mp5jS76jMVTrDstCURr5imYGcdiftAGUcCAjytZAtoDOXJzsoQLi8wnqfy2WV4VWmsDk3lR+1klGnvqvlrGyh4xjCXhYgnBRIRykmJ1Psx/u4ufcZvv30L/jyxje4ufcpDjpUF91D0qJnZYRel6+WcFsTk/Ffv02cxw7g3UqdNoJCv/btAOFvFhPuvng3Ar+jEbBVxfZh7tPsIeS+nbGk3wXnOeO2KQ3nx0jnUyBP5aDNksUkCtGN2tiPIuzThN55DXq1SsZsKg+kx4RUSh0ocyHREqxriMxdVCFTD99KN2G1VW4Dhb81IPR7UzNO82sxx77AtJxhVhLcBTjHBM9nb/DT03v46eEvePjyEV6ev8GiZAknhWWoCu9aIuhPyLEWO0vBO5Ir7DE0cRQvKqN4PjWBSCa87X3mK2iq19YW6LU+tPU45wG2gTD2bz5qttPQFMEj42BZVpQmHjMas7yYSfSW4txVQMg9kZ/DWKESxZTdWSEQShHHJZrAaU7YVV6Nj1yk7RVOdQLNI96S3PSRQ2nVjKuAkDEex0s+g3RamBEXEBdlwgQcO7Gc6okMlkpGLwWEy0e4bXMmZWsxADsQxygwKnK8peAClUdHM4xnVCsqkBZmcA8yHELdA9lS9LstsvooUzO3oCRmkaUChZwonDBiORyiNxlX68liRSN79zwg4klRoZJAZUUKoca2Lrz3/YRMBLGRdMpeRccwim6WkbfVNfPLvP+gJqW86kL1vNHfRqqiNAGXwpDd0N4I09B3IwDkgtOYH9WttgReVwFhXWLGCWklozUgJGtHoMhaZ4JhTnYeJx+cOASDvHl8toP/xveTISRzNNjbczHqMutjPoWo1EQJENcAIXs/qwntw/F1H0K/eEqcw/kGcpyk1kRQ7fwEmTlib5yEcCYznNOKojfAXq8voDNOZzifjZDs9dC9PlA2is9pOcfTV89w5/E9/HT3Jzx+dRtlPEHYXaDdi9CiZ2LURtoq9Vy0aL4K5EHLmtOXegSad2jNztq1aly8KjlioIYLoMC9u94VXOScdjLEaqIlICQwJF1OUBi00QkS7NNwPraewV7YkwchRWdkPl+GelJEhCXBtFzxnpFE6yof9gyh88/0yRRtdqGBSWOV7Pw2l42uCpo0z7mqNV0JF9YBYcWMXxhYbCoZ9UDoou3WLbEbEj51Ec/6muVO266iMoOsKGAlAr07TT2Xa4CqBChRzvVAWUi+plgwScXqAGamCfzE/tkry9/zNl9byNstlCRiqbAWFtoQ+WRthFVeNJ8u36zdZHUct4BCMYQBAvdqBKfdh50sQD8L0UtbKEcZ0mGK+dkc1ylQdP1rfPvpd/ji2te43rshMNgL++i1+0g6prwnZb1NvYNbAeGmRIE/j21BzwWTQvdUs6T2qpHplk10KfFw1c/avW83ArsR+L2MgAeEBIMUN5SgDFdTlwBNF3Ot2RSRyWYTlDnVRMnwtAQGkzhEtx1ij4Aw7qiXkOWh8qdzsZz/udr53d5S7SJe/HIpsejXufWAf0N4X8f8FzFAamHa1HX2a14NG/FNDGHeKmVWPy8WbF6T0jZB4dPRCzx8+Rg/P76D+0cP8eLtESazEdJigbgboZ1EAO0oaF7PPcYJvsiazXl+mwYC40EzmOeDsUtTq8JKQA0QsjKPSVvFN+oDdSW/rprQLOmW91oBwNT8Adn25C3lKGjIijQSJBKU8SWjxCpstYlMXZSkhFrKaH/n2Eu1ibGVzD38Nl432l0CCFeS1TX22oC73OnUgNCwBvEJXxnjSQF9PsNweG5O8k7plDEiwaEXmDG8QIbQ+jOX5uxqyahDQpfOQg8BCKEmRYFzGjVLCRKyojg9H+P1yRlGsxSztECU9FQSONg7QH+wh143kIdakRqDQoUoMm4t9t6BKqN1CZMkX9XfYswe30IgNzw/F9XL39+4cUPBDUslfVni6s25qvxIQEJQKeo5L4SmyRry4tPkkROH5QUcWFlLKLsQ4M3bEyknMTin4qbZMFhts0pLicgl7uEn5TKgaF7uzQyhBVS2QFi6yrwRrYeQ/83J6wEhyy15gT0Y5IUmEPSAkGW0+/v71U03Go7EMu0NCAib6TAP2mx5tHOx/kUrGZ0Yk0fWTTXVy8Hs8rk0z92uhKkj8XrZDUumlUyq96ThTVnkpYRmTk5OVDKqGmhaZSATIGzFIVq9EMN8gpPZGY5OXuLR80e49+QBnrx6guPpC/SvtxHvlwi7bRRUKCXLybnJ16C04J6bjAeE1W5Q3dpuXHyOcB34qB9P/6etypWO+pJYm4M8N7HdaugkIEwBZqPYUEumsEXWOUHSiq18j2wgYrGG7aKNgECQu2DWUpLE37vqH3RsNVkmzs3aUJVZFq8+FaIdkB0kGLQ6G39GV2YIt5UvblwhLFFUVyFsSyg1FuulwH0dFNZfc9Ey6yD7RqBonyDcpSyj3/SY5attS1RCohLrmfUvsHLIJXnAclAavkbc2EIE7EmN22hRNpvsIJNLukyFMqlUwOXTA0Kz+mioh+qWc0txo6RleUhXeo5tOxQApNBSXTJaM4S9LER30UJxPhcgXAxTfHb4GW59+hfc+uRbfHH4JfY7h+gTCAY9HHQPxA6azLoT79q28m9jkJfmh0bZb4+X7iFLb5Bq6rsCycZ3bbhFr5bJf7fD3L17NwK7EfgVRkCVYNYeYKqipiStqq6c/tALzGdTJebpMVhkc0RBiThsCQh6QJiEAfpRhINOgh5FTQQGbb1TXOl60yyWqferamVx60ozqfiu60oNLi9YGytV52175q8w5m6n3AQIqbC9oHF9Qbv6TNVZbGJi684QY/z05Bf8496P+J8f/wcv3hzhbHyGgxv76F0bSACwpLoPSRG3xFvy0TZmWcelmRg7XwXnWdwqNHPsIPdwiiQybmcsSpaO8Tf/ltV+jNtFymh/rYG7YuL5TNVSrIwTeFoscHx8IoaQsTzj66qH0AFCs5oLMRoNMZ1MRWCwKlBtYlSnjagb0szprqam643JY6ZmD+GyZsLm+SFtHBfEeEDInkF+N/EHsZL3E2SMfnzy1imLkmAxmz+WkXKuc2xYRloBwrWSUapcVA93tS5OfCxhSgbb87LAhOo7DhBO5qlA4fHZEGfjGYYTSq5zYGN0e32JzAx6PStREts3Q0ZZ2ixD6EvdJKVqzZJ203pvrNrQnKIuDNp4cjeuX5eYSkpPN6dQtHQLuTK+qiZcyo+cRMYMcDIRdEpRiWWYiQOETk6WgIxBOC8C+4qYoRj0+7ogYi4l8W9AViymE4FZXTyWFhpbhSp1Tj9htPKtLBAeRJkZp5VZeurYKwlxLAhseYNRRMYrEnlAaPYc1rPHMePvawhkN5CxeAZHdWMROFFURiqj7CGkCac756VgfqX0stl/5sbeH7sve+UN6r/H6sPNSJRAljc9FZz4fTyuSW4MYdTvIDpI8Gr4Rs3Mvzy6i4fPH+HJyyeYFjNk7SniawGCfgFKjHmZagJCZrkkXU1mzctXu2uwTt17UL7tZlCLsQOC64BQPZMu8yVAKHYwdcCQIJGfy0UxEgNIWwl7jQwM0ry+dEBO1FSNtKy23gCLlMHkpeOVMd2xKEFhLLuVGHpAuMHrRpPAAxaXNaoW1OVS3+VtqZnicqCsEjJd3dga763mjYdqqwBxpdDaLVpaav2O4styV3eMDaBiOTFr7KSB+eb3mlKrMpRebY6gmxkoFd9TKIuCMbzJA5XA8LUgG+jmlUqZVCbDVw8I3WtTiMdthBV7vrrXr4FwB+NdmWhdMmr3KcEhewjjWYl4UgDjDOWUkmTApwef4psb3woQfn7whQDhXryHQUSFUfNP0qanBMOKsmjzuJYAYfO6NXfDJkPouuevHMd4MLgtILogUNrWl3ihyM0lm9yVj3v3xt0I7EbgQ46AV4T0qzO3Sq7YfGUQzyeT+YwZWRon83N6voalRGQqMBi19TMtJ/ikkGGbzKATKZTpvOv3X21dXgWEWvFqZOdO92pryB8LEPqEbjO555hZWnuVOVIa2Yf0fW6Bhl8zLPB0/Ax3n93HP27/gPvPmZx/ijKGwGC830HZYZsZq6lKi9mjSDsi427Gq2pTcpZnth9ZC4ONsM0EE50xgUOyiQR2bO/iZ0lDgfjBCaO5+pul68SYTAKMUWSe5XOSJuZmII9vzguCPXlzW5uYWV0EcjGgZgePgbEz49Km8qnNUP9YFx2qoGn1pobyRON3drrre52JlxpZojYxAWHu3VadyIfX5GA1H0to6Xyg0lGRSQSyDkSyIojJbK/r0bh5WyV18JcAYRVhrd3jPnNg2RLD3wwjSfIuCKToC0drCbJXiwyj6RwnwwlOzseYLNjjRBaugw7N6/sDdJOu6repEEop1zxNzRtGSpmub0+JG9/bYofE4Jd/c3J6KkBGWf3DQ5qaA4uFM1dfOXrfIGxI25lhOh6On0VkzRNST1lgpaKcbL4ElBkphfBhIEqWbIJ8/aKokshVSOOYM42VjKVXG5GXK8RqVs0CIm/xodjXBbc8pCSxcoLRaKHsCEEdf8/JzXJZo9eJNwzkcqJbSWYh4MebRzfS3G5AesFwUjcZQrP8cOIvMF8eHhVvtsp2giqfroewUQuxYT/wy7mz/Wi1NDkJUpld4fDwM3lteeyeAeUE5888x/6AyYNEPVwEg2ezIfrX99C/uY/7zx/ip0e38T8//Q2PXjzGq9PX6F/rI77eBvoFss7CBed1qYmgjgOCVm5pvkZ6aPgb/+FA8UUbXd1fuBkQ+rp1lkELEKqHkGCwsKSFDkB0pZhAgsAWn3mIQCCQoT/5IAPKmppyBLDkg6qDXdBbi6osn4rvNfMqwVXIv7bo2N1cWb/oZ+uBtNfm5tdcsJYB5jo76IFgc6D9Iu/H3s8VXiG7FvqNS4vZd7u/F3VX91v44KH6nQeMjQvnP9N+xSylsW8aS46jG0//Wb78mwBQv5OqnSUR7EnAp9Fy4M/7Y/HVg0HONWMG7XXDMrtxcrl3NsGMKwutriWtJ7zATKNkNBymCEcZwmkhddEOOri5dxNfXvsK39y4JUB4mBxKUIbsYETXQlY9dGKVUF0ABxuLVn1fL8H2VfC1VTxm00kv3YQb3nABSLwsJltKPqx+9GV/fNHdv/u33QjsRuBDj4BVcdhKpB2JiXsW1KgtosRoNMZkSouAVECQ74vZutPmawlW8CW0AYvb6h/sUsiEZvMUfnb9Zp4VNE2K1T6uOhxwYe7SKfrY1+8lF8cHK/96acnoloP50IP8rp/HhHPtA0Abe6uEMUt7MYbnGOLl8DXuPX+Anx/dxo8Pfsar0VuMsjGS630gackr2kgT88smAKR1hLdUsyo7gha2uVjMb3G07Z+MHxn3Etzw4QGhRIEUM1hSd7UMku/1VWicMGQjZdk2M59DVqWx4pCxJzEJ2UKp+XN+sQw1CCQyJxHJopB4zcHBvs1RxfjNeKbBEBqzUlMj+nk5DloCihfMDyWr81z6HwTDe/v7GkOOldqxZA03ky86v4KWKsQmPMeM2EXtZoy1vaCSMZurj/cEhBZY+6Hn5eEz4+RgKSBBIZUpFznOWD46nGA4nWNC0FewdSqW5QFBIU9qPjWGjuwWT0J9e1SCCt1BN9gAnhhP2mrHXWlnt4t+rwtWU8o2cJUGbZQCeGlbH+BafTD9a+Y2+eTfRpsJloJ2XIkmK/1orMnpzzrdub6DE5IUdFX+Va0t7rK7ktGmlG8zPtHP1eK3DRAaAGCpKj9uNDY/QPZQkjUlY8lx9OWdrJP2srgmRAMJkRD8+cwKP4+Tnz1pSyWj7sbzla7e85BZGWZTeN79vmMIySj4G8Gt3ss3YjXVKwlnsZqLVKBaJaM6BwOElABWBodm61mG6ZzXNkacRFp0xtkEJ5MzlLTUiIHv7/+EXx7dwaOXT3A6PcM0myIaxMAekHczLDqpAKEC+Wb3VoVP3O83AcIKDG4LRP2mYSCqBoaNklG/TDijUt6wyFkjnWuXEzMqrxr2hBmDpxLR0pWKshnNM3taVRy4cEkGLdHqT+OrL6+pb2+BHuFFY5Dss/QbJ3izshQsMUAukeEAWc1yr4I6t4E1ENcyIFxlI7dteI6ddEkmCwrsWO0k/LE2GEINdbMoxDJrm0L8ZllGyJIiV/JsdhOWPWP20vdeqn/Z9ZZKxKpxmpZEsBmlK+IXfO/K485BINABQXt1j4unVJ1AugAQ2nxx6SJ3fROKyQxTBKMU0Qxo5210g64YQnoQ8vnZ/mc4JENIb8vOHsKCVRsBOlQioxXHapq8OUXWWMtVYNhgCv2AvVPgsTq3lr7c7bmXDt7VvvGdyqCv9pG7d+1GYDcC7zcCy6nGWthFQTCFMlT1ZG0y58ORgYI8VzVZFBL8UUm7ZYCwDXTZOxiZHx7tD2IyPyjRZmwnFshb7xR7AAAgAElEQVTae6wqice8vmtUq9HGnJH75YUVCBvG4o8GCBvnbuW7FlpbYr3ukScgnGGO83yEl8M3uPviIX5+ckevT0+eY9qaI4vZNmb9ftxzCKSous5YVVu8roupippWiMUp2mVlq2WVcez3F0hznsHs4RMr6GIGVUqtxP/8fInsOfBErGHkiMXQsgWjfRxjYgFCxv1tq/JzAjKybpuRhGH8kMjfzwbDAcIlYbVG/N+MD6opUcdBy9Nr+x5oIpqpEWdFoXY2L3bpW5PYP0iyh1eKOIpPki4ZY275iocqc/XtIY3Aqj6y92MIDRB69stnD1iWJ7awLLBwTOFotsD5ZI6z8QTD8QzT2QI5+2BCApk9sXsUdyFQ44wjXas6YNbFsm9n5eGRsHqzUOriqbFSRt1b2MEGIPTStj7zwBXBK43yd5yYlGRVfTDVGZ3KkJVoLioETmqZzZmsSffZrBqINinj5ZK79wOEzKqExoxOJpXSkDXVRnYcLkuyDAitX48ZD4Iu79tCEMvJz/N0kVbj1Zl2Eht7v5bcJiJ7/ggIfUC9xhA6v8E6bPPT3RZfLxfMceKkJrC3jJA1BfOhDYB2FOkcYRQgZK9WGyoZfTs6wXAxwul8iL/d/odYwtP5OTKqOcakUVvIkhzzTop5TEBY325VZqbhAdOs5W4yhLXoyvsCwuaktQyXRIYkNFQgpMcjz5uiSbK38AE+fTDaaDlg6HuqSgIdMXVugaJIScn57wFhXSVtXFp93gYGPSj0r559Xj5OA5Het6e56dVlzfYXtVlw9d9+Muh0l1C2+5LVv2l8txPlqTZmDwhXShjrklFfQetSUn6zchvWRlDoDpuBQCexMgtej7wChCwbqdlslYq6pJfP8vkVrwlD/RzymFhHVG0CdeLMn62976J5dTFDKGZQyQMTB6pLRgME5wSEGeJ5S72o/bCPz699JkP6z/e/wCeDT8UQ9ile1O5ZaTJLrJhM4z14UTy3A4TvF+3u/mo3ArsRaC72a6PRTC3Z8uhiAXrE0Q5AFgOMC3IMRyPMZywDo62EMYDdpINeHAgQUsOk64BgQlXLMEBEAEjLLlX+Oy86n1vU0ewA4cYpugIIVUFX/c6S4Ry7tJ1JeVugEGM8OXuJ+6+f4IdHv+D28zt4fnaEcWuCKDEPSNkgpGaF5jUkrK/Tt4X5ncgYNmIDrwQueznnH2mAqO4DJbgzQGiXdCnR4NhHeZyz7Jhs2mLRqMIzkoQkkAeEBKzUFyHDRvDoS1JZwch2JtOJMLZyWWn7wwNCVvuxlUoYhYkQnbuBYQHmIrdjXAWEFFyimI5rd6sFeFwMuBKLvDdD6IOlelqYbAI1eCTgwaZNUrFpjgm9CsdTAcLz8RTTOVX+CiSdLpKkZ2AuIKALBAZ5UXzpwOpE5UUZDYeKqdRUqvcHyFLWINtgNQMbywI570TnfcdJIfVHx0pJTlYAkz4dbWXM/WDrPNnInLHmeCpAxlJSGcA7wFgBwgZDWAvK+GnpXn2qxb/3Cgwhj4FnZaWbpIAz/UxgJxlfNZaa2XYTEDKj5q0HCK4JCHnOZAxrBtYdfRM8iSxhvTXzag6gkUW9DBCuLvuNxcO3wPFzmeWRgTrBh8sKqTmX/ahz0t6sTM8QRIGeRVhitBjj9fkbvDh+qd5BliU8P3mJPCoQdNtiB4uoxCzOMAnnmEYsGW3Uda+WsLlJ0mRuVmbO5lqSpXO02b/OEC7PWuW5xEDZk2kOAkJlK2ko6m4iAb+C/00JYff7ivVyq5xnBZ26KfsY/Ya6Bn8dSpE4kVdG9QBxw7as+n6PVxobpuGzBmtXMUArwM/1elR1nxVI9BmxqzGElom0RIrgkfM2dHB15cjtGOz0Nqu0NRlCAmku8rwOLAk1cQGfMa49qDwDaGPqQZr7arcreuDtwWAztPB+rjVgdMf5AQBhxRAyaeMYQqqMChAOM3QoLiP12n18eeMLfHPzFj7pf4Ib3ZsChL12F51Wgoh9q1GIDgFhm2JVFzx2gHAX1u9GYDcC/9QIrKecbH1tVut466LS+b2xGoz2YuY9p6Q2rcrIEFE5tEsj9A56nQCdsEAStQQIaaPTkQ8v91jG64VevVK9juSCSoEdQ7iMk1X96IP9JQxdymt3HhIUZpgixVuWj85O8dPze/j56c/44fEPeDF+gbRIFadyzxWwYSq8FahtjHG3T8LWAMsmG5PpjHtJKPhySM90We87W7m4l7N8kslz9iuug3x+p8gGtVMtzKJLooZsm6DStlUl0hqPx8n3LiTOOK2BmKtgJO5Qkt7hho8NCAkGWS5Ncofnbm1DxqZqjEjCbQCEFF2iNgv/Rgq7EtyxmNFY1eV78v0BoYIwG3QvXmqvrBWW0LrKR6d5gVmWYzRfYDRZCBDydTJh2aWJxdCKgheh3Y7VP0iETsLQX1QDEwb2OCmoLsrm4IP9A3Q6gXQeZjNTK9UEWcl188R9kOkZQstOmCAHwRWBEj+ftDIbNg1gGbUtWdyykLAKzR4HewNrKvViMhuC6w8KCF2A7JtGVXPN2nl5ulivpV/oSCub5YSpJVpvod2A/B0fVuoa2w0oAZtl0OrBmzGETn1xbvL8VP3cyhC6cVhdTI1Z5/Wz7Bzpd2Y8VB7APi1lLyIdx3gysixHWKKdUMmxpXLQ49EJjt6+wKOjR7j/4hFenL3C6exc5vRBN0TUjxH2I6Rd4LQYCxTqvJqIb32NqK6cbRBLqYQPCgiVTXPIj98imzqXrPClj7aYMcvFrI8BwhoEeVsIYwVpdWFm8layYO/z26v9ws7GqTc2geCG/i6n47ZUQuPLTm2BXgV/TXDnfnafawxh4/1LAHITD+UhLc+nrrmv+hYd82ythPbZ+tFdPQNkTdBZ35DLYM19T2HJCJYUyOeocpmpj82g6OZ+hKrTtwKGm6MkfZtbe+yYPXjdNAb+My5nCAkIA/ad8uo2AGHrzABhN4/Qb/dw2D3AVze/kqDMje51XOtcF0hMgkRKtkm7K2+oqBPpHrzwsQOEF4/P7l93I7AbgUtGwO8TjfXZ9VWpt79KIJqACBkcsoEWwFu7iRLJJeSf2u8k6He7BghjWk0A3chURmOCQcYV6hFnKMB2FAJCnwCv19sdQ7jlsjXjpVpzrrFBu8CDFksEhGGGWYt2FHOcYoaH4yPce30Xf3v4N9x9dRevj1+Z72BRiJCQZRvjV1UD2ibsMYWPSRnv82ke4aUrOTVxIPWCShjItD1IKsm3shE7+TPz80lkgxNmlNiKSJNIca0JQproDF+lTDqZSGHUV+PJl9x5Karq6wMCQh+9bWrdmEymOD8fqnewmySyYhOoc3hnGRCaZRwZdLbVERd1VPFoLKzaYxwTX2uY2Ei9FyCsM+a+O675aoGP9RS68tHMQOF0TiPIKc5HU5wPxwKHs0WGg2vXMRjsI066Mt/uJG1T6bcqLlP/o0qOGj1zMYSsj71+jcDGAsPpNFdNspRJVwCh+oAUNZPpY/mBPQl2pBXp2EJmKXThBaJs4dDAiy2zXkOaVR8cHkph1MpOfWDavHs8t74MtIwp8n1mvk3KN1DXAa3FvctsipfmtRvDJkIntsnp2UH+ngsn32Pvs3pnU0/M1QfIjAzFcKT0ubYOOD7E/YPGTf4tXqRmDlpc8DOtx8otrtXnNAGJvwpkvaz+36xEKBs8FNso00xerzaBOI+nwPnoTGV89K6J9jpodQIxg8/fHOHx0WPce3JfKlZkBhdBKmXRMgLCJMTeJwdo7cV4PTvFuJzVQHfl0qwvf64fy4GexllUb90cwnu45gGN/8rlkV3qYtSccf1qDtbU72ZQzoWRzKwxNvWxWA9hUw3UVE4dIFw5wJrwbQKlbR6E9k3+OA2IOYi5lmnzpZ9aPlZAs/cnXf/9eplp8yo0FT8duGucz5LwUuO+8Ozh8jgtX901YliCUa5klMkeV4rrqwVWYFkTWTeimAa8a7hDrM4RA4Q2sn6E3bK7dJBroFVv9wZY9iEaUZbaU3yoWTLqBGbICuJsIUDYKzrytbzev4ZvPvka3336LQ4713AQH2AQ9mVxwpLSvWQPcbcjMHipBsyVAGEzq3wR6N0UgDQTDqv//q6ftSXA2bLeXfXdu/ftRmA3Au87Au4eZtLT+QlWQl36yPr+L+kHx9I+6UTwOcNiNkfG+KUsZC1BEEgw2O/21EOovsGO2U3QlJ5ehE4IutqlfCeC9o1qSVmO0fzZVUezHiQtU2dX7SO8qH/QHQxByO/x4cOBNYbQhwlBgTLIZUWxaLF0tJDjwAmGeD5/ge8ffY9/PPweP935CSdnJ5jMTDCwR9HAftc0JSqxNuu99/HHIp0bm5elZqXA/UqFPPTZMxEaxpRmEcWYiW03jJ8ayV0yg2mG8WRsNnUilswCjXONMfTe/oGpmvq2Eff3JIDOTk8FwtiapcpA9eFRjIZEEkHKso93HbW5eNrPmKpdqZl4bv7stn1PFDgiiGdLEuXk5BQ3b95EfzBQkoSEGYE0P4E/M+Y3v0GKTZqoDBlOEl/82bOp1fHZQC49WiWj9eVfXTonmyIpHhz6XLoPkX2oyhJS7x2TZhRkSdVHOJzN8eZsiNPxBGVI5ZsOOkkP3R6lZPuIOvRaM6V+WrfNKTPs5FOZ+aGKTkJ1PHdOvOBS0vH+JtY5VZ2LlHjEdhkY5MARKNnD6GuVUZJWJVvlGlo5aQjGjGLO9DMBFWuIKwZDH+HP3AVzVSDtvmMDhd1cfAQCVZZXMwl2tUw5iRdbxp1iQU1MhqIwJjvrzoKyzI4dZGkFFxgCV4Jg/r0yM+1Ix88SMbv0DVDn12zPfFT12wYIWc4pZScBQqfQVY/wyrypwQfxj2ViWBoAnJ6NdDztuI0wDlW2xvs4L3nTjpDmC6TtAuF+jDQGbj+5h/uP7+He43t4efwSx+NjdPYTMYN0xSnDEmVUot2NkCctDMs5Fi2WF6yC9Opyr8yOTQHn5UHoslyNffaqrIkdQnPTcfOkAl21v55dCy6OvsTT97H5oa0XSpcqcbN08y1rZ7ASaG+J/D1kWT5W919Lc3c1cG+OU6NBc3Wl8dvypg3WAyDHcaqZ3H3s8lVYFpuxofUfWJ/BRcuZlZdYebVXL7PEjlM4Xfpjt6CvLZp+zfDXfDlGaH5EzRDWd/vaEKwNm9tg/K3pACHZQDKDBIQEhh4k8vcEhOXpAjhLEc1bOOwe4tbnt/DtZ9/g1ie3sBfuYRAO0Au6YgiTVgf9zgBx0mFC9Z8EhM053lzVLt1KGm+4CBA25/G7fOZF790Y6X2oD999zm4EdiOwtP+4e5jVQvQTDGjXw6dLKzpZfTaA5fSkozjebG5PGoKnOcJ8jm5QohcB/Q4VIRP0KAISx2JA+CQrwup3Pn1s2GhJrxbqehvcvA40V6PNUmXve3m1am/548tjjvf91tW/e+fVrxF6LOUG+fuAVksF8qCQF2/KljEUmGCOs3KIV5PXuPPsHr6//QMeP3uMozcvJBRI3YeoFyPohAiikDgOpfx72UpkZaCMB1mySeAVx230B7QhMy0GVvYYIKQiKUfVAKGS6Q0lOJI6jN3VbsXqM1WsuapAmKPAYLAnQUPFBBS8ySl648iV2VRzjXEvqwetIs8s3qR9skStrFhOuMHyif2lca+qh1zS2AniSBcgaImMMqs4ClqaxkqPVneqoKzjFQllknBTVWCu8lCxp5xn9B8EVJbrhZSsjtP7Mq9EWOUSqnmX6eZnSLNczb6qnjt+8nPwnM9XTjGRHOM0w8uzc7w8H2I4WyArgHaUoNNl1mAPewcDtGMCQWA2h/oOCXLIEB7sDVQjziyBfUMNxnyWRafpy9wqjzbzKmGWgICQgIj/I2tGIGmA0JtNmsIRARh9byQ5yzr0IMT+/p6yBcvzoDkxVrJOjb7BC0ObpX5CN67yS8xNTIZNsCprpSGlNb9ak6jFxWSvCdqowsXJz5uFAI5/x78nkOTf0KSeN1ENiNeXCyvR9Q29NvYEcV7qV8DbL2xVQO8C5UaJIFmNGhDSFJaAcILZYiZA2O6EEo4pW/S4STFdTLDIZpgEKeYJcIYp/n7vR9y5fxv3n9zHaDrEAgvs39hDZ6+DIshRtHK95kGORVjqmbfr+bl0oRq/NiuGLVekEaQvnd4KYKg2C79KNu745VttJWFQTZ6G1UgFJy/bGJpfcsnSvu38Ntzq9bdetl1cdHzv+2/L33nZEawf/mVjtgTTlv98+wXewKKvbOeXMYQr+Gjbea0lkP3SqWlTl4cSEIaFicoEIlbNgoKAsDhdCBSGM+DG4Ab+67v/xDeffYOvr3+JftDXs9tKpD7KHkP6EPIeJCCs7Fe2bQEXMoTvsm9s/QL3D+9yHT/E9+4+YzcCuxH4OCPQgFWNhS8PgJQBr3uy6yFgLMYAO83lL7iY8TmXQmK2yBTcJljgICqwHwGDjiXE1WIkgTzGQlYtxepDgkFnz1Z1E1hEZ4/LKiKau/KHHZuLAOGH/aZtn/bue6sbMwvvnKKb/U5j6h0HxPw6H14JTNKb3HoLnw6P8Mv92/j5wW3cfXwPb0fHGOdTlEkL6AYIXXsQ2OJGQEiwF7YwHA8xm01UCUVFUQ8IizITEUJ20TNfBIRsuTGW0HyXGRcrueB8u6UfQs9DVQaZ8mYnpkhMXzjAwCABJFuvrG9RuhuJxdu1B7dVFta2E5vii/WRbuoZ1LWFLvHvcIp+Lz0Q6pbMhT1U1trrm7aJhHQs/lZfpDs/Amc+aNXGajL1DtKJgAKGLKn1mZEKGq3vta1/DhD6GWI9fv5G8zG3y2FXzahe/YdKkrMSeDOe4PVohDfDMca0nshKtOMuOt0B9g6vIU5ilZ4aQ0jrA5qQ5tjr07+QVCkrhg2CKjD3Zu4Vu2ApdpOtJRh0gJAXmZPCIWUBQlpNqOnSAUKVS1qJKcsbxbhpApnNA/volh6uP8yqAGtAaEREs7T0opveqznWBXzMVDCrMZ1MJWxjwJW9ls6Y0olByPs8za1cdEHq2CuMdkxViYwczVmpkNTvW4ZjlRyuDq1GTcyksAyV/ZNUGqXnIUV1lgChVobGOS8BwsCVjJZq8A6agLBDhjBA2AlRMsuEDPN8JkB4zhr00xe4f/IM9189wdHr53hz8gppsUDZLpDsJYh67QoMChQyOxWWSENIiMZWLPfqmSR3an5uWvXIOnSrsKKHvc0qkw3jtMRG+q9eu9QriQI3ZyvvyV9nP9h9y4ccga3XurGJ2s659eEw3/J7tgBCMoPbAGF+PEd5lqJXJvjs8FP857f/gc+vf45PB59gPyJDSEDYRS/sSmWUTGErCnaA8EPOh91n7UZgNwJuBNyi58pE/bCQGSQgTMMWMsa+jEOyAiUrsNgnKGZwgWyeCiCSNYzCNvbaGa5FBQ7jAn0Kx7Cfi8+oowqzMIxNKMysais+oG5//60B4WVVEL/OxFmNQt7lW5tCb9Xf+cIdF+s2G8gWAX0Kc5ynY7wZHuPu0/u48+iuLMOOzl/KkiKNC7TiloHCOJCqPGM5uhxSyDFN52gFpRjCTpdu96awLtDoSkbtWKxc1ANCVQXmFDEkIDSDdsbT5mNoLJz6GEmuxB0HCPk3zuJibuWWnD8Sr+zQsN6UUIV11vyZ/YhsH+FlQGiBgamnN4T0BGQLs5lwFhnEJdQt8WKXqtBz+JwMovzFs0wgmvF5ljORslCvLX06adHi7bz8/bCpV/EDAEINTVW55QkJPyQme1+nZHyCge4j5/MUp7Mp3p6PcDaiLcWclcFotTvo7R0g7g7kWWjrBZlF+rgRrbMRlQPiACEzCgJiK3FXgyGUYhClbsUOOpsLGVaa0pHKMF0PoSleGiAUmHKASp55zuZBYi3NO6kqGfWLjiGPiny4oGS0/pgmIDQrAYJYKZxOma1gj6QthLLaoKeLqxfNsrqsVBPDKRDx1SwzUtVK8+9ovqmqRO+p2TwPeqb5Y6XJdl5oDAiI2YNIQMi/914x9Z/WddTe6kA3nRSfXMko/WIICM/HxhB22gjiFoI4ANosBMjEEI5nQ7yZn+EfT27jh+d38XpyiuH0HNN0glZYotVpoZ2EaMX0dfcMoZUtZMw+soR0rRzfA0PfnuUi7l8VENq9Ui+kFXn/Lmvy7r2/pxFoXs6V41rKD35oQKjSUROV4UoYp21kb6cozjLciCkm8yX+47v/wI3BdRzGBzjsHGA/YsloD72wh37UkzE9o6dCDOEleeMdQ/h7mnW7Y9mNwB9gBJYBoV9hWCbq2UEq0hMMks0gACQYTBnczlIUWS6w2A7YG9jBfmxg8CAq0adwDH2KBQYpmMHWGSpVrjCDFnPbo+EH+9swhH8CQOhot+ZuYWflz82rg1szWRqwn9BYQj6fvT3Cw6NH+P7uj3jw4hFeT44xLqhNmiJgTNcJFA/SxJ6qpKwaYxlkyJ5QKsZGjJELAUSJwTlPSbvADGprQMjYVf59EiNKZWnG30mPhECSsTR1ODR/InlC86i96AwZQp4VGUi2p1FbxMourXJu++P9AKH/PB03hXTku7jQsfP4ZETvrCZ8/M1Y3SoCzZ+xTdXwpAP2XqazGboUwGG5aOW56ZIlWzLU/wQg9IfvmMEG4FkOLWoc2iwnpeDMrIBZUkymOB2O8fZ0iPFsgVlGE8sB4m4fcdJDyJu93ZbyKMtEpZbjkJYYQg8IN10hJ5lvtbgzXUhNDCJ/Vh07I0yWgpKK9aDQA0JStmTc+PfMUgmMxabs6U3l7XZoTAIvl98EhL5bT2/bFnzVgFAFqEWJhTOaVw9gWVg2I+moXMJAnwl5MAvifQY5STh5OEF0IzAzUhQVkDTl0aanzOrA2U3N93jfFgHCmQFCZiAsQ9GIcqv2LoJzT2/UgNAsMDwgHAkQkhk0QNhC2S5185+Pz/D27DWenr7E/3v3H/j7k18wCzMxiHxflIQCg3mYowhz5CoXNTDIV5ajcMNZB4TLrXy/DUO4BJ8de7krkfsDRDaXr/0XncQll/h9GMIwt+nDTcxKRtuYv56gPE3x5cEX+Pbzb/Af3/479jt76CHB9e41gUKBwXbPfAhLKxfl/bIDhH/oWbg7+N0I/A5HYB0QSlCGcUWL9mSW6FcAzsDX9QyKGWSZqPx62+hGMbqdBAcduJLRAl36Dso3LkZAsbrA+qaaXSxNYWwjKnYMYTP6vCQFuHE+1SN4MR7yyulkB+flAgUFYNDGGYZ4PXyDnx78gl+e3MX9o4d4PXyL89kQJW2x6RqQtJEhxTSdCRxGUSAwSBBI2iAIyQ6WDTEZfyymMOoZQg8GF7K5Y2ejATmJT0p0xQgS6mow/vfyjk1ASOBIERmpdJIoEjPoewdrz8zl0Xg/QCgbDhI4vneRuiVO64RAkHN9EyAcj8YChVI/TejjHotZnU8m6HUSJFJNra98ZSO24RJ+AEBon3qVVkQLfAw6kbRNCWQIChcphpMZToZjnI4mOB/PkJH+DWO0O11ZUlBwxm58DlpdfbsZELpp61hDomOyg2TZpCiq+mEToDFDd6NTpTKqGnT7HT+FIEh0s1QyQ2UTvNWDDbIRt45EroChp839dajzJ00hjNUrYoDQJq6Zt3uGkJkCHrPvHeTFt4dNItLGrDX29hns9ePvCeR4A/CcvWehyepui1JrhpBAm+etktlJDQjZP7mNIaxzYFbjbAwh1VpNVCaIgJPzYQ0IOwYICe5m6QQv3rzA06MnuH10H7+8eICHJ8+Rd7lIhIi71nMYdAKJyWStVH2DRVBWTc3cbNQPVV0bf40uAoQbbucNPYSbR8zXDDaWV/+ri9fMC8sIf4e7++6QPtIIVICwMVW9Bo/1bLgeQpWLOqVRMoQFtz5CwhY6aRvp2xlwXuDWja/x3Rff4t++/it6YYJOEeFm7wau0ZSeYDDsoRt20abFCe8XgcIdQ/iRLu/uY3cj8C86AjUg5DrjwaDiP7bxsALLgUGWvFFVlOwgUnmOIQ7aCma7cYIutQ+iEvtxib2oQJcgIYoUzNO6jE+/5S9t/W5N3QHCegpuhyuXTdMrwcGqQZPfk1FxtGScJikYzJFiXE7x6uw1Hr58ImD46NVTHB2/wCSfIm1lYgmzVoZ5sUCnz2o49s3x2EjmLNAKCwRtxxAu6cx5ywm2KbXUW0cxSnpYsmrO4xSehbe9INhrhzUglM1axr9ZyGZNfpcJxRupkE/20URnPEO4OY6+HBA24FlVMkr9E34fyZ/JbFqJSNJvkJiEx8zX2mbOqhjpT0hAaKI3BLkxJrMxpqMx+km3AoT1fWEimpsevwEgNPhkJvb2NFCYGSg8H+Ht2Qij6RxzCkVGsVRHu/0BOp2uFHTqWkfjHNfFeh1t7dUyibpdHxyBlm8E9d4i3nSbF4MKhN7skZeV8q4qVWXegf17tKVwjZ02wA4QOuavHuY6wFoa+oo93Hbz2bupzGoKp6ZyysnNh5VJxJoc1tRqfY0EhOdn53oPMxkUjuF5jEajSqFICqpty4yQat8O4hWF2nFQ/tmJ0qyVjJI+b5QK6A/k/WcAmzkhgVsu/gVVocxi4uT8RIAw6kUIO4FKQNNygeHkHA+e3Me9h3fw/aNfcDR9i+N8hNYgQtyL0OlFyhi1ohLzgkvLwrGCrpGZLKFvHvCzv+mJ17hPq+N2wXbzatjmsXJ9tvYQuvetBtQXgMJqZuzIwct2oH+Jf78KIDQRGQcG8xaCnOWiZAitdJQlo8VJimga4K+f/gXffXFLoJAGE+0sxCd9A4SDdh/d0FRGyRAKDHKzvmwuNjKMq0q0H/YiXXYgH/bbdp+2G4HdCHzMEbD7WRVPTnyEP5MZJBhkst2DQfY8UWE0LFtoI0ASxc5jsCNriX4b2OsAgwhICAhFELBKiqrR9j1rYND98tcHhNvWsd9+ffu1AKHiR5YH07qsJFOYIqe+Az3KkePF7CV+uP8zbj++i/vPHqjHcDgfITKNzQQAACAASURBVAtzZLSxaOXoHfTQ67NUMgCFZNJshiAsBQjJGJpXslWzSaFdIoamj0EgyMo5isrIYsJVvfnWL5aAqiKQIItgT0q3tFkzMEhQyDi71+vq360az/CDj5238iqajRuSrE1F8YpKMpKMx0XgSXBHezuSWIzxmfgwyzYjq/QqVsws3UbjsXBKt9dT9SA/YzJ1gJBWGXQi8FBlaR9fv+8/GCC8ypJil84GiQWbHhDKrzArMF1k8iY8HU3x5vQcw8kcOUJEnY6BwsGeUHD1kP9HLaFasXCuKbMqD3U1ubKtcCCRrCFLRAXuNND1ouKBkMAYwWBZmj+hA4NaY9S07Eo8q+B/dQI03FAagGJbnsVKWZn5MIgruwllKhYaN9La6h2kfQM9GXUuLHsNxeC9PT6uhGPYgMrjo7qo7CVaBhylpOpY0e3XbBkQEgh6hpBAcyNDqEyNP0lP0fnNwHwkuRBkyPD29C0WeYqDm/uIuhEQlRjOhnh9/BI//vK9LCYevHmKaZxj3i2RxiVa9K1nligsUISUN06VRbIewtKxhDYeyybljfrRTYCwqYfjBmQTILyQQNl0k11CuNS711XunN17/swjcDEgNPsW8yA0Q/owb6GVmypfST9VlsDMQ8TTEHtFD/99678ECL+4/jm6QQedIpaozEG0h71ogCTsGFCEB4S2cV/6WLVx2bbpXfpB295wlYN47w/f/eFuBHYj8JuMAAkAi3oYBTAWkFiGqq9oFJ6awTertsqWlBHjsI0kjKQmn7DXq91Gl4AwaaMfB+hQXdK1zFjyuW63WTvFSkz81yoZ/f2CwSZMuUqIcvXp0ohqCcrch6sCxSUEUmo8SDqQ1hQFTnGmnsJ7zx7g7pP7eHD0CEdvj3BKvYhyIV/DvRsHODgYoCsxGQqtTNEKWDLKPkL1kBmacJkAfi81Y1jZJnXRuQnJEBASfRB0WRxsPn3SDiH7Rl/ugpVs/JuZsXNZpqq6Qb8nnRHpblwZEF4wukugsLaZM0AYKWYfjkYqHeWDSrpMevDceLxmm2UqpzwvtYqlGQ6vHervF9lCeh/ZfIEBGUKWVbsLaQD6gqa191cZvfpU8e9cllupJ4pM7Fk+mpeYzMkULfDq+BSnwynmWY6S/X1RRyxh0u0aeFNWqD6z2ijdeu9YIinzSSqL5pYhUKmoFTI6dSL2DFJd1EoPNFBOkXQh2jhVxoAXSipDYuZC5FTEoql9o1GTf9vEBc3MwTKY2J6fYVklQaGoaWeeqR5GKYTyWK2OWJPCmw+6c+Ekevv2WP9OwEbgyAcni46NDadeNOdCQLh8fATEorAnE00yAsJet3dhyagBKgOFYgilF5UjZaNsNsPx8ET/ff2z62IICexenbzC06PH+P6nv+Ppiyd4NT1GuR/pOY9qawmqieZBplLRPMysd5C9AdXiwO91lhiqJ294+l0REG5VhFy9x5ep3/Ub4qIVdxf7vvsC8if9iyr94ueEn8JakKzsWkCQrzlBIUCbTQox5IsFCmbVZy0M8h5utA/xf777b9z67BY+2b8hNrBbdtAPelIZ3Y8HSAgSW7GVjIbmBUYxpis/1gRmrvyXuzfuRmA3Av9iI+CJAPlAFxYHMC4ZTyZKuNNKjAWfFArsEAS2I3ulTRbbdPh7mpKHAfpJhB7tqgKqiVIQ0OKuC5maXxUQNhfx3+eFfn+G8KLz2QwIa2rB9hhCHA8Ix5jhND/H09fP8PDFY6mPPnj+EM+OX+B0PsQ4n2FwY1+AkCwhDehZMsryGAJCqo0aCeEs3xxjlueltVqluVhCWd4pXjdARTBo5I4xzMIA7UgYwWuNkCVk7M84mp7jlnRgtRv9AHmuBkb/mTBuNU42xdRQ9wYZQp4Dv5eYh2WjMqJnebRvu3PHy2MmOLx27VBgkewgqxpbeYE+2+0cQ2hXz12RFabSX9lflSE0frBGqHYZffmoNRnPHVN4fDbC6XCC0XQmUMiyckoLG1vYk++MWLIK+ZpRuk6XgNChZzOhz5WV8kyZ+gWFtC3LFDulIX6U9e2Z3KsAofMe7BFkxQSEAbLUwKZAqP/+1dfmClWxg02EsI4uKrEbZgOo0MS+x4UZs0pimRR3RINJE3Rh2SfLMvmYTKY4Oz1T/bAHzZzQBJT+fCXGE7q/X1tBNx8bfVgECJ2ozP6eZwgtS7H8MVbCW010Tlw2kFM/tGSP4AyTxURPtoju39gXsJukY9x/fB/3Ht3BnQe3cXL+FuPWHOVhbICwbT6D9Cr0foMEhcYOUkzGLQpKEDgQWJmTbgOE9eL2z9zUv88lf3dUf6QRuBQQejDoGEKWi3KxJDtYLFLkVCGbtXAtPMBnySf4z6/+HV9/8pUURmkx0UVHwjL9sIf9uC+7iU4QWcnoewHCxsbyRxro3bHuRmA3Ah91BNZzoPYbJegLlvxZmehkOlHQS0XFVllKCZES+RLBECBs60nJfLKBBIQEhr1OhCQyUUHGHhcCQsv+V2HwryMq868OCC0IrzQm3YQQOxxANiMGCkvMsJB5/XF6itfnb8QS3n/6APcICk9e4uXwDaK9BL0enxRTbKMdUUaWimruKWDmOUinvSGgRC9Be9XxOEcBlp5atR+ZQSu9pHYI558nP1guyp85vxjzkwDxs8iq8lzJ6D8LCD2r2YCVjKmpW0L2XHogQaAyUDGESnz46kHiFLPH4PuICVgVyI/ivcUzJtPO5ArZ9jrf6y7I7wsQ1pIrNry+hJSgkI3GJUbTBYbTmUpIR5OZfApzvpmlBL0B4oT9hBwo1tJaPa0Xh5Egi9hBliOYCb3127HumOxgzRCqnpjqPDEdMaGePW81wSyB9x5klsDURancacyjATJ7rL2uAq5mD9qG+kNBKdHR9mkqq5DC6ULUMSclQaGZcNrlte9vgRkRTiL2C6qx1LGDPuPhaXIrjeXfN9W4qkLbxkZRL+v8DAOEE0nbGiCsGUKfOakyD/7WcU3kNBllmQhLRUfTMYbToRRFg6iFdreNs8kZXh6/wL3H9/Do6QO8fPtC4jJpAoHBYq+NWVSDwaYJvQeEJRcEq6treNHI4bTBEK6KyuwA4UeNDHYffuURuCogVMmoykXVmGGAkBuCAGGAT5Ob+GrwBf762V/wxbXPca13iEHUxyDsoVO00UVigJAlowFLRkPkQcue75IVqUohLqLAr3z6uzfuRmA3An+CEdgMBi05Lz/jnPL/tPGir/NEIngMRWicTXl8KomyxI1BbCIwSFAYIm6TOSQgpKhfgIhegw1m8LICTRdSNRqWPqYx/b84IHR+Hs6FrY6NSwcICQotnwlKR04xxwhTjPMJjo5f4umrZ7j3/BHuvXiE+y8fYwoa1OXoJBG6XVYJUlXWgUCBQg8GzQbC626QzDHfcXMTYKzM2JdPMoNGjphZO1uxyBrSA1OlllkNsig6Q0V/sYJNMOiC/nfZNpeAQsXVWSWdJU0Mt3ibOH0FjzeKJKjJslUjvGhL4dlM8xf3rWDEDYzVSRz14o4Z07PctU6LVIHwpt37V2cIPXDwQZB/5WWzvkJjCqlAOmNP4WgqoRkqU04oS5yXMq6Pe30xhaFruNS1ItoPAuQFJ0amBmUDhVnVCMp/5yBrMuiVi4wxf/wMTiJOCmsqTTVh+O+DQd9Ufkh7uybVZg/h8jLgmbPV6XJRAOUEWlQbXAoEqsaetcx5DqqGKlPgwKAmiwOdPGaKyhAUekDI7IF6Jl0JKie8t6lo7j21SlKdOfDZEN1g+mzPEDYBoVHXzTO0AtHSmsfVukf1TwcIywynozOcjk6Q7CeynKAJ/ZOXT3D7wW08evYQL94cYZ5N5UlY9kPke23kgxDztmcDjSE0VrD2HzQw6EBhSSDIZkOKD7mbbdUNdEUg5p1v6j/B5r07hd/PCFwGCFkuaoIyBgj55AK5BAjnAb4afIlbh1/j1o1b+HT/ExwkB7Kd2I/6iLIWkjLGHgFhmyWjEUKEKLheSmX0He6CHSD8/Uye3ZHsRuA3HoFNUY3jBSUAaEF6Km80gsH5YobZdCpQyMCcjGC/20W/27OepwYgjNu+bJRlfQYEPTvYrKznEDS9Bddy7m7N8sf68XwId4BQ18Jtan6rULklq8UcS8gYf4pcDGEqB+oSI4zxZnKMhy+f4qcnd/HDw5/x/OwVRqNzMYNkCff2GfNDwjLeoN5AITVMLV5l7EyrCZFCOdkzgj+rCvQMIcuT5SnoxVzakURkZrNp1W+oslLnKuCFZEyQ0sfK27Q6L7ghFZI6eOaYS680IvJlMW+QVzxGYzClLhq2nZdiDQaJEdgixidjfbLvvK9oDbfXH7BOTrHDki2eO7xNopK/ISD0LKGHiAYI/ZPHTGp5NEtxMhzh5HQor0L6FCKKEdKOIqElhTGF7ClUs2VAQGUTg42WAkUShuEnm1JoQE8UDbT5Dkp6tk0QST8/AjFaNRBMWQ0v64v7/Z4yCwRBzCDw4nlGUuCssSraNX+HAMulDuxvrFmUCkO82PquosBAKqud6jv5Xj/h1TRL+jjLBAjJeBLEeald6x20vsPVw6r+uwrylidzDQjJEC6wv3dQMYQGCO08PRjkf6kwmJ4xUi8skbVyLMoUJ6MznIxPMDjsIw8KAcA7D2/jhzvf42R4jMl8jLgfo9UuMQ1S5Hsh8n6Ihe8hdCWjZAS996Cxg/7JLycgJBgkKPS9hP4OqF+XgexvvKPuvv5fegSuAgjNbiJwoJBZqUK9gwUFp9JMojLf7H+Nb6/dwjfXvsYnBzdx2D0UABy0ewYIEWOv00cnjBETELYMEHpfsCtfhB0gvPJQ7d64G4E/8who7Wp4UJvaniCBmIyC5uI02M7IDLpEO02zmXCfz5HEkTGDPYLBHvqscKoAIdlBKxslK9h2dmP+K5rQqwJ6brDXYZm9YwcIP5ZGtLd6q8GO1xj0xVseEPI1bZEhLAQICQYJithbOMUMr/MT3Hn+AP94+DN+eXIPRy+fYZHOEHfa2Dvoox3ToJ4JAKscY/wnUwuKwmScbxb3W3UgVToZ/xpZFKpk1BRDGb8SuVrpcWCYITMChg+SKFIgJThwCNfm+gcChJ4lZHaCY8KY32l+iLxpCMhQPySKYhRkBll2LfBKsccJev0+2NKm6kYy8PMZuv0eDgZ7aBWlPeuZX98HzfvW3zcfS1RmMxdWD+aqwIw/ZMI275JBLD4toZLRM3oUDkc4G08x4YVuhQiijkAh7ShCNk62Y4E8MoSpMgUGkggIQypY8SKrcdOxgxKUodoQgSHBIASkfJaAF591xqKNkw7aTsjGmDcCwhpgLeGpBlAysLT62AYWbWKQIfRWD6SR1VgqLxQqLRmoZbaDTCUnEUGsSer690XKwHGC+EZV3gQbe/4aC/gm7SEK6BhDyKzeHPv7BIR93UAChO7Ea0DIa1wIDBIl560CszDHpJXizeQUx6MTGY+OF2NZTBAQsm9wXs7FDO5dG8iXkKUEWQfIEkhtSv2DvPElIsNX8x7ka8UOyvKCQNCzhFU3uV2Axq6xA4R/5jDlj3VudZDSYOkduU20FpYEgi20iwBRHiIq2mgtShSLHNlkTg13dNIY3x7cwl+uf4uvDr7EjYNr2O/toxd10WvTYiJEEsToxz3EYYwoYMFogFKA0BJxV37sAOGVh2r3xt0I/FlHgPGkkr9OxVxyfWRdtHax/I39ggYCxQrSLHsxU4l7kOdolyUGnQS9pCtA2EvMbzBW3xNBYBuRVCD5ZNzjBGQae7lftap40zLSeiyvaMsR6YdhCC+I436zi35RFZoPgxxo+6DH6L/XKYw2CRLXzeM9oi0BCZqGYUbTeoW9/F8oAcIx5ng6P8K9o0f4250fcPfhXbw5fa22o6gfI+q3EXRDpzJv8WBBK4oSSOk1ziSpUxaloKS0P2J6i1NUhuKK1jblY1breSxFqhiJYmqkFJKUYX3FmtQe3X6CrdmubRvTpq+1F1x0sT5jfDKAjOWHQ1rHmQAk9UDIDlqVH9nKWD/zfdT0YFxO704CQuIDYgayo7zv+Lv9wUDjQHGZ5QDYH6RvUasP+qMwhBdNyYbwbyM+twyBwUUDhCSAidOLsoWMyL8oMZ7OcDqe4uj4BOezuYRmqD4aiSVM9EqAmBctLKRomemV1F+bXl0AEtLHzBawXNQDQpYihASDEBjkkxOJCx09SHzvngdAhXoSDYCtMoF1ZsqtXmuL0/ZFRCqo7v3sHTw/P69sJDx7yH8mY8nJwsnLLMH5+VDH0e/3TXim3dbvfbmo7x3UItlInVXLwhZ2kO83QLjAZDJzPYSHjiFkyaj/PC8NZHDeZID5LGU0OmrnGLUzvFic4fj8WIqiR6+P8OToMV4dv8Tb87cIOi2Zz3f3E0TUl+60MClmmBRTZIEBwepZlaWyPNUrPrlVR4CQnjJ8bewO2kTcye9KRj/oVrD7sH9uBOrctZVbm2yeexYB2o4dJCBMighJEaOdtlDOC0zPJgiyFvYwwHfXvsVfrn2LL/Y+w+H+PgYsq49iAcA4oHof/bwSRGGk5BYt7dl/7dfcK5/FDhBeeah2b9yNwJ9vBGwfZQxkMUvNmPjYipEcS0TH0yGms0n1nC+mpEKwF8a41u3hIE7EbnS7CZK4o+BdsRnjNCpAujYgJbb1NCGZTTFmDUk2gcL6Ly4DgwYmnZ3Z1ov3xwSDNZauOaOPOT+dTaAJuzQsKDw4pOCgWZL4XbBUCSkVSIeY4u+3v8f3d3/EnUf38Gb4Vr+PDxK09zuYtVKkQYGcmhQd2pS0MTk9Qz6Zqm/OEhILzS1qhDAmZXUgy0VrzQtjsn0lnMzo25HM6AeDPVcRaB7gGrsLGcItNNjSVLGg2XufsxKQLGZ/0NcxvHn7RriDQHBvf0/WGPNFanCZWRHioSzD2fmZXskiEgwy5qcTANlN3j+9fk/7P8kwnp9VMDaPb/P8/aiAcBswXCHvvRCq70CrACETTyqhdLfnIi8EBJ8fH+PtcCzz+oLmdGGEKO4iSnqIkz4KBFhQlIWNzKz5zQskJZCgha6TmRWFLLlZyz5xkZnNCxk8MpPlfUtYKkrw5X1uCKhI23pGbnNpqAeKLn+wBEB8pLd8GwpGcWJS/IYKo4tUTdcRSyqSroCiPc0TkdkLTiYe73A4lBoR+wxZ1sqfmT3ge9X36Ew1K5lcX9WxJh+/esVaDhCmDhD6ktG+9SNWgNAKfU0ayDpBA/czM0CncYbTToYH4zd4/vo5Hj59iKcvnuLt2RuM5yPM8ynCJES7GyLuRwKGQRKox3CWzZCzNMA7GREACgR6o1tOEe9yxN86QCg+ePUmqP9oxxB+zG1g99nvPgLWm+D7b33pVasBBskOdvMIvTJGNG+hmJaYnEwRFxFuxNfx1+vf4a/XvsOn/ZvY2+ujm9Aqh+sb7WqoUsz/7jhDZwq9N5Cn1Hmv+NgBwisO1O5tuxH4M45AExAaa8KdV6V3ZAgDxjIZZospzkenmM4nYgazfIG8zBGXwPV2Bzc7PVyLEvU7McZiJZYENJzZPDUe7GerRlJCnqV+lTzMdlCznuNeyQJfclkuBoSNrPrv6vI2SqAuOC7fs9Zwyf5oZ9HcKowqcFCs0jV0CX3NIbtGZPzoU7hAhkevn+Lu0UP89Og27r94jMcnz7FISmS9QMKDeRwg7wTIoxbiAlicnaM1ncu70hTyZ7Ks6HRoK0fVTrJxRhRYzGpCNOwfJAnDclNqhjDm3tvbE9FCRq4Gg8tDtabBsSFV0ZSwMCBY64XwO/n9BHAEeLSOk0JoFGNvb6Bj4Xv4YC+k9EXSBc6HQ9139CgkHuA9wnJTYgjeQ+wp7HUTFLTtozHj6sNhK/t1HQ3/6oBwhbhv5AWs/KCaMI36Wq8jVLYCTPMSb4ZDvD47x9vTIWaUliVTKIawhyjpo2yF8jVMSxqhl5I17jgw2KXqjphBUxlSs6mbnLO5TSA+Odhc3Jhd4ABrArn3KUvgFEs3t5XWgLAa7urEty8mXiHJXq0clBmCOE4qbEPA6FWFpIaqEtdZJTvLCcrj49/yZzKGlZhM07NnLajbtJjUgHAqhnCBPfUQ9pWt03joc9wVclLAHhyizDDJZziJUpx1cvz49rHo/zsP7uD5qyMBvjLM0YqhMlF6EobdUD8T1+WtTO3GWelEgVy6yYPBCu4JINpiUmq78M8VhlB/YOnFHSD8aHvA7oPfawS2AUIyhFYyGmchukWMXhEjmJTIJjlmpzP0wh6+6H+Of7thgPBm9zr6fdrksDeaa1xbG1zcSQQOVTEQMNvoV6e6F3hlu9ucit8Bwve6wrs/2o3An2EEKkDhEtQsedNKopasXO00BH+T6QinZ8dIs7ksJ1iFxdK9QRzjMIxxEMY4jDrOUotrFW0FGNxSC8LaejwgXE6je0phmeVYYgh9mCukWkUKVx7+Px4gbMZv1UlvPN8aEK7+8zbW88rDtvZGRWCNoF/G8Y13+YqyZh8qbcQWrRwpVUiLOd5OznD72T18f/9n/H93/oE38zMMWzOEh12Egw7QbWNSpihYFUd2MCvQS2IBwtlsYlV+SVvEgVhCTaa6JlF2E7O5Ym56FjJmprIonQWk+M9qwTWGzfbOdwWE9d/YWNPvnKKQxBgs9zw/OzPWr9NRJR7vB4JUPtimJRKIFXvTicX8/b6OgeNHPMAHj59VjWTbWc0ohnDjJXTqj83r8TF6CC/KUzQBYZMpVJBf/c/HIQ5auEnEXpd5WWI4m+NsMsXpaILz8UxMIa1NyRSGcRdl0AbBY8FyKPa6AZIt7rEu1zGEVK+Sj6ADfhwwTgqq/KTpXIMtA8uYARRZJ1dCoD61eunZNtBN5nDpPUs1YctXSb4irmGUpRgmh2tZM/YrmgpqpmPzZaGcBL40lJNAjbV5pknEbBozBV5Mxtf263iWFsntV8xKRlN4QGiiMsYQ+v5B+fvQJFT+MNbgS9UnZgmH6RgvixGOsiH+fnQPP9/7ReWi5+MztOIWArZFspaX92tU6ncUleF/y4SevYOV78syt+zxnS33LrtkulHbnWp3gPD9V/fdX37EEdgECFsgQyhAmAeIPUNYdJAPU6R6LrCfHOAvN77Fv934C/5yeAvXk0Oxg6aSxjWEG0QidtCqBZhxd4ygW4+266VtqM/aAcKPOA92H70bgd/vCDjopwP0wILLgUnmswdrIQYjVc/gGJPJCGXJ5HSBmB6CSQcH3S72gjb6rVClo54ZNPEP55PM+EL9iJas2hRnrceS9bitJ3xXq58uHuM/DiBcHYXmf2+OTv013D4iHxgYNgHhUuGiRf1NxCgWsVViXqSY5QuU0pNY4MXZG9x9/gB/v/8j7r18jCenL6QxUXQClEmIWStTKXKxmCMqgX63oySEAGE/QZJEtSqpo53Y0kTVUPXkTejdB1XPdFw1DVuzRDIUK72D1dR5T0AYMJanHUspezmSPCSBGMuT5SOgY9zOV3mti4Cya8J/n9KbnaWtUSQW0/c/8nPIokey0Yu1/xMMUlBzrVzUXZNVlvg3ZQiXYYhXHV0O+gkvPENISwrZUeQ5JosUo9lCCqQ0sJ8sMqRFC2UQoQxZdtBGy70S+JFCptdNJB8S87YhtmMjqRm9s4dwJuqYEskSm2FTp5RLne9f1eW4rXG5sSBtVBl1ea4KFK4DQq8exAOi9yDLWgkM6UPCr/f0taeI+d8mp2sSud6s0v+eZpU6Bx/EKTPSlEVdzSw1j4kMYS4JX/YQzhsMoQFCz8wZIAT9YZyBPG9GZgnP5kM8mR7j7tkR/ufpHdy+fxvDyTnSMkWnT7XYAK1OS0xhSSnhsEDJzwnNsqJk/2BF6S3nAJuTuQkI7d7Z4hq6A4S/32jjX/rIGoBQ6UDrQQ5yUxb1gjLdLBJLuDiZYTGcIxvnuDm4gf/88j/wv258J2GZw3jPPFPDwCoMlC3soE3hLScG5ZuJFWo5pnA9DHC/WW262QHCf+mZujv5f90RWAWEBGyMBSygnWNO4ZgZBS+myBYsYVsgaFEUo4UefeR6Cfa7XQwC+qK20GO7jwOCDMbZO0VmUIJ9lwzzJkDY5MaWQeGfHRA6cOWg+rozdj2Y29P/fsQuG/l3n/91n2njb50o0XKVJRuOCgHCaTpD2I1kRUevwqPzlyof/fu9H/Hj4zs4TUeYlHNk7VJP0Ud5hnbQQr9HG4ZUgLDPktEuq/zI9Hl1EkdBlSaaSA9vxtCspCE7aMqiRnvXLOfKHNIc9WO1fVSXXM+kOxIIDJK44YPJFLaHyRkgz8QMUg+kLpf2yVtgNByJHVykmWzoDg8OJB7JuJ9jzFhfJJKcBZqAcP2aec/zpYj/12YILbNkj/VXzxP6Q2yCQfuZgHBBW4ack6bEkAqko6lA4XC6wCyjwmWEsB0rANIrzewjGkwSELJv0MxNy7yUSo+y5q2WfqZsLRkuYwdjgUHP9jWtFTYrWV0RECoIW7/pTDHU5GR5TL6G2XoB2ccITQQTtIGyGvwbP4GZUfOAkJ/Dz2BfYQUIPU2+FtBdxBAaIDSGkD6EJiojkOz0hKX4GWQCc/QH5Pgt8jkW2Qxn8xHunjzH/334E35+/RjPXz1HVqYCf1QbbScBwiRALiXR2l9QKqXu6VR5G/PWA+vlYdTsUQ26e+vSEDeC213J6Luv6Lu/+MgjoNyo642VDraSGoGzmiAgZMloJ2sjySLMjqeYn89Qzkp8dvgZ/p9b/xt/JSDc/wp7gXmmMvHF3hytD1GkclFL5NQ3xg4QfuTLuvv43Qj8KUag6pepmEGpwauvL1DcQSA4nYz1nM8mCJChl0SIKfMQthR/deI2ulGEfthGj+IdgZWJMnitqheUoK/XqIug3KZYctP2/64SKn8MhnB7JP1+gNAl0jVfPyQorKUkl24F13taA0L7Tsb5i5KCkCky9hOGBfKgFFM4LCb4290f8Lc73+POs/s4OnmFUTZBK2mj041R3wNy8QAAIABJREFUlplEI8kKChDOHSDstFEw7pTLuWfMjJmj7zh1OCjOsjfYU6992LI5rT3YEUJrt3HlJiDIuMLCNQC4Dz39uFLVm+1sGav4CA4LnJyeKu7n1twfDLC/t1fF+apQJHimsOZoLIVRlpcmSRfXrh1KlMaro/LzBAqbgJDnu3YTOTXYlZP61RnCGuptAoXLLCHPwtjBJjC03sCUCLuEMYVTMoVjnJ6PcTKcoAgigUEqj7ZdmRQVrGh+qv5B52lDgM5FzISDSvnl8JvIKPpyUa8G5I9WC4sb3G1lVgrlNt5PmxlC+3qrAbZnqgVyf39f7BhZOiofKbOQ55pMfL8HhFREUjN2aGIyEpQpSi20YgjZL0Qw6A1hKji+bUFxZ0taOyuwmLNX0Y6LfohJYswlKzMJ4tjjl7VSM5QXKCwwmg1xNjrF8+OXuP36Mb5/dg9PRm9wNj515aHsGWS/IEtGWwKUtKgoWlllLyGSz1kJ2hJVL/WrVHd1Jo7wqPB2dR0aFhQ7QPinCFH+XCdRJ8M0d90mFBSh2MF2TsuJNuJFiDgNMXk9EkOYtBJ8dfMr/J9b/41vD77GV/3PMQh6iJnQcuJTvvGciTGzytkBwj/X3NmdzW4EPu4I+DXDhUpVlZ9is6LEPF1gNplgTvaCMVWWCgju9zvoMAHfDpA4i68OmRiuTfQYpKYDe5oJCJ2AjJLwF5pGrJ/raiTzYUChqY2uPz4ek/ZuV/Hi+G0bqNue/v94gHD1vHQM7v/qny0+ls18ybiyQFrmWLQylG37PcVm7pzcx8+P7uD247t49PIJXp68wqycy9saNK3vhAKHbFvK8rnKRaOYatoEeLSL87qmuSoEZas2mahMkyQME6e1mEzL4udNjxV7uXXUZfNkiSEUI2gCkllBRdBQw3BycizxGFb0kHDxRvP8e76HbyLwm4zGmM3nwhfc13m8tJ8jdhFbHwaVdyKxjgSfVDK68ijdzF4lPX8LhnAbKLQ50gSFXmSmNrFne6Th/EJiMnP2uKU5htO5RGaev3qDHG20WQfs/AmpS8XG0v3BvvwGaXDKBHyWQt56ZAZZKmqDH6jxmTK1ZOVMQctGzcBgXTm/zXx+a25rTVPeAS9XS0zAxSdpYwI8AkJTFaLKkWXjGNQJJOaFTCmZKWDvIOvwWTdM6ns6sTpklrx6UZm6ZLTpSXIVQEiGkOpL7Aks1eyqfqQkNru/VoHJYiofwVYn0A1Ztku8PnmFZy+f4R93fsCdV4/xcn6G03KGRblAEAfuyVJResiwV5BAkCLE3m/QAKwdt+8i8NuEz9+58WvMdVcRukzAus+oRDR2gPDd9p3du3+FEWgCQqfWxAWegDBnyWiIOGujPQ/Qnrdw/uIU6SjF59c+w7ef38J/ffnv+LL3KT6Nb1SAkJuL3a8dJZSYaVTfdFNVbFcy+itc291X7EbgjzsCinNc6RzPwge0jDNT9mnJp3gqQFik9IDL0KH0fRxikERIogAdVitEoUBhh8kqshgrlhIU0yA43AQILxu9ZiTzIeCaB4J/LEDYjKy3M3y/PiDcdPUarKFAS70vWa2MPalGQdsxlpHySUD4evEWL05f4dnb53h09Bj3Ht/Fs9fP8eLsNcJBhKAXIaBAIXmQgMQILRsoElmiFZiwjFTrS5ZampG9MW4Jej3z2GasuMwQbhjPxj2xfoYrKMATFfxckTpm18LKHTKQJ2enInv4/b6ij+Ng7gYtETweEKoqsGt2eIz7ySySsLFyUWIXs54T2Nza/7gs9uOP/zdjCLeBwjVAyMmiwbRpbKYGph7KybJg2WdegAqhZ5OZQOFolmK+yKQ2GrC3LjbFoEF/Tx5+kUoYgCKj72AmYGVKnTSENCN6A4SRQJAsJvTtXpnIgRRnMLk6GarFpCmv5CDlksmYq6H2lC8VhIj2ufjyu1nuqYbRvFBGwbxI2ihya4SlxwonEY9XGbYwqGqRyQyaf2LTkN6ZuLtz2V6864CWzDpzpPMF8tSsNmjDQUpdZqAEcIExglmY6zktZhgvJnjy4gkePnuAnx/expOz1xgFC8yiAkW7RBgHaEWBGEUDg6kDhIVjCY3S90xr1VZe2k/eIWhT7m4jIKzG3q7bTmX0su119++//gjYbBYs9PK9AoRkBwkKQ0RZG+GsJYXRyZuxfAi/uvklvv38G/zH5/+Gz5Ob+DS+jn6rK4aQfYRcG9g/aBn4HSD89a/r7ht3I/AHH4GG37IPTFlqx5hkkWUYTyeYzGfI2H7DIBdAN2qjHwUYdFgiGiBp12CQDCHL+qoeKTGDVponddEtcdVlo9iMB/7Zgsf1eK/57R8Ccl52Nlf594uh3bZP+L0DQovzDbAIFAZmZG/NSDmG5Rjn8yFOxid4/voZ7j66i/tP7uHui4c4L6eYhrnU6tk3SHYw7oSgPgzLSckxSvhQgCxHmjOGtviaBArbK0T9OBZPJaPNMrWVabDNZcDe5mdRFXZaPF8YuSJDerJ4gOJ2HhPZQd4HwjtVJaLz/CQJNJ0qJu/2uMfHUiQlw0lCy2z0jBiSOFMYXCiIswZPJC3S1Hu9yhy8wnveZZquc1RNi0orpTTfOR8wGSCssgcs9SRTyMFa5BjPU7w9G+Lt6XkFCqmKSYDU65pxOweSThLMcM0XhepyCQopd0xVvk7Cf/dNmTVEbZo7Gum0Xf9KYOYSQGjuFaz/zR3AMwlaZg0kfZskTlLW6GIOAS86weBsOtOYcO2U96Dqkm3C8N/ZbEpK2V/eiiFcArVVCLomzazAlFkJqZ6mmoQ81kNnljldTCUMQ0DY7kUoO8Aom+J4ciIK//6T+7j35D4evXqCt4shsm6IvEdmkGWiAWgfWbA2vJUhY97HlYpKSMbZS1SAUIye9V3uAOEVbsDdW/6AI7ANEBoYFCBMQ4HBclwgPZvrd998+jVuff4N/ten3+Gzzg3cbB9iIEDIjZBrnVU6sLKA69tqP8Suh/APOFV2h7wbgQ8wApsSqts+lqXmDECUvGaJWpbpZ5aKDtkzKGYwRxKEKgftRiH6UYhBh+ruLBcNVSLKJ2MsBrKt0PkKur7mmol8Pzi3A4RXmxS/Z0BYdeM5PCSmkLoQ9LY0WRikSDHHAtNigtenr/Hw6QPceXAb/3j8Cx6ePsfr7BxBN5SYzN5eF90e28cofDSXyBFhZcUQ5qnAIAPpNkmgtlUFWk10U+HWIs/lhwnErN9HywkD/XvFEBoQ5HeKJXSiMhRk4jEQkFrlIYkoI8IYDkuRVAKP5irQ7fVM+IYQd7GQO4H6BrnvV97jpma6GeL9znoI/cA2B9OHRPWEbRpRNMtJra+Q6kMyOGBPIZnCkiqkLbw9H+LNyRmG45nKSak4SlarEycacAIlgi1eJYInAcLpTGVVyqgnnnLlgBq1W2WMdHBusmxuFKw5rAYgtL9vtiqbd4hqidNM/iJ8kk42z7BObdLK8tbMZRTCQOIubIIVsI3bKrNg1sH3D/IzP/nkE2VH+Hc2IZrspo1wI3+x1BTrx983vrKvkcfVKgwQsuSDZrMLMntBjrAXIYsKvB6f4MnrZ7j39D4eHj3C01fPpDI6CTKUg0iAMIxD844PSllKEA6y/5Bso4C/A4M6Xu+bqCFvobUDhFdb8Xfv+gOOwAogVA8hbSdC0JC+nQWIshDlMEd+niKcAt0wwbdffItvPvsa3934Bp9G13AjPMAgoGQ1mUGTnrbyESfn7u0m3AjtAOEfcKrsDnk3Ah9gBNZir4twGHuOGKu4BLHaSLIc82yB6XymEDtqtQQGqRzabRMQkiG0VzGEFPcTi8G+HbaLUBXeCdNU5XfvBwZ9VOaH5f0/xT5hxxD+syN4lQnqaB6PmJz4vaJVBwjF1DmhQP9qFYIZ5phhOKMf+Rs8fv4IPxzdxd+e/Ix7p88wxVzegwSFPfaxdthPtxBLKEBIv0zyjQWbz1hayuo7epPXZZZkqo3YWZboIdEjRMC9tMFm1/fTdkDIUfGAkDE7gRzZdimKB1adaL6CjgxzGIJgkE/ec/x0MoRS99Xvsv+fvffQkuTKjgTNtYfKzBIooBpoiBYku9lkL3lmdnY/fw7JObND8gyn2Y1ulNY6VWjXe+ze91yEyMyqQgGFqkicQGRlRHi4P3/i2rN7zST+VyE5tamzbHsDblfvx08AEOqg7ioSNRWF7d/0fTbPWHYOaMkAeg96OF0uRWDmZDLDZEo/HNbg0VcwQC/uI+71hTFkegJ3uWYzpowmArBkV11qbtSnUAoya0ClZyiYxda2rY4b6TwmqdEattb3wtxo7WZyWHYG9e+h2hGBV47BYCjpnrypaiINZAR2ZSU08Hy2wPHJsUjT9nqxFGMzB5qFsdac8vpn1xH3HCRLdsAmBbM+/42AUE/Upujy+7Iil2JXBYQ59gd9xKGPvMyQujlyt0AZAbNyiQevHovy05/vfocnh8/wanKI3C9R9FxgGAhL6HIhcAn8yA4SEJp0URYEW6UmpWLriVkH5Q4QXmSK3b3np9oC5wFCD37mohxnyI6W6JURRvEIv/j8G3x+7XP8/OA6PvEPcNnbx0gAIRX9qCzKRU7TR1xH08fbPztA+FPtL7vz3rXA27VAvfFupoSzGEOGELZURfyal4lkDokSZFXA8Qj6VDm07/noea4Awb3IRz9QoBjTcJsCHRSk8x3AcyQd0G6Wv93VdCU93hbO7ADh27bgxe5mrc+xorxiSTqlMhQUyu8iZKi/L7HEIpsLOUFQeHv8GP/f3T/gjy9u4+XsEEXJNEp6cQcCCH2vEgsUAkKtSCxRCECEstVcI5muySJZVKC0kdU0JAi0WX+M7/mqAkIyhF1qZVXhtc0Q2o0LKypDEoelX5rmydIvzwgqqViTZfgE+GU0mVcMQNKIX5sxe68gRFYnArsBbNXElb/aNLJ/BEC4rUuss4LNO9twsGEM9Qa1GUQFjkri1umjolDkgaRwmpU4Hk9xeDTGi5eHSImsOVH1B+gP+BhJXY2Is3CCSzIEYkjJzhPB5W6BIHVr7LgqKsPNgc2Dpt1xmt0m/Y3stNhGkAEwhauC4h0H8/lCwNdotCfAlD8qxUw/QO0c7AzTyQyHh6+wf3AgoJCnQcqZechkPNkZfvaz6yAJulioopGcaacWUnc+2i1f09p2ELKIlypMNJqlJGuZoxcH6JGVjDwUQYXMKzAvFng5P8Kf79/Et/e/w3d3b+B4cYp5sYQ/DOEMQ1R9DzkvibWb/I81iNyhMebzoI+hNFHDD9u203M39H2n+Hi9/bfXELYg5k5U5mKz9e5dP3ALmE0vLjQi/uLCYaqopIy6CFIX+XGK5NUM+94QV0aX8cuf/xKfX72Oz4bXcDU8wBV/HwOvh4i7hWI1oelZrINYVRjV8fUGPoQbxukP3FC7r9u1wK4F3rIFbLBdTwEtRcT2oeuUtUxT1pLlUkpWxKaryOCHnmQqUTCm5wXKBroeBqGHvTiUlFHWDfJv9EaVuc0jJdKyiHrLa7Eft9FDOzJ4c2izHuqbIMV83Zsf+Xu63JbVwVlwvvtt29/ZZba+v3PcfKR6C3SFITShasMStjYsCAht2D0tFkgzstOFEBSHmOF/P/wW/+fxd7j97C6OTw4xmZ2Crg0BmeoRXQccyUazMjUFmUJ2cPZHj/WC/DIlfdhN6XxGlOFK7Kx/V0BIhpD1fy4qk3VzUYaQFyCAsCgwY7p1mkocz5if329TRcnIEyuIAwLLylKN7bnBS7E44gFxFOC5MeXV+A9a+xZhGm1jbrgFDU7UK9Jl/R3UEMo5nNGbNr3WBYnNbnnNGsnxVkGhfVUlaQl75FE5YMnddL7AeDLFi8NjzJIUy6KEY/wJo15PPAod10NeMB0TYv5u6/dkkvOBIiOLl1tOr1MXWFtStDwFu/41LXME0+m1I9DagjsBZP40H1+MJY3nCVNahbrmjZaCa09zjnmeZSkCOOxIFJ0hQ8ifxWKOk5MTCQCpQPTJJ5cRhhYQsiObG16zl62yQUVcRtCiaXHuO2RFhmWWCCCkjwvzseNeAC/2JGWUoO/56Qs8PHyCGw9v4daTe7j/7AEWZYLCLxEf9OEwpTQEMp/G9QoIye8qKFRgaD0N14VujAyPAEK7Ym2eiNs7Ma05pjt578Dgu57nd8d/ixaQIE1ypXXlcw0gDHKqixIQJli+mOJqfAnXL32K33zz17h+cA17/ghX4ku4HB0IIGQdAeugNcOAzKC1m/geGMIOIHzdi7144PK6R969f9cCuxa4SAs01VA63+hnVKuh9WPqjyRTKMlEXI5Bac4Hlc+5Qe0UCAMHkTyoIEpA6COixyBtr+p/q6ooTcNlIW8xPRc547d5z5vCtrO9C9/0qG9zJZs+uzqftv+9/RzPnoV/yGtrQfgWF6BAZiX6N3uX1hYwrVSRn9lm7LszN8H9yVPcfHkf3979C+4/uodHzx4iyZco3BzRKIIfe3ADV3ywK4ohVjlKqpHK3ywjqOCPZhNuVRLySfzcBoQCCwkIBRQKBVR7EehdatqwHZfKKy5L1XJJtWZGHxk+eg9aEojjyqaVEhRy/FlAyJRQloDwQczArED+Lpu/dXkIlXqt3sY2hrCL0ew88M4A4Vldd1tn3AQKzVTV2QmxcLGBOHoD+O/ScMsEeGx0poKeTGc4XixwslhintP/o1TD+jCSh+tTrYcGJmTjqEhEdSKaOtOnkPYUBhDaTlFfXDfXor2/IjHdhgvlzed5EeUTwYuha5JgNqeB5lDYS4vs2Slq2VnWSkpaaSKpG/yJYq0zpDrOZDrBq1evBCQeHBxgf78vmRnCEBIEmXO3sZxQ4ebvllVjH5bETe5giOQvFVxTJASEJU1CM/T3eogGARAC02yG4/kpblHh6fFd3Ht+H0+On+Hl5AgVm7Pno3cwgNPzkDi5sIliYm+EgtglLTjUxmrNCLpEmaHFmcEI+FhguNLB6k92b0l7XMrhvp+dw+97Ut8db9cCrZmuBQg9URc1DwLCoyXmzyf4fHQNX37yBf7+l7/FtdEVUSC93L+ES71L6Ps9U0/QBYTd3m+XrTdkCOs1700A3pt8ZtdDdi2wa4G3b4FuepsNBJtns0gKGGSaaIEyLzCf0mNwqUCQaWsgAGStYIWIG79+KWIxImZFQTxqNlCTgfoN3Gj3XCl9IRHTXoT5ve8Sfnw86/1q7PQTvXIrrmkuR/plq5PIrybN2OIAW2iWIMccSzxNX+APN/+Eb2/+Gd/e+jOOp8cYZ1M4PRdu30c4COEEjmhZ5NSuICCMPAGGygoqCOTDk9/LFkOo8E/gYQ0INbG0oX+6PXodELpYJkvRAWEszAyewXAgJWs2RZRlXkoCERCq8CRxCLVQRETSZTlYgvF4LPWEtKvQ8hAj2GTqHxVYn7Xe8josGSTA98x3v/380zpCF/CtH/osQNjerWmfcudSDbJxTNkfCy0JuMgOHicJjhcJjuYLzDixkawioo56CKIe/DAWYMg0UlEbpRdhoF6FnBR1d6C9F9AyOm9NagKy6J9nus3qVVqLCZWypVhMIbsEBHpUDmJtY5OooKmkWm+oCl8EjzUgZK1j4Mn5kTE8Pj4Wo8r9/X0Mh6wtBJaJ9oduDrSCQQsK6zRLq+hEQEiZ36pEWpIhXAogzJwM8X4Ej+mfXo6X40MRjvn29p9x89FtvJweYl4uUAaAE3twYheFV6Hw9ZF7Wieoi48dzuZmGZZyKyg025g2xW1l/0Who70lWxjqHzYh4nsdOruDfSQtoAuN8SGEI0qi4j9IUZnERXGkDOGXBz/DN598gd989Vf4dHAZQRXgoH8J+/0DxL5hCI0XkRrrrkRipj3fOGX0Te7HSjr4mxxi95ldC+xa4G1awAJC82xrs1pBoQ1KJRClomiaYjaZIV0koiTqOR5C1gtGEQZBicjL0fNof8W4STUYGLiGjKccH77DQFVDmdU1+F2vye/6+G9zJ77/z7Y31X+iV964LdRR3CpEIWHSlGs1QDhFjkkxxfHyFC9OX+H+s4e4/egu7j17gEdHT3GaTZH4uXoU9nx4BIH00g4AhK78LkCw0lxDcn8KCAvzt3bKKFNFyRAqdNRPbl5j12PTSvRCZrOpDAqCOBJBzOiRTZgWGCyNRYUVlSFo9Jm6WDG2TzCdTOSzTDml7RzXelESl9vPwX3+5qvE/yRqhMR6jwChgNl6lDTpCx0yVhR+FPW2MjVbuq6GajaSrUTZSVlimmYYJylejsc4GU8xWyYoKgduECHsDRD1+gIMPT+Q1FE+cxKrCu6UGVGWNiCsmSodePXwky0Mw+xtSJy18rH2xtPWwaaNxnFP0j07meu6HSFHYqegAaXI5JIhpM+g7wropW0GWcK90R729vdEYZQTsGZ2NB25ob0b9aT2LmGt5GR8X1g0LimjAghTRHsBqrDENJvi4fNHuPVQRWTuPbuPWbUQNrB30Bd2kANtli/BgcoBR3BoB4e90/IXI9qjt75N49nX9JXalt50kvZe5w4Qfv/Ly+6IP3wL1IuK5P87CAsfYU5BGQ9B4qA8TpC+nOObqz/HN9e+xK9/9jU+GVxG7MbYi/cx6u3VgJBF6lJDaBRLv3eG8HWbZwcIX7fFdu/ftcD33AIrDGENCC3PYjJ4ROxOawazZYL5dCbPbqXMYD+K0Y8jDEIg9HLEfoGIm+gCBul/GsJ3A7igFkMXDHbipXpj6nu+zJXjvksW8t2c+Zsc9QMAhB1CazuYWdfvoB1FIWCQmWuZV+JwciTiht/dvykZbI+Pn+E0nUipkwDCng8ndIFIHwIIBRQpACQz6BEMCkNIjYsmbbSuIaxTRi8GCK2zAOsG54u5lIQxI7HX60nKp2ijSO1gKQSQ9fskCcT4nxst8j7iGgLC6VTSTYfDQQ0Gt2mbbOtRFhAqdHnPAKE96ZVs9k7t3tmnrDOcNLx4eVCiFkhYgFmUeHU6xuHpGEenY8wTKmQBYW+IuD9ERJ/CuAc/CEWAhgWeAr4EEBpSuFYRtUBwCyC0xaldlFvLyTJtlOkXBHNSOOoAIS0xWCzaVi06BxBSZCZNqKS6lA6yt7cnLCF3C/jDukNzo1vqpwZg2eyQ1u6gMIOGIaQgb1rkBhDmyJwEwcjDspzh4YuHAgZv3L+Jx6+e4nB+LGqjwV6E/qWBAEAygtN0LoDQCT0BhE2udXOnbfvWgLDuuetpEPX+Zo0bm8SBHUP4JovI7jPvVQtwdpa5Q9NQQssQZi6CpYPqJEV2uMRff/YNfvHZV/j5lZ8JIByGQwyiIXrhELEfS0DG1JJ6x3DHEL5Xt3l3MrsW+DFboI4xOgyhrV2ixH0u/mYp1UQpujdboGTKmkdmMMaQSu1RhDisEPoFYjKFkVrd1IqJUJ2ETbzJNqbw+26TnyhP9obN8GEAwvbFb4v1N4EeAsLD2QkW+RL+IBQdi3Ey1Tj14S1RwH9y/BzHsxOUQQUncsVDm7ZpzGhjZptLMocMYUUmXNlBAYhicqftW4vKsMrwDQChCDWmiTB8tv6P5V8sI1NAqFoh6kBQSAYgwSFB4SZAOByNMBoN1WfYsKfnp4o2rdwWYnxvAWEjINPU4tnBfR6GlZQHEZnRZ2L70nEE6JxOpzgaT8Wn8GQ2F6bQC3oI4j6i/lAsKcK4D5fmjsaWQn0I160k2rb0awyhAYT1bli92aHvZG2jqnSprwhZSckPDoMLA0IWofIcF8uFTN4ssCUgZB2h4NCWKWWnIHbFV0U6YYs2FqcWAYasISwMICyQOgsgzHE0f4U/3vxP3HpwB3ef3JOBl3o5vGEAZ+CLKaikibqlgMGcdLQHkZg2ULTVG+0ktmk3aBUQNp+2KbAN07hLGX3DVWT3sfepBZh5QAEYAwhpRh8ZU3p/AeA0k7TR337+a/ziZ1/j+t4nAgj3+vuI/T6igAqjsXqUmpRRTU/fpYy+T7d5dy67FvgxW6BeWVsMIdPTqLrITWqKx5ARlBiFdlhJCres0AsjDKKeAkJa20RARDAYVogjClmFaowNT2Yw3QJe/9kBwndx9z88QGjj2HZrbWPASPxMkhmSMkMVOkidHMsyxdOj53jw8pEwhfeeP8CTw6eYZXQqTCVW9QYhglGMKrSAkDG5SRUVIEgNkS4gtMpINl2Um7j6+3pvr7PXTDooASGtJlgqxhI1xvyM/dVywpjQm3I3SRWlrYQRlIwMQ8jaQ6r9kiEkAURQSCxwETEZadO6Qa2dn4pL/aCAsHsimwfExpTRToqgAp3zfqxPoT6LhKgEWbMiw3g2x8uTUxyenOLodILS8UV9lAwhmcLeYKh1hVTyIUI3KZoSUrXOZTsgbKRxZUehdboqEuOKOhClm1nnyJQu5t6TmVTauJXWcQZDSEDIwUGF0ZzFjoCkjA6GPRR5KQWrVqJXz93ucHT2YBowyLZyADKDGVuNakglAWGKtMyRYoFFOcWjl/fwP/79f+D247t4dvQcg8sjxJf6CPdjZH6BWb5A5hbCCAb9EBVZzDIXkZq1KoI6XfQsQNi92+16zvbGQZshXO1r7WH6caSPnDdCdq//qC2wdQrjLMVaAF8UnvzURVT4CDIX/sKBc5qjPEnwd1/+Br/6/Btc7V/C1cElHAwvIaSYjBchFECoJrVdhnBTYPYWojKv24Ay8DZv8rzuoXbv37XArgXevAVqvfZ6+FcS6zCOoIVVliQiIsON5jLN4JQVQtfFIO7Vj5jie5GDOHIR8RFyzvHhS6Ko/pwVqW1j797F+vwujvnmrf+uPrmptT+OK2eLkvjhI0WBebZEgkziUBIWR7Nj/OXBTWEL7zy5KzWGx3MyhUAwDNG/PJKsNpc+E/TVJACkGInkFxIQ8qFMCjVCmtqnJptH1G7OBIQVCrGQyERYkt7hFJSpnQ2MWAyZQJI7zCAU4/q8qOVWG0CobgPTyRTD0RCjIbMC132GN/Y0W3ZnXiROkLH6YwDC8yaJs7pIPgfcAAAgAElEQVS0YCN78ueAQvUpVLhAkGMRPBmrRZpjTOXRyRTHp1PM0xyJqI9SaEaBYW84ktxc3Y1oDSoD9/WvDSS0sY4826wvq5Kp/G09Q/LUF/QcTBL5O6liAkJRHqXdhJ1MzdeKL0lZoTBF3mo0DwGPfAsZQh6HiqPMRY6iUChm1j7a3ZQ23d2eqqWNpKCULCGZwQpZRX/ACn4cCYibJ0scnZ7g5fgZDqfP8ejlffzl7p9FVGaSzuAPAmEH6TmYh5UMRBrW5xxcgfoOqXVmV5q3hr3t9un04C3LSUsxtbPktERlzppyP54p8l0tPLvjvnULnAEIfXjwuUlVAF7qwEscuEvAnZfoZyFGRYS/+uwX+OqTL4QdvNI7wGiwj5CZDkGsD+48ikCWGtLrz3rP13lL/77l1UaXfu2it42kM8LATdLL9XHP3+h763bfHWDXAh91C5jgT0NAzaSqaNDNekEtPSErSECYpwkq+jeXpTCD/SiUdNFBzEdP/hZFPiKKyQQOPNcR7+bt+QhNw+/A4LvqhO059AOPdNoCNGTfRPeCYogALSlShzFoKfHoJJ/h6fFz3HlyH9/dvyFCM09ePRXbNGpdRHsxwhHVOlmyVaAoMyTJDI5bIgjZjsYaTUCh8fVuxf/iGbwlC8eqKTF+J7kkII+bL2UhIE78A8mq0/tcshLViYAMIn3Fmb5NEsknTpDMRU/IHgJGYgiWmcW0qvPVb3j1Z7UXrGIoBYQUs/sRGMJtw2DbvvGmiWMbQ9hVH7Wo10x6pk6OUCpDhUWSYTJf4GQyw+l0jvFsgclc1Uf9sIfR/gH29g/kZlGNVIBVpaaRDRTcBAjNLkIdYVmGUHk/KypDyVjebDGUFNqYnohUB6J6UXcfXXOKNa+Yz/Y6GeyR/2THoXk9OwVTxdgx2KmEnaxrGS07aKCyfIemilowKL6AFKIxgDAe9MD00fFsiodPHuPOk1t4cvgQz44f4fnJMyyKJXK/lAFVRg6cvocyhNQOsqiXg7EgKBSEvLpM2Dur57WpE8t1bogRLbhtA9t2RHuRXcl3NR3vjrtrgQu1wIoFiu2znFH8ykPg+HALBYPVvADmJZxpgSveHq4PPsHXl7/A55c+E4bwcryPQX+EMGT9cw+BSFMH8EVxTDMS1vX9DERsDZbXA4TbQroLMIAb45QLfO5CDbt7064Fdi2wvQUsINQ4gJvGDEyLPJNMIz4IDAv6o+UZWPYfuA5G/QFGvRi9KEI/pqBMT2oIuflMH0IRjml9qd1GX9lO75zWpmlg9Ri7O7lrga2YobVkSBRJUGiec2a6eRSaYbZbAUobnkp222PceHBLrNJY7kRSY54vgchB/2CAvf0RkwnF6H6+mABUz42pJiqFZ0YdXwGh4ZmMDqIt9Vjv1QoZnBoEWqEYjj+mjOrDMwJwGrsTGxDsMbZnCjfBINlBsZVwXIMFFGAKqDQehCogt77x0v6bjau1tE7tZfgjUpg/pKjMWV37vL3hdjNfHBBaJVLDgJm6Qt7OrKqwTDNMF4mAwuPxTJ6XaY7K9dHrD9EfjRDGsYA11vjVe1/1jroGWnVoZC6iTtO0u+EtRqvI1GaCcs72ZrJD8IZaM+o2IFSDSgWDYh/Rmna5s0e1Iaad+j59E02HIVBcVe6s+TnxoDBgUDs4AaE8XGUImdxJYBj0IiyyBM9evsDNO7fx5zt/EpbwdHmE1EmkMJcDKXNzMZ0nGCyCCjktJly1meBxdfekDQjX9iw2AkJRkjXKrut9xzb2eT1nN6HuWuA9awHbdVdOS7dOHASVh5CJV7kjKaP5JEU5yeHMSvys/wl+8clX+HL/Oq7vf4LL8QEOKCQTDxBEqpQcBFqgzh17Lh4KCGVVWh9nbwgIt3ku2aWlqxbc+toVIFy/slMgfc866e50fqotcPaKaDdgVUCmYGpakSPLEiwXcyyXc8MM5iKuEXoeIt/HgEBQwCCfCQg1LV0URQNVErU/7a2ibYBwG3e1bZvpp3ovduf97lqgThI0YvQWFPLv1MDIXX0oIMwwwxzHizEOp0e4+/Q+7jy+i9sP7+Lp4TOMlxMRmOmP+ugNYgQEgWQKnQwsliIgrJhCqubdRlOkbUVn1lpZY7sj0I44AjspQWPcLhjRETAomX5cq13as9A1oJAaQ5JG1rieG7y9uGeIKRJLxAP6PQSBBIVkD7cBwvZ4s1hCKKFW20n08b4AQkWom3+2UZ6r715nCNvgx6SPGiTMLOGsKpFkBcbTOU4mc5xOZpgtU0kfZeqoz92vmIIzBIWR1PU4kn5lKDwRf2jovM5EKP9oVwMqU5immdQOkvXjR1X4wZdcYuu4aXWMeAQxca8qoZB589gx2Hn4w8JvTuYM/OhNQkAoYZ9FpPKv9s67jUQJBNnB9UHQRibPPhMUFk6JvCpxPDnF/UcPceP2TXx398+YZGOkWMLtOQIGETvI3RypVwgo5EO8BwkI3QqV5GSboLRqB6Z6DW1/ye79VHZwMyBsR9Q7QPjuptzdkd9JC7S6r5QjmImjBoRUFq088SBk7eDyaIFimiFMPPEf/M3nv8bno09xbXgZB9Ee9oMBwrCPkHXPUV9qkWUnUeqV255NZwHC9lZT+6rX87D19M8I3QTcnTEuN4HCHSB8J11td9CPqwXao65ry2ViAbNRTGbQeiKTjcjSBdKU4nRzlEUmRtyB4yIOQvRoNM9ylJCPCHEUyd9sWjr900xI0mnsNku4ehd2gPDj6pfv4mrbnIf9Xfo/ASGTPC0gdCoBhDStp5QMU0gpNPPwxWN8d/cG7j66hyevnokAjeNX6I1ixIMYUd8XQJgUS5RuruwgY1qmjNJQvvYm5+8WENorbUaiuh1AagYJCCWmdVy4ZAVZ1sEyMa6JTLn2PCPqlIrwJMcmARzZwUF/IPWElmG0gNIqi54PCPWclEhq3N50tdbR+l4Bwot2moswhCYh0vjaaX2ctUXnxav1JDuOi/kyFaaQKaMTkzqa5AVyTooEhKzLi2n2TCWgQABOo9pngU0TA1kquamYawKkZJliPpuJcAQtI6jKRXaPuwO2xk7fbahc4y25WCzkJvYHfek0/JnP5siyVNM2olB2CKyy6GZQaKoGHArGZICToXJyAW8CAs1z5emuCusGHz9/ilt3b+PO/Xu49+QuqqCE03MQDHwgAsqgRBEUkiKaeDlS1g4SEJrjadyoxp1O3W5NQLltYTBo8GxjTQO6L9pvdu/btcB70QJtlV+zbtisAKdSqwka0UelLz6EkxdjFJMMI6ePX33yNX731W/wWf8KrtCIPhxi5PelftAXQMhaAlUfFjDYAW/rV684bNu7Nhfl6kf0Mw1T2D72ZkDYHutrpYQ7QPhedM3dSfy0W6De/t04dM24FDCYCxPBTWVuUqcJgSA3qhOR2A9cT0BgP4w1NdT3Efu+GNJHRkmUKemarsY0Nm23NiDdAcKfdl96389+EyC0IaHIwbCmkAyhAyydHLNqKYr3HnyMMcWr5RFu3L+Fm/du4db923hx8grj+SmCno94FGPv8hCVX2BZLGpASIKDWKI2sDfAUCLcer3tgkICQhI7BHcKCKlxSf9B1Q3h79yc4ZLKf5NJpLATU0b5O9fnXtQT83mSSfQwJEjkhgzLxOyPgMstKaN2tVZWsMUMEhgKqfVBAsL2lMSpyUDAls+eDVUICPUdrvgTJmmBrKiEITydmrrC+RwObxrBVkRvrx6iMBbwRqZQzSndtewoObLxK6yxt8mxV0A479C8NI92BBAq/hEhHGsZYURtZrO53Mj9vX0xo+ebx+OxdJrBkAyBAkvND+aXr0MtG/sRBMLN4LgpSieRQSKMngwgWkRUWOYp7j68hzv37+LW3Tt4efQKR7MjIHTgRA68vgdEFaqwAmIgDyrMygQJKXYCSxk4JtYUIEiV16bjaRjarCKbzrY2rT9TiOJ9n7Z257drgZUWMIBQsk8MqLKAkMbPQe7CTx3EAggDLA5nwKLCgT/CL699jd99+Tf4JL6ESzSi9/vyiKI+vDCWB2ueNVV0G+vXnA8BqP5wd/Bid0o/0hWI6n5yO0PY5RXtv9rvv+BJXOxUd+/atcBH1QIykqyVxMqVc8SWlfqa5XmKPGXgmSFLlCF03Qy+myPwKmEG+2GEXqBsIP9NQBhQ2MIAQxWsou7B+ujXGcK+ZHMKmjfuGMKPqlu+k4tdBYQ2MYXPQvZQH4MsIQGhqywhFUgZ+6eGMXy1OMKjF49x68Fd3H5wB/ce38U8mwsQ7B/04fdcOFGFwlOGUMaWq16FjNjFwN6UNTFTj8yhiDmaHRJauWjZF5VD1bGAWiEsQWO6qGAJV9NE+aMpozouGduTDeSmC9NFyRDOpjMRkeS10/OTIFEZP1OPuBUQ2jXWlIuVqodSyXOzdfPBMIT1zlhHfbRJGRWYZYVUbBBmAKGIzLIHuZ4AQyqQvjo+wcuTExGbLZl+JfnyNI6nHUUIV1I3mULKvYIuuBEQKJyshk0NY+iIgtd8tqgLQYXmtYWihhWUmkF2opZK6Gw6lw5z6dJleFSkL4DjkxPpNPv7e9I5bCfcNvpqQMir8jK4foaiYrmtYfXcCplXIakynCwm+MNf/ojv7tzEvcf3xbclczJNEzUPJwSc0IEvpp4OZulcvF1kIJrBoxGv1hB2AWFrcdgSA+4A4TuZR3cHfYctcBacaRPaMifUTKFGcPybW7nwM0fURckUBoWP9DSBn3q4HB3gV9e+xm9//te4Eu1jPxxh6Pcx9PqI454BhJGZl5gq2q053nTZliHcGKDVF9NK7G69cTM72N6UW/1GKxJVdQJJ3bE0ym1bIsVtAeQ7vJW7Q+9a4CfRAnXsIyiskVwT1cB2yYjUDGbIsxRZShXRFCk9BpmWli8R+0AcuOiFnqSG9qJYgCAZQYrJREEA39F6JZ9BrWkd2ViXk1jfiG6XhLTzEDrZAhtaeTfefxJd70c9yU4NoVlPpQsaQEgdDFEeNfWEKjCTy4MZa1y/+PsrnODe04f4w40/4T//8gc8O3qGScKaQhfhKEC0H6L0KfldoqSdGgVmKOYCVyxW+DvHgu+5ounBTRf+zgWdFhMEgtT5sGqezDK0ZWJS3+84AgjVFUBVRvk5GterGX0ogLDX62NyOhbLOv6QHaQHoTWxJ7EkDKEhgyQHUqwzrCqq7hYpkKYwDc+Xz/rvinH6+1RD+Lq9azX40jlJ4Zn12bFAUJMZDDo2qQ22NFRtKBW65UWFJMkwpoH9ZIrTxQJTisCUlQRa3H0nICRj2B/sCe3b7INpfqf4/dlnAwi5YUBAxELR6WwmaqBhGMCnGqBJGS2MtQQDJKsoyo7EDpIkqSgNXb58Sa5ksVAPEnacg0sHkja6zbDTtmsbEBIMuj4NMqdYVCkKH2ImT0D48PAZ7jx9gP+8+S0evXyCaT4ToJe6uVhMIHZRevTo4CgAWFZJQZqszGSwSP8yRvd2n5BMxCZA2PZ1XA8fbdrsjjV43bGxe/+P0wIXAYRtMKi/c2dR2Ty3dCVdlIAQiwLVvES1KBFVMT4dXhWG8K8//xUuB3vYC0cYBQNlCGMKypAhjGRji+krEh9uOqEVoKhA1by/RdrZGK8D8WpSvxuytb9GX9n0xfRgymVuFPVmc46sreDC5/tkHLYhwvPZzh/nju++ddcCP24LaGSjsvHNGt+s+hILiUI5U0RpK0F/waWIx5T0L6YoXVWiF7gYBD56gS91gnEUCwgkIOS/xcaGq7gVq1q5bPvdTUDaZgm7b26P5vPA4Y/burtvf69bwCwzEvU3JJjJ/lNAyAQ1AYdSIsb/VNSFP/TcPsUCLxbHuPX0AW7dv4k7j27jyeFjTJIxijCHN3AR7vnCFuZOhkUxw3K2QC/oI/Zj5EkuKdNxHKKSeD1HEJIsIpZIkKSJiMRwI4VgUETffCWC7JYNU0bFTs5kBpIUIvAjFhgOBlJaRruJyXgClo/xsz0DCIkPWFtIdpGAsMEBOcBsQIcIR7U8mKlH2rRiXVjlo8hJUhGAAgXf+lMGhKthhw1gWhvbrbCkqSDUzzXOfBYMyk5XCcnnZUHn6XKJV+MJjuczzLiTJjeNXoUBwriP/UtXRMhB7CIsF2iAoAWFLPxTJkD30wnsmP5JARgifzKEBHq8wVLkLSpEBhAag0oKyvCmB36IS5f3URQVptOpeBlykldAGG3KEu2M5S5DmML1MqT5VCR5WQNISn1SJvj2/k388d4N3Hp6D0eLY5QRkHippIMGexGc2EPOXRLxWxQKUOl08UekYI1+rb0PAgWtQmqLnrbiPNt2A5s6yh0gfK8n5d3J1S3Q2a1vtYtNyrBMoGUHtU7dqR+eAYRu5oiQTD7N4KYuBt4An+19il9e+wq/vv5LHPgEhAMBhMNgIKnsrHf2KSxl0kU3A0LdMLNpXt3SPX1NHHbak2j95u1SMXUwaD63Pqa1doGAkPOEFsDru6RwvlClZAGEK6BQ3nWB9NddN9y1wMfYAhK3WGawru21Y1X9iMuCBtcZ0uUCyXKOIk1Q5AmcKoPvVIhdF0M/wJB1g2QFyQia+IRjVUpSjHaBpqK3RngH0amIlZllNEvBTg5rH2lzhmuZpx/jrdxd89u0wAoglH+aKiW7pFirFRuj0h97ihynWOLx5BUev2T66A3cfXIHj149wjg/ReIuER2ECIceqjDDspxhOU8Q+wOEbh/5kj6BQI+AkJZtRYYwCgQQ0saF3p4EhUGoYJCZhlLnL57jytgRDCrTp+qhfPCzfG1vRNN5X9JCmTJK5pBrpaSRMmWUgJCppQSDfNj1nRl9TgrHSTUarwI4FY9DMBjAQYg8IyAskSz5KD4cQNgJxOyuQScqsVb1TVBjd9YsSpeJ1ZTgkcJd5DmOpjMcTac4IQBLUiQZ0y09BGEfe5euIO4NBCBqqobdldeiUx6MFLKowRiZWBZx84ZSoIYMYS0qYwEhVYSMgaUgf4P+uWPAiZnpoXleYjKdCNvIq9k/2BeG8LyfJsZjPvQSFa0jnESYvwVSHC3GeDp+hf+49Sf85/0bOM6mWDpLlDGLchNJGXVHoQBCMoLakgoItcMp6LY/NSA07MdZDOGmc5ejdlKAV961yys575bvXv8BW6C9bbG6hXEeIPQqF27pwAJCj4BwliGfFQhyH0N/hOsHn4nlxC8/+0bqCUfhQFJG+55aTYgiMgGhLAomg2vl+lfHU11zbHfT2oOXSmj1jqOCyE1bM81Gk354E+tv00IlDV6ksusWkU0tzpMMJKUwf0WycAcIf8BOvPuqn1wLrALCJhbSNZmMBcFgniVIGaAuZqgKMoMKBqPAQV/AYIiRr4AwDDU+IZMvHmc2HU1H+NbNZ/VSbhbmNfavTmfT4zT/3wHCn1zHex9P2IalTVS60rFMgG/OnemkC6fAHCWOMcfJ8ljEE+88vo3vHnyHx0eP8HzyHN7QRTBkCim1M7iGsTjRp9mhMGuuw/jcQ1XmKKtcACHJkfl8imVKtdC0AYRSdsYNUaNDIhmKlWTJcMNU0ksL+oszvncE9LFWlywgiSqmeBMLRHGMQa8nIJKg0HoOq7I4P5o2D4kHLCD0gSqEixBlQZbQxWyaYjblBtGZEff7eMe757S6I9+Oa9qyy/q+9v/tv5oEp3qDgbK1ZYW0qoQZHC8WOB5PMJnNMZ3PUZDt8kMMRpcQ90eIev0GEDqaSUm0LvnERa6PnM+FsIy8sQSCKgRjU0ZVaUhYSL5HzGL5fvUrZMfgZ1hYSvpZ0kWLXDrB3t6eTN4X+dHgLQe8FPDUoWVWLPBydoTHR89w9+Vj/On+Ddx6/gBl30MVA0VUIfEyAYROj7skWiPYDQ/tQDN1Qq3UM/trW8BCFpV1XezOJei9bJJ/N17fDhRe5Lbv3vMDtMDrAELup1iWUBlCFx6fC00ZdVOIIX05rxBVEfbCfXx++Wf4+urP8c0nX2E/GAozOPB66HuxpLGHUSxpo5Vl07Z5/q2Msu1iMjZgM5VAK4Cw2WBaB4rrx9RdTx3P3UW5PRMrTuwO6h0g/AE67+4r3uMWaC2mG87SMiGS6dTKzlH/4hwFbSUyisgskSULpMu5KIl6KBEFtJbwMQgCeQz9EL0gEO9lyV4yYHDVvqY9RDtsIYU1WgxhHXbZpIQdIHyP+9kHcGqtRXgVGwh10fHn1vrCxCmRoMIMKeaY48XkBR69fIRbj27izrM7uPf8HhaYIXNTeH0X/sCTmv2Cm7Yk4ZiGKQmpWrNHZjAMKfBYYDafCDuY5almBIo4JX2CDSA0opFaJqa+oKL6myqrR9DI1G2+TjygNhQEn7SZiyVt1DKE1n6CdYg6zDIRjxRgKJOEAkKmijKId6oQReYiSSrMZxkWs+zjAIRnBWp2CLQ7j9xa42XC8tNFmuNkMhFQeDwei6F9XrkI4yH6w30MRvtC1TIQ43GYyxtS+IXpp1muBdyckJkuxYOTrA1C2TFQqVimSrmaKmrSRgtjYmk9R+iByN06+pEwL3kymcjE6wcehsOhdJCL/lBl1A0KeGGBZT7F0eIUd57dx+0n9/Ddkzu4/eIhnkxeYfjpPvy9CJlfIAsKlOIxWCL36F/YBoSm9azCab3315yRMhZNgLmVbli5iG0EYTsYveh17963a4F32QJvAwiFISQoLByQHXS5ObisSM2j5/Rx0LuMn1/5Al9e+RxfXvkC+z4BobKDPTeStHMuNj5rCDd4o9rr1oXCjEMTpFnxmdXyPUllYZaDkaluDeGGKWyBRF7/GiPQbnDrgSapMerHxB/Kbnt2V3PDDdoBwnfZa3fHfr9bYHXHc52jt4BQn416ICqz+UwFUQrIJFI3WKQLFOkSgQeEnoteFCAOCQhDAwpVTbTNDEpqWyeDoM0QrohXbdjQsYlEdhy3ZiBp+nrD+P2+Ebuz+4m2QLvvdvivypHawtQtkUIfGTJMMcPh8hD3n9/Hrcc38d3DG3h28lRU9quwRDAMMNo/QJ6zBIJiMoGY2GdZIgSN7zMud1CWGWbzKRLW6xaZlolxjQ5UVIbOAlqfYRwPTKnYcrGQOkESQIzrubYTF4gXee1fHojVHMGiAMK80PRsWUdNhpDUD6q9nMYEvgGEAf3iBBSmC5afJUgWPP8PqIawsxtg8UlrLl3dLdjWt/k+g/XlmT8EhdNlhtPJVAAhmcJ5QkP3AFF/hL39A1EhZSopP0+FIWZuUQk0ywokSxq+ckLWG8PiUKZ4cQdODKSp2EVAyR2+Uuts7EPTRrXmhh3P8z0BhKwh5GdD7uwNaEb9moAwLOFHFQ7Hz/Dw8Cn+8uAmbj2+i5vP7uEwHWOCBL1PRkDPFf8WMoVe7KPwChQuAaFtnfaWjLXb0HazaWurba2poyqyc9aPWnBs/tkBwp/o7PwBn/abAEIyhcIQ8r8aELrwEjKEJbAEhsE+rgyu4qtrX+Lnlz/H55euY88bYOD30PNixA7re7irH8EPjciVOZnzCPSzzCMEANq51I7oFgOxESBu2Ayyt1xiRR6T4hbGcJev6dzGoLObct7+3K6G8AMeOB/JpW1by9qXv4Eb143UzmLaPVIHEBoWhJlGGdPPjKIo448iS4AihVPmoiZKZpCAMOKz72MQhlo/KMJ5GohKyjhpe5upY0T7ms0jpnm3YF3795X7qmSI3RReX//Pm6s+km6yu8zvuQXaILD+3ZATBIS5W4q4TIZKVEdpXT+lT+H8EI+PHuPhq4f47v53uPfsAU7mJ8j9EvGgD9djzE9gFsnatVgyJncRRozpKxRlivliKhl9RZkbv3AVlGHsrtojJu6XxZTDrMRsNpNHv98XNpEgT7IGc60v5A8/zxpfKo2KWX2udYwNk09g2IjKKEPYBYR56mI6SXD0iuRSiCgcfngMoe1Lm4Kz1Ql50wRteS8LDCWAMZv103mCU9YTSvpogoTt7ceI+wN4QSigkOIwTN/s9RwUBIRpjoRpGlT2yjJhAwkGmwlXAaFF9jx/gkhSxgR+4lsCR3YX6FvCDsG/U4GIql9M7ej3mZOsZvX6s23p0SmXDKETlfDiCo9f3MetJ/fwHzf+E7ef3sPj0xdYBgXyngP/oIciLDEp5qhiB0EvENldPtYBoUFvbdPtDadS7waupYuuLwc7QPg9z4y7w73TFng9QMg0UU0vFzBYGuElyeZWH0KmjFZLB5f7V/HZwXV8/enXuL7/KT4dXMWeP0Df76HvRogMIKTisdQza5XPynMXqdmFxcwIZ3gQ1rleJihVBWe9VptK2k3r1tRQHfyaNKCfEKEt/pWqyWmi9dVGPptzZjMDNC1Z/20nKvNO++7u4O+uBS4CBFe/vbNZatfKTh52s+MjAaMZk5p2ViCVzKRMrCXIXBAYVjlrBgthB9VaguxgIMCQrCBTRSVdlIbzviebNDbA1OHcjPNmflGMV5/vNkC4aoGzSen43d2C3ZE/4hbYWDffipQLtwTFZTiGWESVCyhMMcMCR9kxXk5e4Y+3v8V3927g4YvHGCcTFK4j/uR+L0ZvMBCGcDodw/OdBhAWKRbLmbCDtKJgXSHjdckKFFsKXf11pSSzr2KSFhDu7Y0kLVQcB3KtLxR/YdeVkjQr9iRZhIYh1PpeMxolfZXij4VuKpWscTTqopmL+TTH5DTB6ckce6PLuHrl+ocLCNv9fxM7uC14a7+3ZgqNr8kyKzFfLjGezDCeJcIS8rFIaOFAcBahN+ij1++h149FOYi2EJyQWdDNHTumivZ77ECq1CWqQHID6e+jub9ZppKz49OxdBymibKwlB2JYJCiNMvlsrauiGOCRQsIz1t+SJPnQFQIKHzw/B7+cv8G/uV//09hCpd+jnLgS/1gFlWSKrp0M2RBKT4scEuU0sna0Flb225idlJANjAVzbp2ZoKZCSQ3zWSbfdE+4jlvd+nvQQtcFBCKJnGllQee4yJwfFRFJZN+ucyNB6EvgBBLF0WjIdUAACAASURBVD+78nN8ee0rfPPZN7jaO8DQ6WM/1BpCpov2XDKEoYjJ6CJj5haKwhjFMVtobiWpa2nqFnjbGJTawE2jPvlharuM/noPqIGI8rrULrVqocWQtxAgqOktrJNIJYRl3QPntn6vJxtpYnQtk0nL5XAHBt+D3r07hTdtgfNW5PXjrpgy2ANsYAmZosa1n2OSugMEgvQWpJp5mqjnYJllqIrc1Aw6Bgx6kipaA0IqiXIz23XVY5BlLJSxNyloLWHildMVeY1WrvgKx7nFRqaTuv6mDbv73K4FXqMFGmDYjEgBYVTIF6V8soQEhPqcIsccS0wxx51n93D70T3cuH8TD188wYuTQ5p2wh/EGOyP4LgVJtNTyS+kTzgfVZUjSRciMsP1jFYUkhXoKzuotbZ2S5buBiSCMiypBJyk6i8eKQPI9ZKCMjHFnqIQgQhZMttmJSvPbMjok9YzOg6N65mx6ErdI5+TeYmXz0+RLLgGR/jm61/jV7/6m48DENo+swoMz2IR7Wu5WvhI4+clkBUlpvMFJvMU00WO8XSJk/FUfAwJCvuDIXqDHnqDWDoZqeKiYP1gJhM2wV2/PzQ751QnUlWuLiAE5rM5Tk5OBAT2egSYPUk1XSwX0jnyjF4nlINWSWiCSf2xQG09vLOwrXRzlEGOKsolT/rP97/Df//Xf8GT4+coei4wClANfST0KfQLpHyWusFCAKHsOGxIGb0IIFxXILQ5aCsMoWSpmMBzw6Cvw8VdnslrTIm7t77LFngdQKhpooDveAhcAsISRVYiX2SSLhrSGHTBlFEXX332C3z16Tf46tpXuBLvY+QSENKDsI+eFyF26BEWmhrmNiC0wNCmkjRXL4sRLXLqKcOwd3YOMRfDp2bT33id0T7CpKTZ+gytKdYfpriL8pnxPhPVNAGEChKZMspnrbfwJDWGgFCsKAQQchEzB2tw6Lu8dbtj71rgnbVAJ+44Z72yQmvnCq5x/a0oOsHg05fYgpZV4nu2TEWBnNlJFJRxykLmmsAFepGLQUwm0K3BYERgyLRtgkFuIlHtl+IwBIYCCNetYGwSks0C3Vb+cZY38nm+ye/shuwO/FG2wDog1Pp49ejTuDl3SkkhpYk9gWGCAglyPF2+wOOXz3Dr4V3cfXwfd549xGk2x9LJMbhMUUcPWU5pGtbyqeNhWWXIcqr5c60D/NATzY86DdsKypionTE943s+c+0cjoYS2xMQcjzTe7wf9yRNlLiAZyypokQPbWXfeo5RlWG+FHgBytJjxjiWixyzSYZXL8aoigCD/gF+8zd/h7/5m9993ICwDRRXd/HsvwsiawEmJhhygCVVeZaFgMLj0zmOTsdiR5FXFeJ+H3GfaaSxsMHcHaDSFyljMob0IFGGUEVW5D8DCKWjsGYxB+aLOU5PT2UngICQuwJ8LzsMOwg7MgMo9TZhrr/tBdsAoWwZaMDm5iiCDHmQ4eHLB/jz/RsKCE8ICB04o9AAQgMGKSrjqcGlAEKjptQAUAs1u1L37Q3NJlW09V759TxAuElltNlZOacM8aOc+HYX/eO0wPcFCN1lhTD34CwqOKmPb67/El9++gt8ceVzfNK/hINoDwfhSERlBBC6EQIyhPWOo5lXWs1QrxftulydhJphbPyP6vQw7p5aZdBWIMu5MElTzOcL/bTssDbHsoBQPZ/UekdMd8WCx6gwm9R62uVYT1bxUTI2Npti0B/nru6+ddcCb9cCrwMINSZorYtbv1o3XLh/ws1gppNleYblYimAkOxgkRWo8hxUFwiYaRS46Ec+Br0AvVBrCCOTMhr6PjyyjUah0FrA6Gb1KorVVHB7lp2U0ZXz3QHCt+s7u09/fy2wCRCyIzee4coS5p4CQ60prERD5AQzEV989OIp7jy+j788uI3bzx/gyfglBlf3MBhQPZQiMVzrTFZgkUgdoetV8AIXvu/C9bUmVzziV37IDs5nM/kr07Ut8BNAmKTiO97rD8CMQNb3ivJoQdP5LiBsDqsZiuSKhoM9OFUgqqgnxzOcHi8wOU0RekNcunQNv/3N7/Gbv/5IAWErDGqFMU0ztidwiWGa8jgRmiFITAnalsBkluJ0OsNkscA8SUW1yAs8RP0YjsedNRq1k1XTo7JItGdTRo2wik65LiqqDZGRLEoxs6S1BIEgd9ClTqAsJR1EFgJH6woJCNV/xJ7/WYBQ30NASDCYhxkeCCC8if/+r/9sAGGbIWzYwdLnsDDMoOyAtFYE04rvhiHcAcLvb0p8X4/UDjheP8HqfbmqtwOEFcqsEIbQWZTwEgd+5iIsY3xz/Vf44pOv8eneNVzpHQgglJTRUFNGYzeUHUCbLqq5JK1AztbusUqiJdtb1/rZ12sFGU2hsakqAgpbpj2iwFwUkgKvs415XeY4ncPqMuaaXODCq8msZCJsZoOkiVJllHVLhpGw95PpLrufXQv81FvgtQBhrRDcKbxoNYEdi8q0c3OWsUBGzYE0kaCRYJDp5wxG3KpE5HqIfA9x4KEfExAyVZQAUQVlQt9D4FPp3PiA1mnitR7xyi3ojstNkLEZw9sp0R1D+FPv2T+t898ECBUMtgzIGdu6FTI+nEqUR8n7zZFhViQ4mo3x7PAl7rx4iG8f38StF/fFw5siMlHMtYz7skzxXCAnHecUkj7qhy68wIHj0Y2AwLMb13KUiHvA6Vg2afq9voBCjkBu9hAQMmW0L4AwNqb2ukbL5s1GZoSAMJWNnuFgZGwmHJwcTXFyvMTkhCmoe7j2yRf4/d//F/z2t7//OBnC1W68DUJZF4VOnzHuCfQipFXIIgFmS4hx/clsiikZPJQIexEcn2kXgOtTWp3xGgOhGFHck2JSpoUwdcz+pzvr3FGvRJmIdYS8+ayxEdVRFoqLNix9DnUHgQFVN7HyLECoE3nh5cgC1gVmePDKAMJ/+2c8bqeMDnwkQYGU7yUY9ExxqsiD2urKbj5XrVi4ghXbcd3rp4z+UIBwl3v6/U3vrxvIG++qbR4j39+JveWRzr6u7YBQ99jlYUSXKCjjERyxhpC7fTkn9xL5PAXmBZx5ibgM0HdH+Pr6r/Gzq1/iSu8yDqIR9sKhpIwOw34DCH2KsqhiWRcMGu+lSsGgMHXmZxUQ1tv+BuRxvmG9Mhm+JqjlMRQE1htlZAFbg1xTzVSQgptVBHzKOOj1y+6n+DExuyFQddGqUsXluiC+gaBvedN2H9+1wI/aAq8LCPX95wDCiunXmRFmotDcUnQFyDDkKVNEXfjwEbgOen4gojECCHueMISRAEIFg6wdtPoFTanwxdbDTWd5UaB30ff9qDdv9+UfTAtsBIS8Oi5osstpzIFV+hupW2EJPgqk3HTh71WGk/kUjycv8e2Tm/K4//KRqIkGgSuiMmQEs2wpthOuX4kFRRCSHRTRABRkEU3doo0LuKImiyVOjo4x7A9w6eDA+JhTkZu1iBmWSboGCEke6TE2jVedI5iu2u8NxWqCNYTj0wXGxwlOj5foRQf47NMv8Y//8N/wu9/+w4cDCDf12tXwbVs4t+nvrc3yut6v3khQFWbtQ6wrrICTCXA0HuPlyRHm6RJO4MEJXAGFkjcsdDEVSHsCCCsLCI3wA8EhAzBO5gSETP9IkwS9fh/D4UBTQdJUcoaZWsocYgJCFqry/eugcAPsNUEbGcLUAML7q4CwbxjCGhAWKAgIfSoVqfGmpIyyAVpCE3YJay8QDWlpWtg0ajuVVM9y8+Jjg86N97ZdZHTezb8Q07C5WMkuWtv6zsWWze4JyrHaB7zgQS74ts6X6Xe1vkwOcv6Rzn/HeqPLVsRZ0rBnLC2d4OCCdWNqcN466BYBg/bXvsl1aRMaY/WVa9h0vNW+0qSF630XbTEjKkNA6LvqM1RKDWEOTEuUkwJD9DAKD/DV9V/i+uXPsRfuYUgjeifCXkSGsC/porEXIiRDKEe2gLAuixDAZc9ff28uQusn2v9uZXEbs1xRF7SZ3bYtjMKo3m5dSO1hmM7C+Yl+SAw0WSdovQbzlDUPQK8X17Y7VGHjHEbVZFFRq8fr624sfDCxy+5CfiIt8Do9dE1Ye8M1NiITTajYzNctaFkVyMW6JZd1OVkusZjPMZtOUeUlYj9E5KmFBJVDCQhD30W/F2A4CBEG9Er2EHhUE9VU0TOkhrfejR0g/Il01N1ptrJjmnEk/VcAIZkSQ3ao6htyhwCwxKIqUHgeStcVrZAlchwXUzycPsftw/v4n3/8Nzx6/ABJttCaXnoQUsnfNQIzoWPYwZJCn6hoSQGmlhYSy9ODl2vsYjbD0ctDXNrfx7VPrqlCcMr000wAIR+aMhrL5+TUxYVgMyDUdVRrGj0nQFmwhtBBmgCLWYWTwzl8d4Qrlz/DP/z+v+HvfvePP31AuBpbb4BB6wHyypvWAziTJtqef1tpo5aDs89ME50tgPF0hpfHR7KDMKeQDFlBTrqUmqXwi5jRxwijnqZ3yUPNKRkgFstMHpzQi4JiNAX6gz6Ggx6m04WkkTJwkiCL6R5MGQ2YS9xNBetGyZaus2erKaMEhBSLEUD4oEkZpd0EWEM48rEUQZkClWUIZdQ0BbitPFWFdcZcurtI6Ps1eG83qN6EswL08xfblU+3I9011NVqlfbH1la0Fhppvbb5XNQqYP0qzrgqvmSDaH62fuv5UKX7jnNap4W6V2WXL4AHdcdp7dq2nWMDBhQQnn/nOhCkbnIrl3wWcmxGvBU0qd99fhPq1Gmua+3tLcsU/ZbWddg+vAEQyoTcUcI0N7luQ1UVtYsP30t2kGkeDMT4EJ+hrECZlHCnvjxG1T5G0R6+uPY5rl26hr14hBghgsLDKBxgEPYkXTQyKaMqRGESuNr3bjVNtLOAtARcVhYWu/FUb4qYLqHtovkAqpTGjbHCKCrTgDeWOgdJAxVA6Av7x+vMslT6Ff1T1YOV9jysiS4bmXtp49fpQ7toZ9cCP3wLXKSHblwezKlu+rwAQhlnOjuxjMSurXal4V+487+Yz0TBnAqiYmsljwR+BfSDCH2fKaFqLWHTQ3sxVc4pQuVKmqjPusG1kpMLtKWdPFfmzPa5nnWUHTt4gTbeveWNWmD7uFx9xSh0WnbHrpNkCEVghmRPhZTxNX1yZcPZE4uKGVIcYozH8xf4X3/6d9y6exPPXj3DIpkhKVM4AeASCEYuXAqAB0zrIyCU1CDkDv3Fc9mQYalEulwimfMxx7A3wP7entTcc9NnNpsLZnU9H4HE/CwTOxsQag2+VRklyeSgzFzkmYsy95AsHBwfLuBhgIP9a/j93/9X/O5vPxBAuKnXtG/95ol3e1+z4VydXWVjXLNpVwPB1uZ6nlei/nkyHeP55ATPTo8wZ82d6yOMewiivjz7YQzPD8XQsmKqGHcdGCAy5X+eoZwnqFIVoOFNFUn2fojx6QyL5VICMO64EwhaY3udXDcxGBYM2gCL/6aKUoE0oIJohvuvHhpRGa0hzKkyuhegHPriR5iRGbQP2yBtsNViZaSW0SxoTbBtJH2l3qEBhLW6k7kNq8F5jZU2sD4W66x9Rm6M3h19sndKv6S9Q1ub5HbuacN62q/lZ+r+s/aFNvheFQJYh27yF3NQy2w1gOMClFjH33F779YgvcXyaFTREf2QKzoLPFlgYWq+um9eubbVY7f7hvnujSOtZpeb4ymTZt+9PmrXrm3tukxO5rahbYFgDZz0jZ2U5tZnFUhvbmsrm840SAI7TXVseQC1hpxkRNq0FE7sRsmPO4OS+2/qhkUsKnUQLYboLfewV17FIIzxyaXLuLJ3CZeG+wgrH0hKDII++kGMyA0QOoGolapuKQGvtiMZOtum/F2VyGydkGnols1gu9n4KgWt6HHKxaceue1glcujMIHAMk3EP2k8HmNvNMLecKggkA/fPBP4sii77IJQMzpbSXIXCbXfKFbYfWjXAt9bC5wZY5jhZd+zaX3bGLeYDZa2HL21qKpr/Cg8lyU4PnwloJCG82VOa4kMoeei7/kY0Gje8yUtO6L5fBQijiLZRKahtS+bNQoG1TaiWZvPa6D2WiYfPeMDO+B3XmvuXv8+W+D1Vg6NTVlHqN2/iZf5d6E/ZDw25vEmukSCEhMsBRTefnkfN+/dxLc3vsXjF4/x4vQl3J4Pr+/B6/kCDBFSKaakN3wDCPNc0rY5rk8Oj1BmOYZxDy4z/soSPXoQFiUODw8FCF66fEXt6rhmXxAQuq56ETIGKQgIUwsIXZwcLeGhj73RNfz93/1X/O1vPoCU0bM601lT3FkdR+CVjQXNG+tNdjvR17YICnRESa/IMU+WOEzmeDEf4zil0AzJYRYR0jQ6Qhj3EfUHcPwQCAKUno/Cc0Gbv2qaopomcDIeU9XDmFoVxyHG46nUCOiuPeVrfdnh81ix2tqt67aHDfzbF0MVpVLAYOKRITSA8N/+GU+On6Hou6j2QpRkCGlQTzDI+kFfolqTktZCwvVqYOWpLVuiDadQhDVImmbapLbq68ovNKxSh/VpD1L7e+fZBPStJUlD3qZB2njS4AH7IVPUpUDRDvSm2Mu0pD3UplXPAAtFmpqq1xx8pWfqKqrfuYlBO2tVbc1VDT6xk9emnty+7+3zOOszK3BAGuWc61o9520pmxe5tk6brAIxe25tILt63duueeU+1Nfltud/7YvNemDGlOmjK+dvL1OLublbTzW/0ljMEvDpBwSY2e+TrEr9uwJCTRVRJpY2DrkWiGceevPLGCRXcdX5AvvDAS7tDXFpb4CDwQg9L0YABnw9xH4kgDBwPPA/OVob7LbPwwJWC1qNKrHc4dYGgrL8OoI4tzB45PXIwtjaHJERLSqHjiiRSv3SYiEpa6PhoAMIWTPomp1QqUckOF4bHs1sfV53+T4DiN2xdi3wpi3Q3iTZdIzVXr5pme68x2y2yOxnN2/EHJ4iThWKTG0kON9k3ICZjJEu5yizFExm811gEBIIehhQSIJKvlGAMA7lIRlFvlrUeC6VyTkX2fDhomuDWeEukJ4vc+AF3/em92D3uV0LbIhwXiO/ZLXcqtueuhK2Ld00GKMtxQwZJljg+eIQD188wk0qjz66gztP7+NocYKlkyE+6CEcRvAHPnLavbF+kEwhxSarQjZmGAOPj45RZQWGUSwrOTdNmUXDMX98fIwwjnH5yhVhCiWM5CatKWPpxrx2fKq4jQLCXNbcIvOUIczIELo4OVzCc4Y42P8U//D7/we/+9v/8mGkjG4bEmcBwnaMvRIK6z9bmZH23xrlmZdrQNiqqasqZGWBSZXhNE/wYjbG0ckU8yRHkhESUX10iMHeAbwwghtEAP1ESAVz12+SIJ8u4TEt1AA/2c3zfUynU1Eh4o67AEKCQT7YobZOuquAUFM+C68QMMjHg5eP8JdaZfSZ+BA6e92U0YJgkMDQBHJkvV0J4Luhmz0PZSdsM3bBqLAusgit3B1Te2al6uUWtGXv9Q/6KbOj04FfJojVYLaR4W2CXQtQ69sr52jFMNrBLv8mr5mOUQPGVWBgAn4N6ltR9YY90w4YbXW484IK+1YrRtKQe1tAU9sCYOV8u2qQZywkcotU9Kjxw2pfXzcosJduGTKVKm/j43Uduvo+y2UYs896A2BzvZ7Wqa2zm/bObnpt9SrtNdl71ulDNiYyQZL051ULrlZatPZzB3mSIk+z+q5bxS9NEzWMHduz7psWEOo7mS5J0SgLCPvJZQyzq/gs+hpXDw5wMOoLMNzrDzCKBqou6sVSJ0QPQx+eiEjUgLBTrKRsedvXTAVemK7eKgM212IBoYBWsgdS02fT2JrNEzHCFsP5Elmh4jMEhclyIUXxw0G/Zgh3gHAXtH2ILXDe3P19AEJK2XP4pUmF5WKBxWwu2gJ5ukSRJijIDOYpYqqIhj6GcYiB7yFCJSwhlQ+FFYwp4BTC9wJ4riqTW6cqnQN3gPBD7KMf2zWdF/Ovt4cFhF1E0MjAtYL+1jihR+FCjOszTLHA4ewIj189xc0Ht/Dnezdw4+EtHM5PMLgyRG+/h3i/h8zJkDm5pIsSFGpGXYWqKDA9HaPKcvTCSDd4jQUd1YOZdcO6wUuXLzeA0GYSMJNwpdRDzljWcwJCikHmUiMpgNAwhOnCxfGrBXx3iMv7n+Ef/+H/xe///v/+uAHhtsEiE+RKKdQmUkfABPOLW+iRfODCqTB3SrxaTAQQnoznmC5SpHkFP+4jHowQRD34UQw30PTRwHGRjOfIZktEBIi+YQCNN9dM6gWytwCEpv7PKVG4pRjNJ25RA8J/ou3E8TOUxpgeNmXUK5H5JQoDCAOqBDLlq+6EEtKaqiKzrJjMS42QFbgoQLRgsJunZ9TqN9+ODXRBnaBZr7gGErQFTUwtW1dspwGD9d8F+HVr4GqQaF6xYG5tgZeAn0xTG/Csn/BZk1Q7dl/nTZomkfY2WKj5hnVQqOe6miLaHKd9bdv7vwUxDeO0sU5STsScjaGaFDs0KIrXt3HDoq6jNANNuqdeT5Oq2bRI/ZsFhSsnr+3YvpPbulMDdGsw2Gp4/ZtNuTS7ce0NF3s9BjRKUGXSQTvg0tQq5qwLLGzSl24cCDtoPb941mWlKsJFDifzMcguYb+8hi+Gv8T1a59gf9DH3rCPvd4Ae70R9nt7tZAMU0UJB2sA32GqrciPZfR1l6MBumYkWWBoTajNzn57oZE7094kEc6f6oapbFSxvjnNMhG9GvR66PfUPLcGg56C4B1D+LGFaB/u9b4zQEiCwNQCc+OX02KyzER0YjaZCDDME6Z7VfIQZjAKMCAYZGqo5yJEiT59BsXnM0AYso6XXoMEhAoy7c/3DQh3rOCH2+ff9yt7fUDYxKjda+uu5q0ISn6l4RLtJggIaVw/LxYYLycCCu88vYf/+O4PuPf8AVI3h9f3EQ5DIHJQ+hUS8osBZFzmWYp0mWC5mAN5gdCjCBRFnwKxmKNYlLgN9Ho4uHRQQ1Kt3W9AymrUuQ0QFi1AeHK4YK6RMIT/F2sIf/sB1xDa29x+vkhnrht2JdZeBYQ28NYgtgGFBetpKFfrVDjJFhhPlzgezzCZLbGggihTNcIYftRDwN2AQGsKSR0vJjOk8yX6USypWjSLZWEpd+K5+86g0TKErCFUUQazg7/x4toMYQsQOgoIUwGET/DdvRv4p3/9Fzw1gNAZBQBVRn2mjCogzLxSmEu/qiR7tGas2DHrtjIwiwxeXZukQ7RmDS0TUXdtc+ItcKEQ02KNbn1dHbC3PmZFUzqCJlYVclUMRCmZGup1GEnpLCuvtcHiShs3LJNJKeiwhN03t1Ua125Vu05xSye1gFCaxTJpNeBe+S4DvBuY2369axGw+esMIKyB7iaBmeb+NPfKwMNWtHGusp65FulP5vdNIF7P01zRiodP/dqW9mhfo7J2CgrbZOOGfYdOKqU9hgBc0zdtHzdwrFUDZ95NoSgBhJpq3U4ZFTEZjl1RK6blRC7j28k9DPJLuOR+iq8Ofo0vPruOg9FAQOGwR1A4kkfIVFHXh+coHLRsZHdzwqqj2r0Ycx9r0N5cix2j+mxGWQsoS3qKTa22Y9gFZrMFZou5gMJcTHKBXhyhRwVkk9LO1HfOUwSEtoZwtd+1MwY23YuLzN279+xa4IdsgXcFCClS12y5uqAdFSXpLSBMFwsUGU2l3Q4zOOpF6Ie+/N1HiZ4BhGGgPoMEgq6AwU2uZd8fQ7gDhD9kL9x9Vze6sdHA67TLKozUrdCzfigsMy8TzIsEpe8go/cgMpwsTvHs9AX+cPOP+O7BLTw5eiZgkVl24SiC0/OwRArELvqDnoxpsYrJUjhFKTZU/TiW9ZPlF+IrmqZSOrZ/sG8i4yZjx5YfNeunnvV5gDBbuBizhrDqYTS4IvWDf/1Xf/dxMITbbuwa42PeaDBDR09is3CilVtvlDTZUehEOCtzkatNiwqzRYrZIhOWcJkXSChv6zEVlLn9PQGFoR9gPp0LIBz0B+hHEcLAlxxipogw4KKSnwrKcMcvNIb0pnZv7SJXJ/g2IKTxJr1VCjx88QTf3b+Jf/pfBITPUcUOvFEIZ+gLaCQgZM2hAEIBgwoIRYjJDJqamBMQxmYz+5tmXCl51KTfWTXS1YHcMc22fE8NEmyQ3bCRdU6nDXDNGbWHsgbvK3fagr42+GunrApLpSBfAuHmUrut3GIImwnEQtbmrWfuWl0ADNojXZghPAMQNn5xZ/OR7XTHuthy5YYZPk/+Wv8uQ6HFuDYwrtN2el9sYkYth1LvXNeMcutTDfu5fu4Xu64mFVaBk5k8V7tH94o6V1BvIBjwaYG67ePdY9oaQpvOqR2priE0gJDtleeFgELkLgbVPi771/DV1V/hy599jiv7e9gfDjGMeuiH+hAhGW4uCbw1ANcWwFoU3tpZaTjs1YWuqaFYXwKNyI/1HWyxhLIxFTgYj+eYTKeqgMz5galrUSQPZjmI5QQDUcM+Sv3ghsl0BwhfJ4DZvfd9aIHXBYR2GTnrcwSCFJnTZY+G8xmyhBZUKZLFQlQIsyRl/hd6NLAmMxiFmioah+hFPiKP9ckVYt8Vk2tR+pW/qbJ5M/PZVnw9MKhT9/aAeQcI34fe+XGew5szhDaKqVfwMxuQ0fSMGiFZIhZzFYVj4CBBignmePDqEW48vIl//9N/SH3h4fQIwysjBHsxEjeHO/Ax2h9hfHqK8fhUiB9mG5JaGPb7IiZ5cnwsQm1VWaDX62Fvb7ThnDTy2gwIS7i0iXNY7qWiMvQhZA1hljiYnnAeCRGHI/z6l7/FN1//1YcNCO0t3nZnzwKE8tlW79ocPtswuHnm7h4ViJZlgYTStZWDZVoIO7hIc5xM5zgaT1CwdNRljn9fbCjiqIflbCET/6g/lF12plsxv5jMAWnjPM8UDEaBBFwUliHLwB1EMXeukYMJdDsKgjbfsBJTzAwFkirHg2ePcOPeLfzr//k3PDl8hqWToowg2Cd0twAAIABJREFUDyqM5i7TRalMagEhhCWkTYam1imiqdvH/lJ/98ry004hbIOhlq2Hpg0aPqgVjOo92XAn1gBhkwFu1632gNEjGCawxSAqBW9fWbXy2NSLWimVKzWE62G3fn7t7M0bt8Iz87qCQaMIZ460aU227Np60mjnqs9dLZyqVZO2zn3pGZh60KYitLkKW2LaDKHuFbZ7RRtUabCxZeRaZrB+3dQqyoea2sLNzKgZEytCLzZIWwmN1nw9uwvNioBNq0/a7QC9JgVrdX2frcs0QZnU8ZlLFR9CpmKXLvaDS/j80hf44upX+Nm1T3EwGGLU74mqKMEg7SYCh+wgAWEbDBofws7y0JzReiBo21nnr4093Py5zQ7yT5qp4ODkdIoJ09iSpdw4Zjb0TcqogEAygyaLQcRpTCr36tftAOG5Q3L3hvesBd4EENbzzAY8VYd24m9cSWaBpo2lYieR8zlN4HBT1qnqFFGCQgWHPqLAQ+Q54i0Y+Y5sykh6ulhLWDDY/vLXB4M6R+8A4XvWHXen01rFtsZTW1up/Ymz2UG7aqZZLvXzleeIeig3chhXL5HgVXqEB68e40+3/4w7j+/iwbOHSq6EFYoISryEPhbLORaLhSFRVEiSmziM8wkUyQ5yTZWsm17PgL92HEyF1MYOzkZ5ukHNTD3+hUJuQJW7KHJmLbnIlhWm41SsKDw3xpVLn+LSwbUPHxBuuv/bdhE27Q2sKc+3DtgOvm0NEwFhLjnGmmdMqYmshDCFSV7hxdExHj59hpQ+73DFjiKKB+j3+kg54Wc59oYjxBSdMZLQrLuZTCdggWkgMtKhUR8NqEmDJKEKmbF1qMVVlC7jMeogWzEceI5ZmSMpUtx7/BC3HtzGnyiZ++opTpdjobRTN0PuFVJvWHj6oDWGrSHU0NNV+Vs2qFVMNOBBxVwatNPGcQ2b04ZpVm/UdmkddvZzFnKvBu56caZuzTCEzR6oTbzZ0AsILmzNmn25Pl3zbUx9PWOa7aSMymmbBjaf2bDsvjYgrNP3FH7rN0h7bwdO7aRXBRxtxq5hhLZf2kVqCFuftjvaJlBoiKluuu/GsWgln81zN110M/i3NZJWDbPb9NuXAmk21ZI2j83vPet4+loXfLZTls02iQHvCuEbUOjCrcSWvimvratxTX1h5eDK6Cp+9eUvcf3KdVw9uIxhTCAYIfICAYPDeCBKoy6tJgjc5Zj8ZiuP3cxk9gqtoM36PWgL3K++agRpzATSBoXCcnoOTk/GGE/GIipD83kWv++Nhhj0+5oeyvsqgLA1Rg2L3P62HSDcxXM/tRa4KCA003V9eWeVD1h9rSzPa2aQcQHrjChLj6IQjQERkOlFUjvI3wkEyQjSfD70HTGeDwQYqt2MhgH1CmLO5c3AoE4HO0D4U+uvH8P5bovt3/7auRa2+rzZQ+VfGFLQxJ6kCcVmWFM4xRyHy2M8fvUEtx7dwY17N/H89AWOkjEclmN5BZY5qSP9T7LqOF4DdQ0gKzibzyUGPtjfV6sYKg6bXCxlTFTDpC5bq/3ItRXqsi3Gf3xbQb9jAkLWJJeYntK3lO/14RDRVnzeSLm8ffO970c4awehE8if0cNWAaGE2pSIlk7iyHMBFzkc5BWQlsDh6QTPXr7CPKXyKDuCB5dqgUGEIldJ9r3RnuQQS8poniNNE8znCxSFZQjVU4geQ9xR4E5FKT5/Ev03CXxy7m0oZc6YLGaWYp4u8fzVCzx99QwPnz3G4fhICmMXJfc4EvErLAkI3VKebcooawltyih3He1So+ko+q82SGtOQ6Xr7Vnps0U2rbxou3jVN6IFLIz8ffsYtq9Z9kEAkx0wxmem0x/bOKXFZBpDpg5D1QyqTVnlHLkGftaTRd0C2hIcsyvXvDo2ttXZ1X3UNKCCGXN/N3jw1Wt0XfLHHaJWb27veJyBdGtlTAuctjCEeg9s3ej6HWn1xHUCqgUQjHteA6fl3NZHqAW6m8Rj1kDwSiPbu2IhmnEANECqebLnXDPI9gotY91wy/oN9R6A9uP2loBka1glWnlW8NbwvAoC60+Z914a7eOrL36Oq5eu4PJoD/2QiqKBAEKyhIO4L8qi/A+VgkJlaV3jm6RX29nOqDds2g1jFo4t7GAzUg1ca9UQ2qNQAY0KyNzJdH1P2MHhcCiiMiIgYzcJ7P22k8HK7d0Bwvd9xdyd39q8bf5w3vzd6epnrAVcv2gvwfRxpoqmTBVdJpIiytIRl2LfjoseWXjaS5gU0TjwEZMZDBQQBmQGPcBz+WhsZHQpWKlRWC2nuOBt3gHCCzbU7m0/aAv8IIDQ6B1IDGzIucKVag8BhamTi+DMtJrheHGKRy+f4N7T+7j75B4eHD7BST7DuJhjUSTwWN9L0aceXQdcFFUBClMy449CklzFaVJP1tCu8vRNbABhoeVNfHAD1pQ71WrhxjKjKoCC+0nmkS4LnBxPkSZkpjSOoEHiDhBu6K4bAeHaatAoGlogKNVzohCmgFAfdAhSkEjW8HSR4dXJGNNlIrWFSVogL7mDTgU+MnouRsOR0MNUGiIrSEN6LhA0q6dyHwVlBAz69BJyBDTS00Q7g/ZS61GinaWphZO+ZAFhssDJZIyT6QnG84k+lhMsiyWSKkFBQEjfFAJCxwBCOHRVFNsJDWVtCGxrGU3orRRhHVNKcKrRYR1+avDdVqQ072/yPBuW0S5m5rBN4N7cmI2A0ACoVfxjDydLpByz8VHUv9lguctsdLvBBhVOm0pr3mi/d+tEdW4NoamZtCBXrD/M0SRlc8PWRgeVWNxikC+ZUdvMW6fqtqiM9eBZj2S64EnnqJoUNoC1vR3R/ro2bBbOrAYsBsasgEK9yhbsa7lPdMHg5oRRVT5lv62r7nTHvNUx5Fzr+7Fy1BYAb4CpdRtpNkDkePW9cmpDCE4MCgi7ib82QKurKStHbBs+vXoNB6M97A1GCgb9AKHro+dH6FOh2FyHCuQ0zKAdT/XYsv1wy47+GfsCnd7RURjlHCe+qyWm04nsZJLR4O7mcDAQM3tuWNm9Rh1rJmG1LjheHUnNCLnoOf2gkcbuy3YtsNICdY/d0mG7c34z6a6vBRrgcUxRlTgVMEhWkKmimQhTiS+ZSxaQqaGcAwIBhXGodhNx4ApLSDDIdFHPraSO0G5odoZ/ZwHYsH5c4E7vAOEFGmn3lh+8Bd4dIOyWkHFzxmRjmrgWKDwyhUDq5UiRS6bdnOb1s2M8O36Omw9v4+aTe7h/9ATP50eYJjMBg9EgxnB/BDfwhDXMqwJlRYZwJhHPwf4eAp/rfEHApiwhwQI3XA0QrEGhAYsa0qoCPt9OpfMi1wdZwiwpMRnTwobohIDQZC59rAyhhperQcl6/9WURUEyrRdNeGryGet6LVPjpKCQt60BhBYUzkuIuMxkscRkloj66HyRi2Q7v8P3fCkopXcQzZzzLEeSpuYUtB5HVPtEuY9BFhcS3SUQKFrTxgoEWZdkgaKNxfiXvCwk/3mWLLDMliiqEvNkjtPZKRNGkZP8NkCwookmASEqlcSlumlNjtjKJBPoGqSlAXijTqlNpUilHfqJ4XWb1zRtanRba37T3gcDdxUe2FvSMtO2EFV5O2XI2vhIP2hhSiMGZGFTzT6Z2kLZjbFnvrZ2rop5NNdYn9pKP1s7xDmA0ArwNNDbXE+Do7uBe9NiRhTHACnTjzsw54xYoKPG2bTA+gCpKVQLrprnLnu2Hk1pzabWbUo7l3bjogV67cfaDdpR+myh27Ub3R6yJv3YoD6ydzp3No1Qg55VQG2Zseb2mumAiR487VKUQhu7DF0sCD5D4xXYMIWrog5tBVe9ywEDvygSJpDKooFHMOiJqigDwl4QSQ2vBYPNuNI5R6+jYfX0tDdXENp+f25YuOLLqZkLmSxaVEAuyhJhFMpmVkwj7IDOqhvm1x0g/MGDpN0XvpsWeH1AyLGp81Vr1qmDuixvBGQoJJcuM5SsN2GphuvJ2svUcQsIWSNIZpCgkOxgFLBmUJlBDQjt5trZpQ9v0jo7QPgmrbb7zLtugR8UEJqQW4IAxVMoXSBxSxFtZOooLSZmmGOSzPDg+SPcfHYPf3p4A3dfPcbL00PBYkEcYnR5D27oS9Ye6xDJFM7mUwkk9vf///a+tMdtJNvykBSpJTNd7u7XXTPAAA8YzP//ITMfHrpf1+JabJfLdnl3Llq5Ds69EYwgRUpUptJ2VUmGIDnFJRjLjXvucu4FRmGFMs8Q0rUk6TWGN0RAodFjBRx62ISig0CwKFBkrFag/yf4Y/goOewqNtiAQUYY/Wk9hEMn5q6I2jp3yIh3mxtnaaMdKFTljD68FMC6AOabHPPFBpc3WppisVgKeCFZA/NwolEs54i1MM2QjFnXi0qWUbitB6UiGNQgVbEa1KqgBYL+kxpN13oxmUuYZwIOGb+c5hvMV3NkVYY8yFEG5EzV+Ga+6YcgGIyFHdFsMsZTqEondyIHEF08nS1NYQBhvSkaMFgX2bQRLYZUxiihGnjmgl+NTu82VVMsXPqGirgH3+W76astZ5oPDFuwygLDmtmzQ2PWMgLq+XEGA2c42CI37bAk15ftAIbOs+L5Yc0JSivcnsW233zAq8fYHmyGXXavgkZB9RZZTuMMX7nxShlYkFFHJ3nhoe58Y0apAWEzzHfLXCMPbM4xSZTG9lDfTn7deS/tCC05wbfpTOM1t/NK+qsGoM6j2gCMcoy2h2DQcNLq9c1DRhXBXQzWClRAaD2EXS4FszY5f4NAytAQFE5ZniaMhFGUtUrpKeRbAGE9/ywQtMYVF37tnAF9gNCGce/2yzU2WsqNNBUgyIR4Gqz4u+QPPriQ6AXNd+h4nQDh0K3ndNwX3gPDAaG3Lu2qMHsefykKlpwhYUxqPIMb+cw3OUJw7ceYjBKcJcwZZGmJsYDAOIR4BicJwSCQxMAoovyw0Rrd0RbH6NYTIDxGL56ucewe+FSAMDIqt8kPqwEhlc+M7xHLUNBTSGCYibfw7fw9nl2+wncvfsaj357gl9+eYbFZIq9yTC5mqOJIwkgzlAoIV3PRux8+PJc4wyJbITSRgEokQ8RndZgGK6PoBnWKIQmq5HCbohKiMmGijGEiELRa8wkQ7pmRXYCwVuJbZB1WAVbF0m4ChFE2jFQ/OZeWObBcF/h4PRemvsurGzmHXsFRnAisy1h/kCxjaYaLi68wns6MV8N4JMQ6QIuBeWsWUV3zz8YR208FkySCCRDQyxdxmqkGS4IITsJNtkZWZjJJS0Yzi/tarREyCcU6od4cISsxReprH4RX3NrT1I3u7VtHrQfDeQg1bFOhpfSxmjkb3+WavsfGGz/1OHnAwoINDxIZCFdr7RZ02cs48gsHLnodT3XpAt/LUz9158zq9MTsDRv1nolDYD1rXXeoGWfMj22g5nvaeua+AllLLFP3zNbRtfD114HvcfNIgbZOtmyzlvy2NiTUw944xQl644njc5gyJwLg9hSld+Q8xrNmJpH1wPrKnU4bZ4aov9GQ4hsRGs49V/7FYclASGz8PELbr9td7+CTkECEVPISjJOxgEO+SRtPgwyL1zJ/oQEIa3nTBIP2uVx4t3dnc8su/4Gbp01YZwHmZs285oWQyWRZJsas6WwmCfAsNcHcpe4F4FMSuyNOOYTHVo1O17vvHvBl+ZZcb3jpA9kuRSlrpCZwVZbCHLrZrIRJlOsqZc1hpohkuXoF47HUJjsbT6RG8SSOJTyUqhxzBscklUlQewdFHlLueB7CY/fFCRAeu0dP1ztGDxwbENpdTK7rYS8SLJrcMBdAaBTFPKykVFseFMjBt2jSEj76Lr3Gk/cv8O3zn/Dvn77D63ev8WF+iSAJkUcQ5v+MvB1VLs4ZOmW+enhBFhKkm6UwkxjzryameQZo+U6yN4/FXFjI+Tf+Y83ikOQxhkGeOYPCAaKOHOEA+TOHjB4yAdsCXydIM1/Jghj1z+hLw0atd8vNIaYFbDJgvlzjerHA5Q1reaVYZzlyInoBhzFCegP4jmIgHMn1NGyU+YMcZIIy+n4JCq1P0oTiNcCASS63GxK9fKEjeZFwY7qqWS4jXWOTr1UpboRXmrhpP/Z0K6NeNHV59oYHp8Nf4PdRoydbnqd6nHywaO/i652ex0fa4C0Wf6z1FM+T1xE+bCCRepw6UVwziHg7ALmOKtR5sNsBsxW+3K1MG6nU057GOS33YT0qO9jh7Pl+U23IbN9a6VwXjYCo3avM4dPmeHSd1X0vd2Rf9qAeYUfd5rKZ/3sP64NOHTNdyfV9awDVOrJ+CG9mGSHgvJH+fRvbjDe9TS4iIwXCUPOFR7F8Z1HpSDyHoXgMldTJgkJ9Phcmaj3vblZuAcL6WZqj3j219GDOYfGGFoXURZWiuVkquU+kyWbe8/n5mSmAvT2CiuFPgHD3ijj9+nvpgV1i2BqENaRcPXZizKfSZda3iKSywGq1wHo5N0AwRU4DC2t6VhXO4hjnUlKCXkHWDNP6xAmNLpQHEUlkKCsiwyjqgKDSzt9Pb54A4f306+mqd+uBYwLC3qVjqRt8xd6AQba+CCoU5N4ICvlueUQz5LhhTmE+F1D4wy8/4ednT/D05TNcLq+wCQrE5xOkJKYpWbN8hSIoMJ7FCEPqITS8Wh3fJV81QKHhNbe6gbCBCxi0gJD5gh4gqUu8GVx7AoTDJ2CXRbB2iLS8PP7EbAJE7XhaC/MSUptwsVriZrHC5WKJ68US83WKguFmkykmZ+eYzM4FJPJv9AEynDSOWdieiqJNbi2EqraGnyau2H869YbUCQY1Ly03DhP8JjNlvWE9RALC9pbn0wyasDvjaXFHqgdHQxrdXxsbU73SvDt4LI7tEdnaeIdscm0tvjeHyii7W4rqITfxRriFHh08Hj7P9h1pPXjdxzVLefQds+8eVmr4V9sO4+yCwfuv3HeE67ruvneerL6x2fd3t0gbR9pQ1EbDWluL8WjqXzu2nYZhwnpxzS5hY00bTLRdW5d6yMWDz9phUaRvKdtAgU6WwUA8hS5kW4GmNcH4OUo+EYyyqppG7vBIy3Xq3z0XqIShVZIrSI8gc5wkd7CgzAEm06mEjJIdWcrldA2FV1u0PQdOHsLbr5vTmZ+vB/pAoeby6m5cmMguBYRcG2rUpXm4LHKs5tdYzm+Qp2thEyVIjKMIsyjARRLhPIkwY7mpmGzksdQWpLGIXAKUDVxvNBipgVhliPILdKUVHKevToDwOP14uspxe+C+AGGnZmEBoX0EE6qt2rRJtbJGZQLDoMIaBZYo8Kr4gKevf8Wjxz/i0dMf8ez1C9xkS4wuxkijUnk8glyIHQP1BcmbReZ9oqg6pUmMwyZOT7078mZqidDoiSGKsiLSPMOac4S4oVJDr0b/eTFexx2bP9zVuiZb7ZTq0UUbYNzvkRJgfidzxtfpGovNRorWf5wvcL1YYZOXCAj8WLh+eoYwHiOIYpTU8szAMrw0ovDn25RXqP0EHrtoPV/NTLKMi6LaSruNJ8SEhhZ5JnkNQlRjDfpWUxRt0ZpDnMLb3BiNZdIsBrmFHOpyGlSJ3WVjPcL08du8dTk7YM5VUrenobjvaodvKnL9eISWD7hEq/2NM3b81sgJ7LuNfa727L3n8ZLm3OW5/PP9Z+u75q7tw/zWMGrY6wzZdmzdIl0vjlTJttE3E7XGQSI4GCGgJFKi3JmQ2rrioDcUzVYZA4dZ2xYoOg+hV96lddt6uTR9/HUIN2mtc3oHU81xIijkdQlap9OJEGElSSLyqN+c4mqLNkfI9ekQU8yABXI65NQDn60HxI4vgFB3ZBaa51tLMykRHImZiizFenmDzXKBMk8lLWMUBhjHMS7iEBdJiAsSx5BB1ILBmPWHCQgtCLRygtTxLnNf86nv53UChPfTr6er3q0HhuzMQ++wSxMRba9DHdKAOkvw6O/x5CKosIoKzJHiY7HAh+UVnr95iV9ePceTl8/w/P1LvLp6h5QJiuMA0TRElZCopgBGlQBCEj0qWaLP0KGVjf1/ypXg3lLeykYHSrtNYTzq/HVVAiH3OwHCoRPkGICwVt4YQmLCkNO8wCbPcb1c4Uq8hCssqXAVFapwhGCUYDw9Q5RMEfD/0UhKTlDacwvgNR3rp3ElS36VKznhbw6cGJaAQ5/dsjsqMQ1DwJibqOUq/HhKCwQtkvSBofFSiBXUFIS3YFMmr4vf1DIP3mq6V5yxD2AYBbrTQ7hvO2XDLf/wMUXR0BnpjUcbEPra/VCwWB9nBt0AehdjMLRddznO7/Ou/rcGia577OiPWlXyzxsACK3RwuY8mvVi103fk6pYNWDQudyc+602xHRcwTyGeArFm2BqHMoS0hzeelZvrZ1tQKiXM3kC5nbbS67JSmqBpB6u8oLeQLIhb9ZrIbpiaBu9FYxWYP3BWMhkRmaz6lnUvduNveO9CoO7TMzTuaceGNwDFhBqGLcpQSXkDoZEJiOJDGsMrpDzna4R1mAwwnSc4DyO5H02IosoS0qMpLQLw8j56TyChhfA1gGWJXR8ZlH/4Y8PCIeu+917ctdV9u3igwf1dOAX3wPH1ML2AUIFhWaf93QniZCrFWenQBN6rcMCN+Ua8yrFqkrxcX6Ft9fvhYH055dP8f2zn3Cd3mATZBjNRginIUAuybhCIIBQ643b/GCngWt140YkkKimTbIZlzrjCuOJnm/cMydAeMAUvwsg7LqNgRPiKcyrCotNisV6jcV6gxuCw/kKqzTDJq8wPXuA8ewco2SC8WSKZMKUcgPWDCZp4CxDqa/lKDpbbshafGCmrm4l6zCFHzq9ZWaptLxNquuZ69Vsj2qm8FkxFRCaY3eEih4wND2H+u1sH7K93J1tZNd53nW2AJMFvUM3tzs84U4v5gBgtKuJXc8lUuguz+XHKd52i94H7vuSNfv6w87XjueqAZsFKm1zuxP0/aBQwVS/h9CtF1/BsmzF2t9e7q8lE/IBob15K19WWld3syk64cVtuyd2ferbEJrwTAGhlMDZkExmKWCQhqPJWMNEmT/I+qgMWdPXCRDeYXWfTv2d94AFgRrCrVE9/NhsMmw2a2zWK2xWK6TrJVAonXwS0TOoYHA6jnEex5iNGDrK8jUkmyMY1DrE9BAGDCVX9bAmY3N66R8VEBqZ2jE/dm5pv/P5dGr+sB741ICwvc9ZYkMxr9ZlrbRV/G0V5LjJ1lgHBcoRwCITy2yFV5dv8dOLx/jXD//Gs3fP8ebqLYJJKKAwuRgjHAeoRpWGkNoa2dSrLSmfSgGXFiIs5I5HQ/Gpi85xsQvEB/YpTiGjw2ZZS8XxBc+QkNE+9ciqlJZ5dJMXSHMCwALz1Rofrm7kfXmzFDCYTM8Rj2dIJlP1GI6YO2CJXhzGsvq8phHain6+8ustG+4oPiasM07NFPa1xK3eMpudOb9m+RQLhlEMa++gTXDvSnS/C9DYNYQ7AEQbzNbWHrvhDAEtdgTNZw2Y7ut5/Gdt9r37ZQBoGhRI5GVMt8DRQYumPrivvYdcbQDQ7ZqjO+fwLhDv1omI2saU2A3+XQqvxvOLetZoR2vr8gwoepgLqLbMu7Wnti750gqw9UChvZW9i3oInTLVnKHar32AUAkxSlMCh4yIG5S5RhAQCE7HGi4qpSaksd3bsvxiBOaWbeGTrp1D5tzp2FMPHN4D1jOo5DJWbgVYrVdYLZdYkaF3tUC6WqKuJ0gwmIwEEE7GI8xGI0xHESaGWViAYEzyGM0fdCWezLq2W65R/IbsYIc/mZ5xXA/hUDW+f29r6GTeQ+3aDW/77KfzvtweGDqThjzB/rlj9T93NQcIdRts1DlGhQ1KrMoUWVhJIXvWHNwgxYfFJX67eoNf3vyKb598h29//l48hUVU4OI/LgQYMny0CPPawSJahSE9VO50lQOSEmYAoPzJgsG6mTbKqKahqxWJk4dwyMwwx3RNNt9j3AcDuv7uX4vfFRRW4inkd3oJP1xd49Xbd3j97hJRMpGQ0VFC7+AMk9kMCcFhYvIGPP3U91arWqlvVzhb7249Ec2Ng7+p8rvlMWv3VctL1Yg+bngIfYKZuzCfHQq09i1pD2A0GGO3y0h0T5OuHMIDJtRRDu3a9ocD4d3P5QPeozTWyxEccr0Dnm0n6Ns1D7aFui/eVca6NaG/9akf9kzNLtej2h7Ctgdte07bddnOsdUzDWmTsUBuPZlDgF5Ltz2EzafoB4Q8TvKfGC7K3EGGiuaZdAGvytxBegnpuVDym5aFqTHMxmoqYa+t8T8BwiEL4nTM76QHrKpVfxrShuViidVijuVijs16KeGiZyxMPWNJiVg8g3xP4hEmoxHGrEtMQChEMpF4Bm1ucV9XcClJ2No99lUfINwFFLdlp9/AIXv7CRDe45D+IS5tNNsD2Sm6V8o+7bE7lUa9cNaG7vNSSJSNcIWWKMjYHUJKUrBe4bxc4iqb4yq9wX99/0/833/+Pzx7/Stu0jku/n6B6CwCJhXKuDCcAk4XUNIY6x00JHNGrbE6Q80FYrQCVxnVrDtRAcSreMohHLoShlgf9oHCLlXSqqS2BDyBIb2EC/ESXuP95Q0Waw0dRRQjTiZIpvQUEhCOEUh9EVt/xNdXzd1MjLCbwGaadjBi1iptrbf6y2JLizOHm5xEL/zTlcE29fzsCvEVask13F6MnWQzQ/aLoQMpa8kDg1Zxr5tyW0DYBguHNOg2x/Zt+ccGhMd6rqEqyp7n6q3hcYv+aHjE22PQt1p3jFWjCX6+o51v3gG9IKivqqKrs+nfxl9abbhZt1R+6Fpr9u/OQyhPLbsajw8FDAqzKAtnpynyPBfwR5ILgsFxkoh3kExm7hY9C7aD/ViX3xDpeps1cjrn1AOftgc0Ussy9yk445rhGlouWGJigSxdC5voKKgEEPI9HY8wTWJMWFeQeYMCCPl9JKyjkdT3jJSFeEc9Cbetd5d4uWtvdN17PxB5+U3uAAAgAElEQVTct4cM2eBPgPCuY/dHP9/qjkNmU7MvtvfG2wFCvWoDVhl9xabzWe4QlqZgzUICRJajX2GDBVZ4/NtTPHryA7578khA4dXmElmcAtMS44eJGGG53miYZbQOc4qTmImGaqStN2E/jcTIJGcvpmPGM4afAOHhS+O2KktbrdxWM60fzxHWZgzRyos6l/DD1Rw3yzVSeowZMsJcQoLCZKL1CiWMhDk8lm/IPp9NF/VbT8YjFdDq+9BXrVg2CDR8cNQKk9vlIfS712MX3Qonqz2JHQupMUTd7ISHj2KjYeamrv5b3RM7PU6ub1WR1TjsL+d1H4DwUz7dXdvfbusu0e4Jxd5H1GNqIb8H1zaUI9/wIFY8DezoC6vUaA9L8tTc1vS2xgLpGfZss9vNGrop2pA2JyFUmbUxpHleIMszZGkqSi2VW25CDBclGCQwFO9gb2mXlizqskGeAOGnXGCne91DD9TrR2jcSynRwrq+zLUlKy/zBlcregUVDCZRKCCQnkG+CQTFMyh1Bpk3GCOJ+F0BIY2+dd7gAEA41Px21644DAwOlUpdrToBwruO1R/7fAcHD5tl3fPqToCw4ZJTw6rYWJ33R7yEUsQ+ZBF7BYV8v16/w4v3L/Hd40f48Zef8fjVY1xl77EeLTH92xhnZ6z1G8o+vFqvZQ8mu3dLk6/1ed9IrP2ijWiQO54A4eFL41iA0IMTNSirwzpNBRNyCYmnMMux3GR4//EGH6+1JEVWEtCNJJeQOYWjOEEUM2wrMXWJNIzUAr6ma9vOSvfrQYCQl7XK2ycFhC2ry+HD13GGeXIp5eHnRdzFQ3iUht3xIncFVO2yE3dszkGn7xLDQ8fl2IDQArEBwL8xj1qe6HsGhAd1s3ewDwgtGKUyWxZkHKZ3o5AyNNyAWHaChem5CZ3NzmoqfDVE7XsZ49QJEO7rqNPvv4MeUH3AzXqbP0QASCAo64WlJYpcwCDDRPMsBYoc41i9gRImKnmDI0zjkfxdwSDDRGMNFQ1NOHYdkr27c+z2vH89HqeTPx0gtP3dF+nQDOa3T7dfsT9OP5yu8rl74EsFhMr/yW0vtO5BfgbMCSQoBDIWow9yySm8xhwfV1fKPPr8Cb59+g1+/fgErxYvMXoQSL1fBYBQ4yzL0RgPYWet5trr48feqYewrhUui+QLCBl1LszWZGpD/E8l3XbM6fsChD4YtDDNEs3kVSk1Ca/nKyGXubxeSM3CdZpLbcJoNFYwGE+RjCemPhFLUlgSjHZ4qO8RaW5pgzyEJ0DYUKVPHsJDNoFDFnHXsSdAuMtDeMhI+MfaTUR83cwXrEqjzBbCLCrgUErRGC9pVWEyHgsgZE6TkMns9Q4aUG2ZUrcw+22l622f+nTeqQcO6YFuEGJ3ULGNMk+QYLBQMOg86inS9UpIZMKgQhwGUmh+liibKAHhJNFagwSACgZNmQlG/tTpIFp+Zt9rCCC8E2G03wDjWdjXpt6IiPrEIT4duVkLhLs7913hBAj3j859H3FsPb/7el8OILS7neUQ0E+pK28JQ3QqhwoKsxBIwxybIMcSayzLFd7PP+K396/x08sf8dOb7/HT60e4qa7E2JTEier6sv9qTVK9pwK7OsDNyIsmFFQgKLXLbcqMwQufNYewF/O1dYOmDNC5W6Pe+57K2wJniOhqKlz9QsuRvnisjmbOWGNCjgCrTY75coOP13Nczue4vFmgkOK3McIRLQYzjCczxMzniRNJPBfLXc1W6HeqrwIeGDJ6AoQnQHjrJbdfmenKc3O3OwHCGhAaGTikR/cNl098QfBHL6DmDGZSfF7qaUvOOQtg09AUSqkJG7pChdUXC/33O3kI943F6fcvsQe6V1m9boRJlCV8lXyJuT1cP1Kvc7NBnvG9Rp6uJCyUYPCMpSUICAUMMkyUINB6BhUUUtGruQFcraa9xFz7AOHRwKDqnqasxr5x22Xw8TWqXdqVVQRV3nSd1XX2Nozc19bT78fsgUF6/gGo3b9evTIFD+gvNklq+DN033x/k3znSt/dPPDCw3MJ/dNPAwj5SS8haxSugxSbMEMWFFhXG1yv53h59QLf/fZv/Ovpf+GXD09weXkpAHAyYfjoueQVS/6+DQYlYY1dm9yb5f/N9ceyExYQNgrdfy5SmS7MV8uXLtnRp/kcQyMaOHP6RNUQgNgvDn0gqBNM/+kmo57CAFlRYZ1qOYrL+QIfb0g0k2KTMnyUoFA9hHzHpICPmVeoBWtlong5OsZ+YIpndgFCj2K/ERZqnuKYIaMtOv9dHEfH5z/ySD/8UL+dNf78yfI5Qyt3TdodomzQs93Hc+0Xr3uX4aC2d11l172HCHWzzUhNzz2vI4aMdgdAqdRvPFGDIXdfA9u/aygLcwbp3chsaGieY5NmWK/XsnMR9DFHmRtRvRlNZ3VxbJHdewXhCRAeOjqn47+EHjCrraIBVtujUkP/L+ZVKl2FegfpGSQQlFqD6zWyzRohcsRhqTmDSSKgkCGjrDvInEF+Ws+ggsFQCWQYil2Dwf0yVI6w23RH1+1fowf291EB4T4B4kM7q8Xs9z2eAOGBY3rEw3f6dtpbr6/Le+tsiKajDqIvHBDWYX8GFPLBiONCoAxYk7AUYpksYo3CUlPGkOIyv8STDz/hu5ff4Jtn/43nz59jsVzIPnzx4EIZviOtS049n9eiXOInwlC/e4BQC+GU4Bn63SSNUIyVnpZ939iqPTnaSL8Wd/6B9nu7cR2T54jzuPdS+0TWrt+7QaFdFe7TUr3Yv5QIQC9hVpSSU3izWOHqZo6r+QI3yxTrlIMfI4wTTKYsScHSFBMpZMsQE0sg4z+UTILWxlFvFlaprR/G7+z2E7rfbA7FVufVtQjtL81rNIpyN/KL9DjeoVH0/uCB3jGz7Q7fIrfZ7alqPcdnJcToeDbptrtaUMzs8zWMRr/fQlrsbNc2UOkfZqcMbB9z6HP3rdj239t2x/6V7uazp8AJaadVTfxWt65Tl3vp5No1o+rWhdVORYx7wLC+c+uecqZlHDNAUPOcSH5RIS/0Oz2FmRSiT2Uu0VOhBbGV0YzWyelkKs8kb08R3ckYemIZPVh6nU74XD3QVDK4dqhklUGgypYJA9M1VaHMS+T0rG8ICNfYrNYCDstsjUlU4Wwc4pyhoawzSDDItwkPFTAYR0IeEwubqHrimzKjCQh3gbteKbhPgTm0q0Wkbd/N3WZbjvoag7vdkIap/GzGN+kVdhXZ8KXuLXatQ3vkT3/8ED2/3i+sktvuNQOS6ExrznobNLy9B9oDD/cQdutLet9dM6Z7zm6fYf7Cw9sho2Zy8s8pCqTMIgxLVCPemz68Cmts8CZ/g18/Pse/fvonfvj5B/z2+iXW6QqjcYTJ+RjJNEYRFPIu+S+sUIUhSr4pr0Tf185W76B6CPnZqJTqA8J9j3/Xmd6GPv717KKtF69IX3OE3+/+7GjPlLs2cOD5u0TXELFmb9MWmlqB0CmCrr84hASFFbK8wHqTYrXa4Fo8hWu8u5xjlQGIRpidn2F28QDntBwkCXLm/9jaZRJCqnfn5OCG0hCWtkFWwetdEPWBw3tsC1i4a/SmRdQFFVvxIQPv6g7btahv+5uvAfuj7nP9HtzQYSfUtzsU/LRXXN/tWs9jttxh/bnrEYZux8PHpLnebtsfQ1d0V7+0nrfRBFcbqLvveu5r1krXr3p57xeD8BiuZvP8bMkI1iYSZkIJJzHKVFXVOYHiEcwy3Mzn8lm/bN6BYsz6eCauM5mdSe3MIeSnUMlYmVJfoG+XV8VZ4h/aD/dZjSrDlt3pqD9TD/gLWUPVaTvMgwBFGEiIlyFhED2lJIFMmiMjGFxv5F1kGaqiQBxUuEiAryYRzpJAgGDCN9cTjSxRiFEYCBAUz6CUcGmRnDX2YpI/9I/FTul5iIJiOLH67lXbUr0NvHn5fnnZNOkNa1STDXlLEvYq712A4s80kz/ls9qR9HV9u2P5Or4snzYgsP/ngZHJrWtljRp6FnGsNeY5z609hL2xNXu6og/K3QUUeudaTONvjyYLRg1NBHFEAQ4D8DtrFa6RYYkNHr34ET88/h7f/vgtnr9+hnfXb/Dw66/w8B8X2PCoKkVWZcCoRBXFIq/yIBTWY3UC6WeIQjyE/KwjBvl70eEhHKq2HTrR2sGRvmrjVBb1ohpstEWQWSOYLQR5aGuOe7y/EA65sg8KXfEJvUJzcQXiQmZoFy332SbHYrnC5TLFh5s1rlaZkM1EZByaTHDx8CuMp1MEYYTKhI3KNY0nLLRg0KskUY/7lrfskCfqOrZVrqKtQ/chQobo3bnA7qe0GuxQhO/ahVvnf+rn8mfkfd/bLO4deoIfuqVdc+w27VrRu+ezG6ouQHiXieDa1PAfGrIXgkLrJWRvWJp65hfQ+1cWCgYzw35ocwVZy4jgkMfbkFB+p6xhHiGPp9dQAeFY6iDRO0hQKL2+tWG01QE3Qna7OQHCu8yD07n33wPbMogyJw0DZFEgn3JEXqEiC2+aIRcwmAoo5HcaXUcIMYsDfJUE+MskwNmoQjxmLeFY0joICOkNjIJQwKAWnbcpG+2F5WTcvjzBvv45JGTUL/faPq/xWwcgVEnVLUONaco0cTcYbEJKCwK7NNTd8v8ECu9/xdgRt9K/7c+xKnut6/vbhM++yQNiJVrZNFPtTISlEqLYAk7tJzuuFmZbPbz/+maiDX6za2Nr5nfo3RZDMuWQJtuXHz7g2aunePT0Ozx58ROevP4Z5SQDZgXKcQ7EFRCXKEc5ijBChhBZEKIQBxDBYImwoneQgJBho6X8XbfxTwwIuwCy7RR/snRaD+xs84GgVUbuC8EOnwM9om//BZoCz68Z6MfIWy4gk1coTGYl1usUi7TAqgDeXy/w6u1brLJMBv/8qwc4u7jAZHaGcDQCTY62tBjDUMLKbGjm089LEobS/U0/4IjDASHvXx0NEB73afof/LiiaHcHHxsA7bpbe2M/XEgOnyzmuXqLz+uV/oyAUEOyNb9TQ0RNX3g1j/xZUdcsYwZTTsZQrSe4SVMpaEvDEhnLLFMoFVRLYc2/8fer62vJJSR1Pv9GQDibTqUG4XQy7hnWEyAcPt9PR36ZPaCJOL4Y4qzO6B2MAmRMxaAhJivEE5iLVzBFutqgSHNUeS41BMdxImGiX42Bh2PgbFQq8VvCtTaS9UZ7Lb35UsuzLjrfVhf9Pcx5CA/d2YYCQl++dt2jbp2nxDZ1mf2AcFfgf9/ZLlx0GCjsA4KH9tuXOUe/vFb5kr9rF9hy/Pjo0XqMODgRUEUMo3RRbE71V0DY9zquFna4nrULENZgsDUBd2ncPCetgE1RYZmmuFx+wPN3v+LJi8f48fkjPH37GK9uXmLylwTTBxNMLsbIwwwb1jJnqpnNISQgrNQjGAkgLBCa/9ug60/qIeyyHLQBoQ8Ma5eyLx0sCOz6/Izro9sWtr9B3YCwRR9bO3Wdw7QsgTQrsClKZFWAy/kSb96/x/WCZSnWCKi8TaaYXVwgmU4QJ1TeuMGpjzqUYC9uLC7/p56ULgps/wMMOuIECAd100EHHS6oDrp84+BjAcKh27BlE90BvS1urA85dn/sWtGf3kNoSz5IQIl4BPVT0bF+Cv10GDraewI+IYnRMhJFQbppso6ZvD8TQk5llOCRXkG5xohFsCOkWYrr65sTILz9wjmd+bvtAQcIa0lgQkalbhhzBosSOT3oNK6sN8g2GYpNJpFrLMQyiRNMYxLIhPiKIaNjYCaAUA0vzPGnkcVmcsg69NI6urtO5dx9egi3jW3aEjHSmkY17XVNue50mn4Z6hgOt5+ySZHvFD13NXc/P3dwW6k2fdWTh/a7nZpfcMO7AKGvvvv+HAGHdlAtGDT1+SzZiikR3Xrifsh3Wz28v0sP1yt2neHa1+QI2AsIyworRiEwp7Bc42p9iVcfXuGXN0/xzZN/48eXPyCLUiAB4rORkNJQThWjUN5CKkkHS0lASC9hjiigh5DZi678xGcBhF2Txvc5GOKdJlFBe1a1R3CornlPi+m2E3EbEPqBFr7gcw23/VeUQFYCeQXM1xtc3rB4/ZV8MnwUUSSAcHJ2JmQzYTTSENIqMHAw8gChm5IDSh0d2IsnQHhghw04/HBBNeCiPYccGxA6NGfFosw+X+PY09g/l4eQAFA95lowPq9rAvrbCsPOqFAWrIFG2vs0FZKLLCMVfiHXEFKYJDHlaZSdrK+wdJplWCyW4CdDRu25sxm9gycP4e3X0+nML78HmoDQsvZRX5XwLbKJcp2tN+JtZ85gmeZAXiIORxiPYkzHY0zpUR8FuBiXeGA9hB4YtPXDFPYMt8TeFyDckqstmdz2mDqoqN+aO0W3VqS6nq2D1jUTaj9KDeXaRDJtT2FT/XN7o69Xtr9/+XPw99fCtm5v54Sv5/pOn3pMmlXX2tPKdYQMrWVB305XuK0e/ukBoWMLcWaL7laIh5ARgWkKjEKUEYvYZ7hcXuG3y1dCNPPN42/wdv4Wi2yJYlSgiitUcYhgEqNKQvG4EgiCnqSqENZjAkLNIXSd/9kBoSZQ6jD6Ki79V0JYsCc7SKzlRLgS5ritaPpd3Kf4HGPZ+RN+6PXak9cPGFWRuf3yz+EwZgWw2mTIykLYhG6WS3y8ucard2+x3KQYjccYn80wnZ1hPJlKjcIgIBDkW3vZxsVID5ouFEdig/Fz6FP1C/iuVN8+i6jsQ4aRcF9oyTEX812ecj8B9t2u3jz7cwHC297Xrs22kcPO6MPClD87IBTBtG/VHzeHkPKBAG+TbmqvoFWdeKf5fI7VYqmlILw3vYLMIaQhSHIEyWJIqupQvzMMlHOXRegJIlMCScs8SlIZYR0tEBNMjk3IKIllTiGjx1zQp2t9UT2gcko4+SRggeWdgKJSMEgjCdfJhmyi6w3yNCUhg4BBegUnMcFgIiGj0wi4GAMPJgFmo0o9g1LCRdeprGEJBR/WAVYn9nWjYWfuFlmNkhpOldq6dNOI3WxFUyL2eXI0/8vxhbb1fz3P1wp3MYvyNzta2hoLM9w328rb7l5D+/d03DZXjCVJ8UfU7owap2Z4Q7YV4m4NWIbXHNxaM+0ded8OvX+8Dp8xu87YXjvtud+t86vcyYGIrKEVuUixqJb4uLrEs7e/4vGrx/j+6SP88upXvL16hyIqEU5HiM/HiGYJwiREGGhBepSsWZAjDAgMLe2pguy9gNCpa/u7bt8Rznpg6VO0Poa//GuLt9dzEkpRL3OGOZr8mVqIBhKD7+jPeyjbj+/6ajzybSafvwb8fmgDwr6JnlUKCCVpNIqwSlPcLBd49e4drhdzpGWJgLkKyVgAIfMXwijGKJogjiYIwJCVpvR33dTdj4dyOLUhQBvY9O+DGhY3cJ/cMf3ufoV9c1t/v80MGHbl7qMOea5Dju16lraN71bqyDZBZmef+W3VDcMCH6c1Ndl494vV/f3cNhj566B59gHjXOfjNvu/S87Ze4jySUMXiWAYGipgTs1FQmufpio12QxrwEGAxWKB1XIloG/EdxwrYyGVTmky85QMIJRogUBC1sbJWAhkWHPQvulhJIgkyYWCyUrC3Mb0ekyVUGacJD3Tsr2zu9FRI9OJZXT/bDwd8Xl7wEEMq6OQ0J2s3QSDdR6uFJ5PURUld1JM6Bkk8RLXSZyIp3AcBTgfh3gwGUn5Ca45gkGJDrVbb61oNWXLPpvTLqm+71yR8t4FZGV6qkD3Klax0zTkm/STLSI8SinrfVCgxn88ukSOvEgRGSZkprDwn9tHnY5ohVxTT3TAw9cNXUv0QSxUtBDR7Vo+3OybaYfumX3XGbJf7LvXkGscsmL23e+Qa7ljrY6vGoQbff3e1CHsXLBjYlecg/OeAaN2TnizUg5s76vNtvQ/xdDnvz0gvF0Pbp8lfWroA7jf54Eyj26QYYEVPjB89OoN/vvHf+PRkx/x5MVTLPIlsrDA6CxBfJZgPEsQjYiRSEq5RlmmiGOykHNUShYglFW9ExC2p+DQLuzqCFVoVIGRQsjG4uYLF/1einKiVmn1/An7XUgq5oCeT1ZRJhc6KmHG00LJQrFuQaNpeJuX4j49hIcOvt+3bcHbJYi7jpeuoJeQYaO0WhYF8qrEJs8ll/Byfo2P19dYZ6lsZKNkjBET2ke08n+Fs7OHiMKx9J0sYJl0fdDTf8LDhNM+QNjdd3YF+CLm0F524v82Z97+nMP653b3OWQ1HnLsrnH2EMjBMH07L1B7ScMh9aXf/dpb1sgjh+iPZq6as408sejoNl7tOrrAUL3LHcTAZOdPx4q8bZe6R3WgzutygX2lkX9czyb8k/KQz8iQ0ULCP3V7rdtKe7sxlMnziMzUfEHTtdKvAhZHmr+kXsRIgB5DSpfLpQBChsDxvrwej9GRgZacMIAwjhMhxdh+GQNOR//QI3AChLdb7aezPk8PWP2Ehhla6BkmSjC4TjdSfL4uLRGFSKKoBoQzlmVhvU4BhCFmyQjn4xhJJJkcpqyEe6bGtmuQ3G1LS4jU2rEFtfWiWroZEW133C49RAPPWDSbepqyE0YBuVTbcE51uaLOUaLupkcxv3KNNebzK8TRSCMP4gQj4WSlx1SVVJ9+38og+asxUFFPlCZQrgVq3OI9fPeBleA+MLQEGrb3d4vyIwj6wVO37173oU/c9bm6H8rq+Zxj/nfn+GkCeTtr2BprZPDr4tVMohYRcU+yzKONnFteodYoGtBT/9qcAdr6IX1wf4Bw191V32nYfGvDOAFhZspRaO3CHNdY4PvnP+L7nx/h25+/x6sPb/Bx8REYhxidxTh/eIaYIaRhhfnyGmm2wvQsQRTzRiWqQN+DAOFd1MBa//GKJjvLgYJEXf4MyahQVCVyllYgIKR3yCoxIYWF+LOUJceEEQu1ukGZtraeq43VH5P/JYDDQ0Bhn0jg3+lOFjp5eSswJAicr5a4nN/gejnHYrWS8Bd6EUcxWQK/wmz2F8SjmQhSUl3LHLRgujdc9HCAdviSMjqsSPv7EIaDJfQf4EALCIYIP/O4cuiucTY2vLsMzRbYsgJdr62r3HuZ0gq1PDFftJXuyEMBoZUDvjzo+tuh4cC2HbUnz7bTri/KPBq1WuuMxxPwEZQxTLOuL2jC4nWRunESUCe5gywcT4/gqPYs2rqE9tPKUvESRqxCpJKd65/3XK3W4n0kmYyCTgWE9CTyk97ByXiC8WSsylco5rnmi2Enkgu1PTlOgPAPIE7+RI8gsoXG6apAXuRIcxMmSjBIZlGGiVYlogAYx5o3OIlHmCWJegkNIGTRefUcBhiRUTRUQGjX8dZKaQHCAyR3PTpDAKEPBH2J7wNCfxdoAkSVHVb+tsGjxjMoJHQFpZ0anucp0s0ao5DRDASFlCcO0BkNwMshNGG7JsXIBYepn8mmGLk0I+01BwNsL27zlPb3r9nn7jTnh+pLu7SkodcY2tDbamT7r187fmqA5zyF1gmkvihJ9PICh3XGWL+w0UbNuDKkVJKbXNkJIUa0DKTmecyaaqeTuO3SH+mhY3vcvjrkan4Z7rrldKaR1Eq8hASG9BQWWGCD18v3eP76BX5+/hSPf32Cpy+f4iadC+Po5HyCZDpCMh4hL3lGjpABPhGBYGEAYbEfEHq6h1lg+ydF1xH+RLHDzkkhtfUMGJT/0xLHNy3hVAJZo4d5LwYKEtBGZYlxpYx4nCgKigrxGvL/tEDVuWk9YaJ/FEBoBbk4TUkzy2R3vqtSQeF6hY83V/h4dSX/Z59GoykmkweYTB5iPL4Qy78wCxqGM632sAOC9knQnnMOWQRNDHAChLdbbf5ZXxogdMK7zhr05LmIeM+rpVZgE2xiwiat5UxnqBc6eouc111yoPnb8E3ZhndKO41UV+edKxVB6zpBl7Wy+yPGcE2GfvJ4BXv0+Gm4Zw3QApMnyELWYSQeQYZ+ci2zJA09ivTyEQzyOz9FQfIYRgUoMiw0jOQc5iby3nIewaoBoZS/tOJPphMBhSIvDFDcnp8WEHZgRd9DuDND+u6z/nSFUw8M7YGGYbbGDbreuUbygrU4NXdX8gZTetAzlKzNGYYQwEcQaADgbExAyDxCvukVjJBEAZKRcDsoGDQbd+cue4+AcJsURlugeZLN8s8+SLTf6Rm0Bjt64/iiUpqLz5DanG/C1f1bmZGNZ09kDhUMrTEskV2UZYGJAjORDfbaNgvQjIaG0ItcoqdR//Gb6oG+vtCEgk4H0ee1gMNBxq7Z0qfo9CpArYs0ZtYAj1TXddvXGDqrh5gRhhzTd7/uc9t6vowWGXmt4yeoZK5xpqipgB5nW4zd+YYZEsk3YV+MEIn5jBGwRKG8ZS2VEOeQ2dw0ArEVjGRH3JoIzMEDxsPNlGHexP1jc4gubNWZ2rhjnpPPl4WKnVibcIUMK+Sgt/AyvcGLd6/x3c8/4Nsfv8HLDy9wtfoo4C+ZJpiejRGPIwQJybEyFEEmYLAkKAwPAIS2a247hZzFXEWLDwYL1tUyy1n/rkxeRMB8i6gxAiXc5CivlzgLRnhw8UCs1bQsZWUmSd20OKnd2ngH/6CAsD0OVpjnJQFhiZSfJe0AJa4Wc2EfvRL20TWKit6EC0zGD5EQEI4TBwpNvtFuT0uX9d9ucv2/HTp3pA7hyUO4X8rsPOJLAoStGdBKoOmy5DFEi0qYF1dqdSkFPSWlxRFeFrDZS6kB3HsNB4Qq4RT8+SCw8XdbTL4DxFLpISCzINDmAdZEMQYECkOoqVtmFScFfAoWFbQpvl6vyTaa6eZMplIqZtIGXWLsS9YdtGQydftZXDtm/cEE04l6B2nNJwB1r6bS0geyGx7CrSHrM0AdYWxPlzj1wI4eqFd2rUiasi4CBhkmmiJLNwYQKhjk3sQwxTFzcA3wo3dwKp7ABBoySlKZkYDBUQj1DnrypXfGHwEQDhtwZ0yjku5qg1tTm0osCkKCLhR7n5EAAAbiSURBVCqgy3Il6Sk8M4nHEuZJggtJ9fEyva1qX9FQb3gAlAvCBp8oMLTEcbZIsvj7KNMYlUBjWE0UqCHxjF6g7GI0BO8/jsaIoZ5FtqARPmH0QGU0dSCw7SfSX/w4EwsZ9nmRPGRfd/g+AHewFuRduQlt9o+xhb1dOtm+duz73ejYrUb4er5o9caIW+v7LIVg9HqCQcI6DXvMsClTbLIUmzLHokjljTjCJBxhFsWY8hMjzIIRzoJInEICFC0FsBlkOpHsE/tP3k8xtKsnD4FwQ0dkGLxsAEL/gULmEWouIQHhEilWVQ4EI6wFFM7x5OVz/PTsER4//xEv3j3D9fISVVgiGrPywBTxbIQiZPH6XMBgGSoobISMtofYV4Hs0hgyTbq6xQcYopQwPJRgjxaDOmpcgSE5cOjUXJcFVlmK5WYtni4qhuFiA1yv8Ldkhv/5j69x/tVXmM5mEt8fkvggICD0XA5/GEDopnbXFFWRFkgOYV5WyMocBf84iqTvrhY3eH95KZ+rNSfPDHHyAHF8LnWRRNEzdNiNTPP9c9wcYUIxOhTc2y6pEyAc3Pk7DvxSAGH/LBBvGXPkOjQk5uuslsvt56MCQzlyC69gFxaxm1etrzWu27W9DBsbV2h6Gz9Jfp4u3K2XzZ0mqYt4BoWEQkM365xqshQS8RnFxwK9MNDjRyMeqyFqm01VewztcTyNhDHiFWRpikI9g/yd7ZZwuaKQ/J7xOFEPoYkmqJPBaw3Panom/7Kje+RRjZHntvvIsF4/HXXqgf09oEtc2T2lEhdlipnPLO0iNTwzsu7SM8hwakMgQzAY0uM3wiRhmCjJY0YaFmoAIUllFBCGIOu7X5Bb7rrL/vEJAaH2EvUwKur61lgCJ/P4jYbldbaRSKMVdbEsw2RG1vJYdC/13Nmr2fwx9QSyrxjNNSaIY/5yFAmo3qzXKEqVORItYULkFUBakkCVFKyXTBnN/YAWrrPZDBfnF3hw/gDjUYJYfEY2HLQJ5CyjqS1m7v9aU9Z1jYf4FPokVfMq3pPXveAMnHYu9u2Bu/eXGp5vXbC/dTqCPfV8Jay/77UPBO9+lraeb8NAZY9nmKMBhJoDp7lwc2ywWC1xfXODm8UcV+kSH7MVPuZLlJMY52GCB/EY59EYD4IYfxuf4T/GZ3gQJjiP9B1WJg47ClBFWkih+XLUQ3a/HAbLbqu9dvfvIVezfSniwHd7Uk4ZUCiAsMqwouElHDEQFGuUeLe8wqsPz/HTr9/j8YtHePbbL7hZXSMtUsweTJGcJwjGgdQrLEICQn0HGTWqrdnhVof9pouqibH3i1x3RCcgNHGwNtjAWg4YgnBVLHG5nONqfoMPVx/x/uMH3MxvUF1vMM1C/K+Hf8f/+c//ja+//hp//etfhWiGruOYoQQ2LkLmdvfU/72EjDrRbDN+tqezdSnLhkZrPxcbrW9UGGWCFJhzgV1d4cP1FT5eL5DnzGyfIoymkg9EOnmCwmQ8ARVKcS3UL78Pt4GpFYbajqZk9c9sjMQ+h4AkJZ88hIessZ0iqM0ksO/C7TiFxvFm09g3hlvnyNa+dWd6pZgz1xU+uV5vsJjPt1sbQJQREqQMyg3veV5LxOIDQvWcmW24zW42hLrP3IvS0oZjt29PIEdDDL147W7UHDyjjNCrQEs5reZWSfLCPumpMyqTgGMhXPBYSa1KU3sSPQIptomAbz5fiLHN5jSyL6jAsQ8IFmkomkzHEi5KIhklmrFkQMZqvUNvcsFbHqnMvvl3+v3UA/fYA5y1YojmmrHF4O0njaoZw6fpGVxLrhvf/D+KXEJA6fljmChBDnMHCQ5rUGhYRsc0tEYa3iZrbQ/Zi1tC/XvocbvEAZEmIGxAO9EnPi6u8O79B7x68wqX11eYLxYYT8cgS86ySJG2OCQpH2iYp+duloxxPpni4dkFHszOMJtM5Pz3H94JSU9aZFgzP7PIkLLcTan8ERJSWpFVHvLJ8MAyLwRo//2v/4Gv//4P/I9/fI3peCo5mySoce4Aq61qpqN7O/3JqitObVEisaae0iHY5E9eaoNc0uW/1d9NN27rmtZI66tY3aBQsEA7T76W+CanrmNvd+fZe/gP1q3D6a5uAeEQk932MbWRxeTf1pmBVaXsmKEDgktkuF4v8G5+hQ+Xl/jt7Ru8+fAOb28u8WZ9jfebBapZgvN4jAfjKS6SCR6EY/znX/6O/3z4d/xj+gBfzx7g6+kDnAWxOD/oiqfeuxsQDoVlQ4/rVE96l+qQnpUZZXSPPkDINUtAyLW3qQpsBHSzTA69+dT7l/jlw2P8+Ov3+Nf3/8Svv/2Ktx/fIp7GAginX00RTkIFhOIlLPD/AaFtqC0YqpzLAAAAAElFTkSuQmCC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4" name="AutoShape 11" descr="Окружающий мир. 1 класс. В двух частях. Учебник - Плешаков А.А.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96F1A-5904-A6C3-5E31-A82CE506489A}"/>
              </a:ext>
            </a:extLst>
          </p:cNvPr>
          <p:cNvSpPr txBox="1"/>
          <p:nvPr/>
        </p:nvSpPr>
        <p:spPr>
          <a:xfrm>
            <a:off x="1345925" y="499195"/>
            <a:ext cx="616743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Учебные </a:t>
            </a:r>
            <a:r>
              <a:rPr lang="ru-RU" sz="187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проэкты</a:t>
            </a:r>
            <a:r>
              <a:rPr lang="ru-RU" sz="18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«Окружающему миру»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D46E8-E7F1-93F7-7A3B-F064B7BCB3A5}"/>
              </a:ext>
            </a:extLst>
          </p:cNvPr>
          <p:cNvSpPr txBox="1"/>
          <p:nvPr/>
        </p:nvSpPr>
        <p:spPr>
          <a:xfrm>
            <a:off x="511750" y="1455813"/>
            <a:ext cx="3474345" cy="1962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1класс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и что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Как, откуда и куда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 когда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класс и моя школа»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Почему и зачем?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домашние питомцы»</a:t>
            </a:r>
          </a:p>
          <a:p>
            <a:pPr>
              <a:defRPr/>
            </a:pPr>
            <a:endParaRPr lang="ru-RU" sz="800" dirty="0">
              <a:solidFill>
                <a:srgbClr val="000000"/>
              </a:solidFill>
            </a:endParaRPr>
          </a:p>
          <a:p>
            <a:pPr>
              <a:defRPr/>
            </a:pPr>
            <a:endParaRPr lang="ru-RU" sz="800" dirty="0">
              <a:solidFill>
                <a:srgbClr val="000000"/>
              </a:solidFill>
            </a:endParaRPr>
          </a:p>
          <a:p>
            <a:pPr defTabSz="685800">
              <a:defRPr/>
            </a:pPr>
            <a:endParaRPr lang="ru-RU" sz="600" kern="0" dirty="0">
              <a:solidFill>
                <a:srgbClr val="00B050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B0FE6-9E14-5953-CF95-CC33E7521D06}"/>
              </a:ext>
            </a:extLst>
          </p:cNvPr>
          <p:cNvSpPr txBox="1"/>
          <p:nvPr/>
        </p:nvSpPr>
        <p:spPr>
          <a:xfrm>
            <a:off x="5157907" y="1245215"/>
            <a:ext cx="3243414" cy="24699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</a:p>
          <a:p>
            <a:pPr defTabSz="685800">
              <a:defRPr/>
            </a:pPr>
            <a:endParaRPr lang="ru-RU" sz="900" kern="0" dirty="0">
              <a:latin typeface="Century Gothic"/>
            </a:endParaRP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мы живем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«Родной край, город, (село)»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Природа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книга, или Возьмем под защиту»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города и села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Здоровье и безопасность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»Подробнее о лесных опасностях»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«Родословная»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Путешествия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«Города России» «Страны мира»</a:t>
            </a:r>
          </a:p>
          <a:p>
            <a:pPr defTabSz="685800">
              <a:defRPr/>
            </a:pPr>
            <a:endParaRPr lang="ru-RU" sz="600" kern="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D9579-9DDD-4A5D-A548-DEEA7B2993E0}"/>
              </a:ext>
            </a:extLst>
          </p:cNvPr>
          <p:cNvSpPr txBox="1"/>
          <p:nvPr/>
        </p:nvSpPr>
        <p:spPr>
          <a:xfrm>
            <a:off x="209473" y="4198142"/>
            <a:ext cx="3243415" cy="23314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>
              <a:defRPr/>
            </a:pP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устроен этот мир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«Богатства, отданные людям»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 удивительная природа 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«Разнообразие природы родного края»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 наше здоровье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кулинаров»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Наша безопасность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нас защищает»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учит экономика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родного края»</a:t>
            </a:r>
          </a:p>
          <a:p>
            <a:pPr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Путешествие по городам и странам</a:t>
            </a:r>
          </a:p>
          <a:p>
            <a:pPr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путешествий» </a:t>
            </a:r>
          </a:p>
          <a:p>
            <a:pPr>
              <a:defRPr/>
            </a:pPr>
            <a:endParaRPr lang="ru-RU" sz="6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B9A9C-282B-F00E-C8F6-5E4BEE041084}"/>
              </a:ext>
            </a:extLst>
          </p:cNvPr>
          <p:cNvSpPr txBox="1"/>
          <p:nvPr/>
        </p:nvSpPr>
        <p:spPr>
          <a:xfrm>
            <a:off x="5796136" y="4198142"/>
            <a:ext cx="3243414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«Путешествуем без опасности»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«Всемирное наследие в России»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в России»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«Заповедники и национальные парки в России»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защищают природу»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«Экологическая обстановка в нашем крае»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праздников моей семьи»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«Знаменитые россияне-наши современники»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имена советской эпохи»</a:t>
            </a:r>
          </a:p>
          <a:p>
            <a:pPr lvl="0">
              <a:defRPr/>
            </a:pPr>
            <a:r>
              <a:rPr lang="ru-RU" sz="10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«Крупнейшие художественные музеи России»</a:t>
            </a:r>
          </a:p>
          <a:p>
            <a:pPr lvl="0">
              <a:defRPr/>
            </a:pPr>
            <a:endParaRPr lang="ru-RU" sz="10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sz="1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sz="1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831" t="2109" r="18331"/>
          <a:stretch/>
        </p:blipFill>
        <p:spPr>
          <a:xfrm>
            <a:off x="3471151" y="3743775"/>
            <a:ext cx="2110979" cy="20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1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1533" y="1028888"/>
            <a:ext cx="395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«Мои домашние животные»</a:t>
            </a:r>
            <a:endParaRPr lang="ru-RU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1007269" y="1474070"/>
            <a:ext cx="7308056" cy="484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68565" tIns="34283" rIns="68565" bIns="34283">
            <a:spAutoFit/>
          </a:bodyPr>
          <a:lstStyle/>
          <a:p>
            <a:pPr marL="214313" indent="-214313" defTabSz="68565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теме:  </a:t>
            </a:r>
            <a:r>
              <a:rPr lang="ru-RU" sz="13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межпредметный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3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лит.чтение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мир, ИЗО, труд), </a:t>
            </a:r>
          </a:p>
          <a:p>
            <a:pPr marL="214313" indent="-214313" defTabSz="68565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доминирующей в проекте деятельности: информационный с элементами творчества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0027" y="2161619"/>
            <a:ext cx="8704658" cy="25622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68565" tIns="34283" rIns="68565" bIns="34283" anchor="ctr">
            <a:spAutoFit/>
          </a:bodyPr>
          <a:lstStyle/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Этапы работы над проектом </a:t>
            </a:r>
            <a:endParaRPr lang="ru-RU" sz="13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Погружение в проект.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: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подготовка учащихся к проектной деятельности.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3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defTabSz="68565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определение проблемы, темы и целей проекта в ходе совместной деятельности педагога и обучающихся;</a:t>
            </a:r>
          </a:p>
          <a:p>
            <a:pPr marL="214313" indent="-214313" defTabSz="68565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групп учащихся для работы над проектом.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Почему кошки удивительные существа? Цель проекта – доказать это.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Кластер « Что мы знаем о кошках?» ( породы, герои мультиков и произведений, приметы, пословицы и т.п.). «Мозговой штурм» (планирование деятельности)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</a:rPr>
              <a:t>Осуществление деятельности по решению проблемы.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</a:rPr>
              <a:t>3. Оформление и презентация результатов.</a:t>
            </a:r>
          </a:p>
          <a:p>
            <a:pPr defTabSz="68565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3" t="1423" r="2932" b="12313"/>
          <a:stretch/>
        </p:blipFill>
        <p:spPr bwMode="auto">
          <a:xfrm>
            <a:off x="4456707" y="4037263"/>
            <a:ext cx="1435895" cy="177879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b="17667"/>
          <a:stretch/>
        </p:blipFill>
        <p:spPr bwMode="auto">
          <a:xfrm>
            <a:off x="5995998" y="4037263"/>
            <a:ext cx="1381121" cy="177879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22" y="4037263"/>
            <a:ext cx="1388263" cy="177879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0019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7089</TotalTime>
  <Words>1497</Words>
  <Application>Microsoft Office PowerPoint</Application>
  <PresentationFormat>Экран (4:3)</PresentationFormat>
  <Paragraphs>335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Century Gothic</vt:lpstr>
      <vt:lpstr>Comic Sans MS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9524566707@mail.ru</cp:lastModifiedBy>
  <cp:revision>372</cp:revision>
  <dcterms:created xsi:type="dcterms:W3CDTF">2013-08-21T19:17:07Z</dcterms:created>
  <dcterms:modified xsi:type="dcterms:W3CDTF">2024-12-06T15:35:23Z</dcterms:modified>
</cp:coreProperties>
</file>