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8" r:id="rId3"/>
    <p:sldId id="260" r:id="rId4"/>
    <p:sldId id="261" r:id="rId5"/>
    <p:sldId id="263" r:id="rId6"/>
    <p:sldId id="267" r:id="rId7"/>
    <p:sldId id="270" r:id="rId8"/>
    <p:sldId id="272" r:id="rId9"/>
    <p:sldId id="27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A518-D33D-4CCE-832E-8489DF6DFE12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3228-C852-41E3-BBB6-3B418D0BD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8EFAA-FFBC-4368-A1E1-1F19A309D30E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0029-E331-4BE1-B8EF-634FBAAD4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0F7A-0713-4E06-85DD-CD7472F59583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33CE8-3270-4868-AF12-E70E479FE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248F-95BE-47FF-B5E9-093B7C5C9267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C4501-7EEB-4B76-915B-6090A1F16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EB2A6-60F8-4A99-85CE-74B39CA4448C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5A1F-B9E4-4953-998B-EEE3C5305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3ADE5-E1C2-49EF-8395-6697D528508E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BEC3-53D7-4C1D-8197-12DEE12B7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33AD-500E-42A6-B367-F6799D51FE1F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4E4D6-03DE-4E3F-9D55-C84CB296B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EF1-A3AF-4A0E-9C5F-11F5279D7DEE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42CF-9A86-4B28-AD2E-0CA4C7D32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48455-28AB-43A1-89EB-E00FB87BE425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BBF3-952D-4115-97B2-9E3CA59F8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0F52-DD45-443D-BFB4-E0E540DFB322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3346F-0820-41C7-AEBF-0D9B43B18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896-EEB1-4767-93EE-8B8805A3E5DD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812E-8E47-4D16-8AE8-26CDC039C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69D558-C0B3-46DC-BC5B-A9AB8CE2976E}" type="datetimeFigureOut">
              <a:rPr lang="ru-RU"/>
              <a:pPr>
                <a:defRPr/>
              </a:pPr>
              <a:t>04.05.2025</a:t>
            </a:fld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F4695B7-707E-4774-9B6D-813A5586E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5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71670" y="2285992"/>
            <a:ext cx="5643602" cy="22896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592933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Приходько Светлана Сергеевна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Учитель начальных классов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712968" cy="5328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9088" y="2027238"/>
            <a:ext cx="8496300" cy="316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 dirty="0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 dirty="0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 dirty="0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Franklin Gothic Book" pitchFamily="34" charset="0"/>
            </a:endParaRPr>
          </a:p>
        </p:txBody>
      </p:sp>
      <p:sp>
        <p:nvSpPr>
          <p:cNvPr id="14339" name="WordArt 6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38163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Кто</a:t>
            </a:r>
            <a:r>
              <a:rPr lang="ru-RU" sz="3600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это?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539748" y="3068960"/>
            <a:ext cx="410425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6600" b="1" i="1" kern="1200" cap="all" dirty="0">
              <a:solidFill>
                <a:srgbClr val="6633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500063"/>
            <a:ext cx="5357813" cy="43862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 dirty="0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26638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ChangeArrowheads="1"/>
          </p:cNvSpPr>
          <p:nvPr/>
        </p:nvSpPr>
        <p:spPr bwMode="auto">
          <a:xfrm>
            <a:off x="539750" y="1125538"/>
            <a:ext cx="835183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FFFF00"/>
                </a:solidFill>
                <a:latin typeface="Franklin Gothic Book" pitchFamily="34" charset="0"/>
              </a:rPr>
              <a:t>Настоящий друг – </a:t>
            </a:r>
            <a:r>
              <a:rPr lang="ru-RU" sz="2000" b="1" dirty="0">
                <a:latin typeface="Franklin Gothic Book" pitchFamily="34" charset="0"/>
              </a:rPr>
              <a:t> </a:t>
            </a:r>
            <a:r>
              <a:rPr lang="ru-RU" sz="2000" b="1" dirty="0">
                <a:solidFill>
                  <a:schemeClr val="accent2"/>
                </a:solidFill>
                <a:latin typeface="Franklin Gothic Book" pitchFamily="34" charset="0"/>
              </a:rPr>
              <a:t>это тот, кто никогда не обманывает своего друга.</a:t>
            </a:r>
          </a:p>
          <a:p>
            <a:endParaRPr lang="ru-RU" sz="2000" b="1" dirty="0">
              <a:solidFill>
                <a:schemeClr val="accent2"/>
              </a:solidFill>
              <a:latin typeface="Franklin Gothic Book" pitchFamily="34" charset="0"/>
            </a:endParaRPr>
          </a:p>
          <a:p>
            <a:r>
              <a:rPr lang="ru-RU" sz="2000" b="1" dirty="0">
                <a:solidFill>
                  <a:srgbClr val="FFFF00"/>
                </a:solidFill>
                <a:latin typeface="Franklin Gothic Book" pitchFamily="34" charset="0"/>
              </a:rPr>
              <a:t> Настоящий друг –</a:t>
            </a:r>
            <a:r>
              <a:rPr lang="ru-RU" sz="2000" b="1" dirty="0">
                <a:latin typeface="Franklin Gothic Book" pitchFamily="34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Franklin Gothic Book" pitchFamily="34" charset="0"/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 dirty="0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 dirty="0">
                <a:solidFill>
                  <a:srgbClr val="FFFF00"/>
                </a:solidFill>
                <a:latin typeface="Franklin Gothic Book" pitchFamily="34" charset="0"/>
              </a:rPr>
              <a:t>Настоящий друг – </a:t>
            </a:r>
            <a:r>
              <a:rPr lang="ru-RU" sz="2000" b="1" dirty="0">
                <a:solidFill>
                  <a:schemeClr val="tx2"/>
                </a:solidFill>
                <a:latin typeface="Franklin Gothic Book" pitchFamily="34" charset="0"/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 dirty="0">
              <a:solidFill>
                <a:schemeClr val="tx2"/>
              </a:solidFill>
              <a:latin typeface="Franklin Gothic Book" pitchFamily="34" charset="0"/>
            </a:endParaRPr>
          </a:p>
          <a:p>
            <a:r>
              <a:rPr lang="ru-RU" sz="2000" b="1" dirty="0">
                <a:solidFill>
                  <a:srgbClr val="FFFF00"/>
                </a:solidFill>
                <a:latin typeface="Franklin Gothic Book" pitchFamily="34" charset="0"/>
              </a:rPr>
              <a:t>Настоящий друг – </a:t>
            </a:r>
            <a:r>
              <a:rPr lang="ru-RU" sz="2000" b="1" dirty="0">
                <a:solidFill>
                  <a:srgbClr val="0070C0"/>
                </a:solidFill>
                <a:latin typeface="Franklin Gothic Book" pitchFamily="34" charset="0"/>
              </a:rPr>
              <a:t>это тот, с кем всегда интересно и никогда не скучно.</a:t>
            </a:r>
          </a:p>
          <a:p>
            <a:endParaRPr lang="ru-RU" sz="2000" b="1" dirty="0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 dirty="0">
                <a:solidFill>
                  <a:srgbClr val="FFFF00"/>
                </a:solidFill>
                <a:latin typeface="Franklin Gothic Book" pitchFamily="34" charset="0"/>
              </a:rPr>
              <a:t>Настоящий друг – </a:t>
            </a:r>
            <a:r>
              <a:rPr lang="ru-RU" sz="2000" b="1" dirty="0">
                <a:solidFill>
                  <a:schemeClr val="accent2"/>
                </a:solidFill>
                <a:latin typeface="Franklin Gothic Book" pitchFamily="34" charset="0"/>
              </a:rPr>
              <a:t>это тот, кто постарается защитить от обидчика.</a:t>
            </a:r>
            <a:r>
              <a:rPr lang="ru-RU" sz="2000" dirty="0">
                <a:latin typeface="Franklin Gothic Book" pitchFamily="34" charset="0"/>
              </a:rPr>
              <a:t> </a:t>
            </a:r>
          </a:p>
          <a:p>
            <a:endParaRPr lang="ru-RU" sz="2800" dirty="0">
              <a:latin typeface="Franklin Gothic Book" pitchFamily="34" charset="0"/>
            </a:endParaRPr>
          </a:p>
        </p:txBody>
      </p:sp>
      <p:pic>
        <p:nvPicPr>
          <p:cNvPr id="16386" name="Рисунок 3" descr="F:\CLIPART8\J034339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485775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Нет друга – ищи, а нашёл- 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Друзья познаются в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имей сто рублей, а 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Старый друг лучше…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Закончи пословицу: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Человек без друзей, что …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Дружба не гриб, в лесу…</a:t>
            </a:r>
          </a:p>
        </p:txBody>
      </p:sp>
      <p:pic>
        <p:nvPicPr>
          <p:cNvPr id="184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9" y="2071679"/>
            <a:ext cx="2903472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А С КЕМ ВЫ ДРУЖИТЕ?!</a:t>
            </a:r>
          </a:p>
        </p:txBody>
      </p:sp>
      <p:pic>
        <p:nvPicPr>
          <p:cNvPr id="4" name="Рисунок 3" descr="F:\CLIPART6\J02975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13" y="1857375"/>
            <a:ext cx="1928812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500188"/>
            <a:ext cx="21431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157162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3" y="4572000"/>
            <a:ext cx="20240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25" y="385762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8" y="4572000"/>
            <a:ext cx="17351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i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Могут ли руки помочь  подружиться?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000250"/>
            <a:ext cx="8686800" cy="50260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- </a:t>
            </a:r>
            <a:r>
              <a:rPr lang="ru-RU" sz="3500" b="1" i="1">
                <a:solidFill>
                  <a:srgbClr val="7030A0"/>
                </a:solidFill>
              </a:rPr>
              <a:t>Потрогайте руки друг друга. </a:t>
            </a:r>
          </a:p>
          <a:p>
            <a:pPr eaLnBrk="1" hangingPunct="1">
              <a:defRPr/>
            </a:pPr>
            <a:r>
              <a:rPr lang="ru-RU" sz="3500" b="1" i="1"/>
              <a:t>  Что можно о них сказать?</a:t>
            </a:r>
          </a:p>
          <a:p>
            <a:pPr eaLnBrk="1" hangingPunct="1">
              <a:defRPr/>
            </a:pPr>
            <a:r>
              <a:rPr lang="ru-RU" sz="3500" b="1" i="1"/>
              <a:t>- </a:t>
            </a:r>
            <a:r>
              <a:rPr lang="ru-RU" sz="3500" b="1" i="1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pPr eaLnBrk="1" hangingPunct="1">
              <a:defRPr/>
            </a:pPr>
            <a:r>
              <a:rPr lang="ru-RU" sz="3500" b="1" i="1"/>
              <a:t>  Что вы чувствуете?</a:t>
            </a:r>
          </a:p>
        </p:txBody>
      </p:sp>
      <p:pic>
        <p:nvPicPr>
          <p:cNvPr id="21507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6216" y="407707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785813"/>
            <a:ext cx="8280400" cy="55927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1. Один за всех и все за одного.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2. Уважайте друг друга и помогайте друг другу.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3. Радуйтесь вместе с друзьями.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4. Не обижайте друзей и всех, кто вас окружает.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6. Берегите друзей, ведь друга потерять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 dirty="0"/>
              <a:t>легко. Старый друг лучше новых двух.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600" dirty="0"/>
          </a:p>
        </p:txBody>
      </p:sp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857375" y="214313"/>
            <a:ext cx="4786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457200"/>
            <a:ext cx="6048671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339</TotalTime>
  <Words>302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Garamond</vt:lpstr>
      <vt:lpstr>Impact</vt:lpstr>
      <vt:lpstr>Wingdings</vt:lpstr>
      <vt:lpstr>Облака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А С КЕМ ВЫ ДРУЖИТЕ?!</vt:lpstr>
      <vt:lpstr>Могут ли руки помочь  подружиться?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44</cp:revision>
  <dcterms:created xsi:type="dcterms:W3CDTF">2009-01-11T07:29:29Z</dcterms:created>
  <dcterms:modified xsi:type="dcterms:W3CDTF">2025-05-04T13:46:20Z</dcterms:modified>
</cp:coreProperties>
</file>