
<file path=[Content_Types].xml><?xml version="1.0" encoding="utf-8"?>
<Types xmlns="http://schemas.openxmlformats.org/package/2006/content-types">
  <Default Extension="web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24A1-F08A-4920-8D4F-09B4087DB737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4163-C02D-4A5C-BE0B-24BD02C10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821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24A1-F08A-4920-8D4F-09B4087DB737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4163-C02D-4A5C-BE0B-24BD02C10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82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24A1-F08A-4920-8D4F-09B4087DB737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4163-C02D-4A5C-BE0B-24BD02C10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24A1-F08A-4920-8D4F-09B4087DB737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4163-C02D-4A5C-BE0B-24BD02C10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2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24A1-F08A-4920-8D4F-09B4087DB737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4163-C02D-4A5C-BE0B-24BD02C10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27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24A1-F08A-4920-8D4F-09B4087DB737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4163-C02D-4A5C-BE0B-24BD02C10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34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24A1-F08A-4920-8D4F-09B4087DB737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4163-C02D-4A5C-BE0B-24BD02C10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50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24A1-F08A-4920-8D4F-09B4087DB737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4163-C02D-4A5C-BE0B-24BD02C10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80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24A1-F08A-4920-8D4F-09B4087DB737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4163-C02D-4A5C-BE0B-24BD02C10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23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24A1-F08A-4920-8D4F-09B4087DB737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4163-C02D-4A5C-BE0B-24BD02C10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77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24A1-F08A-4920-8D4F-09B4087DB737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4163-C02D-4A5C-BE0B-24BD02C10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3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B24A1-F08A-4920-8D4F-09B4087DB737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A4163-C02D-4A5C-BE0B-24BD02C10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05"/>
            <a:ext cx="12191999" cy="686733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3100" b="1" dirty="0">
                <a:solidFill>
                  <a:srgbClr val="CC0066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Дидактическое пособие для дошкольников 4-7 лет «</a:t>
            </a:r>
            <a:r>
              <a:rPr lang="ru-RU" sz="3100" b="1" dirty="0" smtClean="0">
                <a:solidFill>
                  <a:srgbClr val="CC0066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Многофункциональный коврик»</a:t>
            </a:r>
            <a:r>
              <a:rPr lang="ru-RU" sz="4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Подготовили:КичибековаЗ.А</a:t>
            </a:r>
            <a:r>
              <a:rPr lang="ru-RU" dirty="0" smtClean="0"/>
              <a:t>.</a:t>
            </a:r>
          </a:p>
          <a:p>
            <a:pPr algn="r"/>
            <a:r>
              <a:rPr lang="ru-RU" dirty="0" err="1" smtClean="0"/>
              <a:t>Маглиева</a:t>
            </a:r>
            <a:r>
              <a:rPr lang="ru-RU" dirty="0" smtClean="0"/>
              <a:t> Б.М.</a:t>
            </a:r>
          </a:p>
          <a:p>
            <a:pPr algn="r"/>
            <a:r>
              <a:rPr lang="ru-RU" dirty="0" smtClean="0"/>
              <a:t>Сергеева Г.В.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5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Описание работы: дидактическое пособие «Многофункциональный  коврик» может быть использовано педагогами дошкольных учреждений в работе с детьми дошкольного возраста в процессе совместной деятельности с детьми, в процессе самостоятельной деятельности детей, а так же как диагностический материал.</a:t>
            </a:r>
            <a:br>
              <a:rPr lang="ru-RU" sz="1400" dirty="0" smtClean="0"/>
            </a:br>
            <a:r>
              <a:rPr lang="ru-RU" sz="1400" dirty="0" smtClean="0"/>
              <a:t>Данное пособие будет полезно также и для родителей. Ребенок в процессе игры закрепляет названия цветов, геометрические формы, счет, величину.</a:t>
            </a:r>
            <a:endParaRPr lang="ru-RU" sz="1400" dirty="0"/>
          </a:p>
        </p:txBody>
      </p:sp>
      <p:pic>
        <p:nvPicPr>
          <p:cNvPr id="4" name="Объект 3" descr="https://ped-kopilka.ru/upload/blogs/25772_5df06938ea7714414f4f0273e993094f.jpg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565" y="1825625"/>
            <a:ext cx="5804870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824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600" b="1" dirty="0"/>
              <a:t>Дидактическое пособие состоит из следующих элементов: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- коврики на жесткой основе (30 см 40 см) 4 шт.;</a:t>
            </a:r>
            <a:br>
              <a:rPr lang="ru-RU" sz="1600" dirty="0"/>
            </a:br>
            <a:r>
              <a:rPr lang="ru-RU" sz="1600" dirty="0"/>
              <a:t>- палочки для ролл;</a:t>
            </a:r>
            <a:br>
              <a:rPr lang="ru-RU" sz="1600" dirty="0"/>
            </a:br>
            <a:r>
              <a:rPr lang="ru-RU" sz="1600" dirty="0"/>
              <a:t>- карточки с изображением соответствующих предметов;</a:t>
            </a:r>
            <a:br>
              <a:rPr lang="ru-RU" sz="1600" dirty="0"/>
            </a:br>
            <a:r>
              <a:rPr lang="ru-RU" sz="1600" dirty="0"/>
              <a:t>- лента-липучка (2 см 40 см);</a:t>
            </a:r>
            <a:br>
              <a:rPr lang="ru-RU" sz="1600" dirty="0"/>
            </a:br>
            <a:r>
              <a:rPr lang="ru-RU" sz="1600" dirty="0"/>
              <a:t>- дощечка-подставка с отверстиями для палочек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552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697" y="1567543"/>
            <a:ext cx="11001103" cy="1018903"/>
          </a:xfrm>
        </p:spPr>
        <p:txBody>
          <a:bodyPr>
            <a:normAutofit fontScale="90000"/>
          </a:bodyPr>
          <a:lstStyle/>
          <a:p>
            <a:r>
              <a:rPr lang="ru-RU" sz="1300" b="1" dirty="0"/>
              <a:t>Цель:</a:t>
            </a:r>
            <a:r>
              <a:rPr lang="ru-RU" sz="1300" dirty="0"/>
              <a:t> развивать математические представления и лексико-грамматический словарь.</a:t>
            </a:r>
            <a:br>
              <a:rPr lang="ru-RU" sz="1300" dirty="0"/>
            </a:br>
            <a:r>
              <a:rPr lang="ru-RU" sz="1300" b="1" dirty="0"/>
              <a:t>Задачи:</a:t>
            </a:r>
            <a:r>
              <a:rPr lang="ru-RU" sz="1300" dirty="0"/>
              <a:t/>
            </a:r>
            <a:br>
              <a:rPr lang="ru-RU" sz="1300" dirty="0"/>
            </a:br>
            <a:r>
              <a:rPr lang="ru-RU" sz="1300" i="1" dirty="0"/>
              <a:t>Образовательные:</a:t>
            </a:r>
            <a:r>
              <a:rPr lang="ru-RU" sz="1300" dirty="0"/>
              <a:t/>
            </a:r>
            <a:br>
              <a:rPr lang="ru-RU" sz="1300" dirty="0"/>
            </a:br>
            <a:r>
              <a:rPr lang="ru-RU" sz="1300" dirty="0"/>
              <a:t>- закреплять умения детей различать оттенки разного цвета;</a:t>
            </a:r>
            <a:br>
              <a:rPr lang="ru-RU" sz="1300" dirty="0"/>
            </a:br>
            <a:r>
              <a:rPr lang="ru-RU" sz="1300" dirty="0"/>
              <a:t>- закреплять знание геометрических фигур: круг, квадрат, треугольник, прямоугольник, овал описывать их по характерным признакам;</a:t>
            </a:r>
            <a:br>
              <a:rPr lang="ru-RU" sz="1300" dirty="0"/>
            </a:br>
            <a:r>
              <a:rPr lang="ru-RU" sz="1300" dirty="0"/>
              <a:t>- закреплять навыки счета, соотнесение цифры количеству предметов;</a:t>
            </a:r>
            <a:br>
              <a:rPr lang="ru-RU" sz="1300" dirty="0"/>
            </a:br>
            <a:r>
              <a:rPr lang="ru-RU" sz="1300" dirty="0"/>
              <a:t>- закреплять навыки согласования числительного с существительным;</a:t>
            </a:r>
            <a:br>
              <a:rPr lang="ru-RU" sz="1300" dirty="0"/>
            </a:br>
            <a:r>
              <a:rPr lang="ru-RU" sz="1300" dirty="0"/>
              <a:t>- обогащать словарный запас;</a:t>
            </a:r>
            <a:br>
              <a:rPr lang="ru-RU" sz="1300" dirty="0"/>
            </a:br>
            <a:r>
              <a:rPr lang="ru-RU" sz="1300" dirty="0"/>
              <a:t>- формировать умение словесно обозначать форму предмета;</a:t>
            </a:r>
            <a:br>
              <a:rPr lang="ru-RU" sz="1300" dirty="0"/>
            </a:br>
            <a:r>
              <a:rPr lang="ru-RU" sz="1300" dirty="0"/>
              <a:t>- выработать умение сравнивать, находить причинно-следственные связи;</a:t>
            </a:r>
            <a:br>
              <a:rPr lang="ru-RU" sz="1300" dirty="0"/>
            </a:br>
            <a:r>
              <a:rPr lang="ru-RU" sz="1300" i="1" dirty="0"/>
              <a:t>Развивающие:</a:t>
            </a:r>
            <a:r>
              <a:rPr lang="ru-RU" sz="1300" dirty="0"/>
              <a:t/>
            </a:r>
            <a:br>
              <a:rPr lang="ru-RU" sz="1300" dirty="0"/>
            </a:br>
            <a:r>
              <a:rPr lang="ru-RU" sz="1300" dirty="0"/>
              <a:t>- развивать умение сравнивать предметы по высоте;</a:t>
            </a:r>
            <a:br>
              <a:rPr lang="ru-RU" sz="1300" dirty="0"/>
            </a:br>
            <a:r>
              <a:rPr lang="ru-RU" sz="1300" dirty="0"/>
              <a:t>- развивать </a:t>
            </a:r>
            <a:r>
              <a:rPr lang="ru-RU" sz="1300" dirty="0" err="1"/>
              <a:t>саморегуляцию</a:t>
            </a:r>
            <a:r>
              <a:rPr lang="ru-RU" sz="1300" dirty="0"/>
              <a:t> и самоконтроль;</a:t>
            </a:r>
            <a:br>
              <a:rPr lang="ru-RU" sz="1300" dirty="0"/>
            </a:br>
            <a:r>
              <a:rPr lang="ru-RU" sz="1300" dirty="0"/>
              <a:t>- развивать логическое мышление, память, творческое воображение, внимание, речь, мелкую моторику рук.</a:t>
            </a:r>
            <a:br>
              <a:rPr lang="ru-RU" sz="1300" dirty="0"/>
            </a:br>
            <a:r>
              <a:rPr lang="ru-RU" sz="1300" i="1" dirty="0"/>
              <a:t>Воспитательные:</a:t>
            </a:r>
            <a:r>
              <a:rPr lang="ru-RU" sz="1300" dirty="0"/>
              <a:t/>
            </a:r>
            <a:br>
              <a:rPr lang="ru-RU" sz="1300" dirty="0"/>
            </a:br>
            <a:r>
              <a:rPr lang="ru-RU" sz="1300" dirty="0"/>
              <a:t>- развитие требовательности к себе;</a:t>
            </a:r>
            <a:br>
              <a:rPr lang="ru-RU" sz="1300" dirty="0"/>
            </a:br>
            <a:r>
              <a:rPr lang="ru-RU" sz="1300" dirty="0"/>
              <a:t>- повышать уверенность в себе;</a:t>
            </a:r>
            <a:br>
              <a:rPr lang="ru-RU" sz="1300" dirty="0"/>
            </a:br>
            <a:r>
              <a:rPr lang="ru-RU" sz="1300" b="1" dirty="0"/>
              <a:t>Варианты игр:</a:t>
            </a:r>
            <a:r>
              <a:rPr lang="ru-RU" sz="1300" dirty="0"/>
              <a:t/>
            </a:r>
            <a:br>
              <a:rPr lang="ru-RU" sz="1300" dirty="0"/>
            </a:br>
            <a:r>
              <a:rPr lang="ru-RU" sz="1300" b="1" dirty="0"/>
              <a:t>1 вариант. Игра «Разложи по цвету»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32" name="Рисунок 2" descr="https://ped-kopilka.ru/upload/blogs/25772_d1d7005f696aac79fab21188297bf75d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25" y="2220686"/>
            <a:ext cx="5972175" cy="447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Рисунок 3" descr="https://ped-kopilka.ru/upload/blogs/25772_7593aadbfce71dbde1f0d352242784cd.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3950"/>
            <a:ext cx="5972175" cy="447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Рисунок 4" descr="https://ped-kopilka.ru/upload/blogs/25772_0e9f7e78ce334d4ec7156e2440111a6b.jp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10700"/>
            <a:ext cx="5953125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Рисунок 5" descr="https://ped-kopilka.ru/upload/blogs/25772_4425fe60013dd59397a8b62888f33e85.jp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77925"/>
            <a:ext cx="5953125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Рисунок 6" descr="https://ped-kopilka.ru/upload/blogs/25772_64222d76a51ca0a69a1c029afc450550.jp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45150"/>
            <a:ext cx="4467225" cy="595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Рисунок 7" descr="https://ped-kopilka.ru/upload/blogs/25772_d2b3b9fa3b8f9ea82587b5f5b262f872.jpg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98275"/>
            <a:ext cx="5953125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Рисунок 8" descr="https://ped-kopilka.ru/upload/blogs/25772_2553cee1b8ebbd6f04a6578932b47b3f.jpg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65500"/>
            <a:ext cx="5953125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9" descr="https://ped-kopilka.ru/upload/blogs/25772_5df006fd8e79f10ec61fe2eaf623e0cb.jpg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32725"/>
            <a:ext cx="5953125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49339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94107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1387792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60180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Дидактическое пособие состоит из следующих элементов:</a:t>
            </a: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коврики на жесткой основе (30 см 40 см) 4 шт.;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палочки для ролл;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карточки с изображением соответствующих предметов;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лента-липучка (2 см 40 см);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дощечка-подставка с отверстиями для палочек.</a:t>
            </a: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183451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0" y="242982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287655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3323272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0" y="376999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0" u="none" strike="noStrike" cap="none" normalizeH="0" baseline="0" smtClean="0">
                <a:ln>
                  <a:noFill/>
                </a:ln>
                <a:solidFill>
                  <a:srgbClr val="AFC5CF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РЕКЛАМА</a:t>
            </a: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Цель: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развивать математические представления и лексико-грамматический словарь.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Задачи: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Образовательные: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закреплять умения детей различать оттенки разного цвета;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закреплять знание геометрических фигур: круг, квадрат, треугольник, прямоугольник, овал описывать их по характерным признакам;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закреплять навыки счета, соотнесение цифры количеству предметов;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закреплять навыки согласования числительного с существительным;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обогащать словарный запас;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формировать умение словесно обозначать форму предмета;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выработать умение сравнивать, находить причинно-следственные связи;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Развивающие: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развивать умение сравнивать предметы по высоте;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развивать саморегуляцию и самоконтроль;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развивать логическое мышление, память, творческое воображение, внимание, речь, мелкую моторику рук.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Воспитательные: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развитие требовательности к себе;</a:t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повышать уверенность в себе;</a:t>
            </a: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833713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Варианты игр:</a:t>
            </a: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60180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вариант. Игра 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60180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60180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Разложи по цвету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60180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95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/>
              <a:t>Задание.</a:t>
            </a:r>
            <a:r>
              <a:rPr lang="ru-RU" sz="1600" dirty="0"/>
              <a:t> Предложить ребенку разложить цветные палочки к карточкам соответствующего изображения, при этом проговаривая цвет предмета.</a:t>
            </a:r>
            <a:br>
              <a:rPr lang="ru-RU" sz="1600" dirty="0"/>
            </a:br>
            <a:r>
              <a:rPr lang="ru-RU" sz="1600" i="1" dirty="0"/>
              <a:t>Пример: </a:t>
            </a:r>
            <a:r>
              <a:rPr lang="ru-RU" sz="1600" dirty="0"/>
              <a:t>Поросенок - розовый, трава – зеленая, море – синее, зайчик – белый, кот – черный, небо – голубое, помидор – красный, морковь – оранжевая, баклажан – фиолетовый).</a:t>
            </a:r>
            <a:r>
              <a:rPr lang="ru-RU" sz="1300" dirty="0"/>
              <a:t/>
            </a:r>
            <a:br>
              <a:rPr lang="ru-RU" sz="1300" dirty="0"/>
            </a:br>
            <a:endParaRPr lang="ru-RU" sz="1300" dirty="0"/>
          </a:p>
        </p:txBody>
      </p:sp>
      <p:pic>
        <p:nvPicPr>
          <p:cNvPr id="4" name="Объект 3" descr="https://ped-kopilka.ru/upload/blogs/25772_8448c9ffa39da0116b3f997b666d8357.jpg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565" y="1825625"/>
            <a:ext cx="5804870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5072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/>
              <a:t>2 вариант. Игра «Разложи по высоте»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Задание.</a:t>
            </a:r>
            <a:r>
              <a:rPr lang="ru-RU" sz="1600" dirty="0"/>
              <a:t> Предложить ребенку расположить палочки в возрастающем , либо убывающем порядке (по высоте) при этом сравнивая их путем прикладывания к карточкам соответствующим размерам изображения.</a:t>
            </a:r>
            <a:br>
              <a:rPr lang="ru-RU" sz="1600" dirty="0"/>
            </a:br>
            <a:r>
              <a:rPr lang="ru-RU" sz="1600" i="1" dirty="0"/>
              <a:t>Пример</a:t>
            </a:r>
            <a:r>
              <a:rPr lang="ru-RU" sz="1600" dirty="0"/>
              <a:t>: Самый маленький комарик – самая маленькая палочка, пчела побольше - значит и палочка побольше,…… слон самый большой – палочка самая большая.</a:t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4" name="Объект 3" descr="https://ped-kopilka.ru/upload/blogs/25772_f4b8953022cb8c1af9814041dafd83aa.jpg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565" y="1825625"/>
            <a:ext cx="5804870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159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09366" cy="2717709"/>
          </a:xfrm>
        </p:spPr>
        <p:txBody>
          <a:bodyPr>
            <a:noAutofit/>
          </a:bodyPr>
          <a:lstStyle/>
          <a:p>
            <a:r>
              <a:rPr lang="ru-RU" sz="1600" b="1" dirty="0"/>
              <a:t>3 вариант. Игра «Найди предмет такой же формы»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Игровое правило:</a:t>
            </a:r>
            <a:r>
              <a:rPr lang="ru-RU" sz="1600" dirty="0"/>
              <a:t> брать только по одной карточке, находить ей нужное место</a:t>
            </a:r>
            <a:br>
              <a:rPr lang="ru-RU" sz="1600" dirty="0"/>
            </a:br>
            <a:r>
              <a:rPr lang="ru-RU" sz="1600" dirty="0"/>
              <a:t>и только потом брать другую.</a:t>
            </a:r>
            <a:br>
              <a:rPr lang="ru-RU" sz="1600" dirty="0"/>
            </a:br>
            <a:r>
              <a:rPr lang="ru-RU" sz="1600" i="1" dirty="0"/>
              <a:t>1 Ход игры: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Воспитатель рассматривает с ребенком игровое поле, обсуждает картинки: «Смотри, какая фигура внизу поля? Правильно - это фигура круг. А это арбуз. По форме он напоминает круг. Арбуз круглый» Найди подходящую карточку и положи ее сверху. Теперь давай найдем карточки, на которых изображены предметы круглой формы. Какие рисунки ты выберешь? Правильно! Это арбуз, колесо, мяч, яблоко, пуговица и т.д.»</a:t>
            </a:r>
            <a:br>
              <a:rPr lang="ru-RU" sz="1600" dirty="0"/>
            </a:br>
            <a:r>
              <a:rPr lang="ru-RU" sz="1600" dirty="0"/>
              <a:t>2. Можно усложнить задание. Внизу поля расположить несколько геометрических фигур. Попросить ребенка подобрать карточки с подходящими картинками к каждой геометрической фигуре.</a:t>
            </a:r>
            <a:br>
              <a:rPr lang="ru-RU" sz="1600" dirty="0"/>
            </a:br>
            <a:r>
              <a:rPr lang="ru-RU" sz="1600" dirty="0"/>
              <a:t>В процессе игры ребенок запомнит геометрические фигуры, научится различать их, сравнивать окружающие предметы по форме.</a:t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4" name="Объект 3" descr="https://ped-kopilka.ru/upload/blogs/25772_ab67bb16ec24e24df8f4cfe216d9be38.jpg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448989" y="2848778"/>
            <a:ext cx="3788915" cy="40218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612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/>
              <a:t>4 вариант. Игра « Сосчитай предметы»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Задание.</a:t>
            </a:r>
            <a:r>
              <a:rPr lang="ru-RU" sz="1600" dirty="0"/>
              <a:t> Воспитатель рассматривает цифры внизу поля и </a:t>
            </a:r>
            <a:r>
              <a:rPr lang="ru-RU" sz="1600" dirty="0" err="1"/>
              <a:t>карточки.Предложить</a:t>
            </a:r>
            <a:r>
              <a:rPr lang="ru-RU" sz="1600" dirty="0"/>
              <a:t> ребенку соотнести количество предметов на карточке с соответствующей цифрой.</a:t>
            </a:r>
            <a:br>
              <a:rPr lang="ru-RU" sz="1600" dirty="0"/>
            </a:br>
            <a:r>
              <a:rPr lang="ru-RU" sz="1600" i="1" dirty="0"/>
              <a:t>Пример:</a:t>
            </a:r>
            <a:r>
              <a:rPr lang="ru-RU" sz="1600" dirty="0"/>
              <a:t> Посчитай, пожалуйста, сколько предметов на этой карточке. Правильно, 4. Найди цифру «4» и вставь палочку с соответствующей картинкой и т.д.</a:t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4" name="Объект 3" descr="https://ped-kopilka.ru/upload/blogs/25772_bfdc494da82866b56f1fb9f0f3065db0.jpg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03345" y="1825625"/>
            <a:ext cx="4185309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1171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/>
              <a:t>Это варианты заданий по формированию математических представлений.</a:t>
            </a:r>
            <a:br>
              <a:rPr lang="ru-RU" sz="1800" dirty="0"/>
            </a:br>
            <a:r>
              <a:rPr lang="ru-RU" sz="1800" dirty="0"/>
              <a:t>С этим пособием можно придумывать множество игр и упражнений, меняя липкую ленту. В дальнейшем я планирую пополнить игру рядом других заданий: «большой – маленький», на «ассоциации» (например: пчелка – цветок, медведь – мед, зайчик – морковка), «Чей домик?», для старших дошкольников – арифметические действия.</a:t>
            </a:r>
            <a:br>
              <a:rPr lang="ru-RU" sz="1800" dirty="0"/>
            </a:br>
            <a:r>
              <a:rPr lang="ru-RU" sz="1800" dirty="0"/>
              <a:t>Дидактическую игру можно предложить родителям взять домой и поиграть с ребенком дома, тем самым лучше усвоить и закрепить знания.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СПАСИБО ЗА ВНИМАНИЕ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482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131</Words>
  <Application>Microsoft Office PowerPoint</Application>
  <PresentationFormat>Широкоэкранный</PresentationFormat>
  <Paragraphs>19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Helvetica</vt:lpstr>
      <vt:lpstr>Times New Roman</vt:lpstr>
      <vt:lpstr>Trebuchet MS</vt:lpstr>
      <vt:lpstr>Тема Office</vt:lpstr>
      <vt:lpstr>Дидактическое пособие для дошкольников 4-7 лет «Многофункциональный коврик» </vt:lpstr>
      <vt:lpstr>Описание работы: дидактическое пособие «Многофункциональный  коврик» может быть использовано педагогами дошкольных учреждений в работе с детьми дошкольного возраста в процессе совместной деятельности с детьми, в процессе самостоятельной деятельности детей, а так же как диагностический материал. Данное пособие будет полезно также и для родителей. Ребенок в процессе игры закрепляет названия цветов, геометрические формы, счет, величину.</vt:lpstr>
      <vt:lpstr>Дидактическое пособие состоит из следующих элементов: - коврики на жесткой основе (30 см 40 см) 4 шт.; - палочки для ролл; - карточки с изображением соответствующих предметов; - лента-липучка (2 см 40 см); - дощечка-подставка с отверстиями для палочек</vt:lpstr>
      <vt:lpstr>Цель: развивать математические представления и лексико-грамматический словарь. Задачи: Образовательные: - закреплять умения детей различать оттенки разного цвета; - закреплять знание геометрических фигур: круг, квадрат, треугольник, прямоугольник, овал описывать их по характерным признакам; - закреплять навыки счета, соотнесение цифры количеству предметов; - закреплять навыки согласования числительного с существительным; - обогащать словарный запас; - формировать умение словесно обозначать форму предмета; - выработать умение сравнивать, находить причинно-следственные связи; Развивающие: - развивать умение сравнивать предметы по высоте; - развивать саморегуляцию и самоконтроль; - развивать логическое мышление, память, творческое воображение, внимание, речь, мелкую моторику рук. Воспитательные: - развитие требовательности к себе; - повышать уверенность в себе; Варианты игр: 1 вариант. Игра «Разложи по цвету» </vt:lpstr>
      <vt:lpstr>Задание. Предложить ребенку разложить цветные палочки к карточкам соответствующего изображения, при этом проговаривая цвет предмета. Пример: Поросенок - розовый, трава – зеленая, море – синее, зайчик – белый, кот – черный, небо – голубое, помидор – красный, морковь – оранжевая, баклажан – фиолетовый). </vt:lpstr>
      <vt:lpstr>2 вариант. Игра «Разложи по высоте» Задание. Предложить ребенку расположить палочки в возрастающем , либо убывающем порядке (по высоте) при этом сравнивая их путем прикладывания к карточкам соответствующим размерам изображения. Пример: Самый маленький комарик – самая маленькая палочка, пчела побольше - значит и палочка побольше,…… слон самый большой – палочка самая большая. </vt:lpstr>
      <vt:lpstr>3 вариант. Игра «Найди предмет такой же формы» Игровое правило: брать только по одной карточке, находить ей нужное место и только потом брать другую. 1 Ход игры: Воспитатель рассматривает с ребенком игровое поле, обсуждает картинки: «Смотри, какая фигура внизу поля? Правильно - это фигура круг. А это арбуз. По форме он напоминает круг. Арбуз круглый» Найди подходящую карточку и положи ее сверху. Теперь давай найдем карточки, на которых изображены предметы круглой формы. Какие рисунки ты выберешь? Правильно! Это арбуз, колесо, мяч, яблоко, пуговица и т.д.» 2. Можно усложнить задание. Внизу поля расположить несколько геометрических фигур. Попросить ребенка подобрать карточки с подходящими картинками к каждой геометрической фигуре. В процессе игры ребенок запомнит геометрические фигуры, научится различать их, сравнивать окружающие предметы по форме. </vt:lpstr>
      <vt:lpstr>4 вариант. Игра « Сосчитай предметы» Задание. Воспитатель рассматривает цифры внизу поля и карточки.Предложить ребенку соотнести количество предметов на карточке с соответствующей цифрой. Пример: Посчитай, пожалуйста, сколько предметов на этой карточке. Правильно, 4. Найди цифру «4» и вставь палочку с соответствующей картинкой и т.д. </vt:lpstr>
      <vt:lpstr>Это варианты заданий по формированию математических представлений. С этим пособием можно придумывать множество игр и упражнений, меняя липкую ленту. В дальнейшем я планирую пополнить игру рядом других заданий: «большой – маленький», на «ассоциации» (например: пчелка – цветок, медведь – мед, зайчик – морковка), «Чей домик?», для старших дошкольников – арифметические действия. Дидактическую игру можно предложить родителям взять домой и поиграть с ребенком дома, тем самым лучше усвоить и закрепить знания.  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Дидактическое пособие для дошкольников 4-7 лет «Многофункциональный коврик»</dc:title>
  <dc:creator>WINDOWS 10 PRO</dc:creator>
  <cp:lastModifiedBy>WINDOWS 10 PRO</cp:lastModifiedBy>
  <cp:revision>5</cp:revision>
  <dcterms:created xsi:type="dcterms:W3CDTF">2025-02-19T20:03:30Z</dcterms:created>
  <dcterms:modified xsi:type="dcterms:W3CDTF">2025-02-23T16:09:41Z</dcterms:modified>
</cp:coreProperties>
</file>