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Overpass"/>
      <p:regular r:id="rId17"/>
    </p:embeddedFont>
    <p:embeddedFont>
      <p:font typeface="Overpass"/>
      <p:regular r:id="rId18"/>
    </p:embeddedFont>
    <p:embeddedFont>
      <p:font typeface="Overpass"/>
      <p:regular r:id="rId19"/>
    </p:embeddedFont>
    <p:embeddedFont>
      <p:font typeface="Overpass"/>
      <p:regular r:id="rId20"/>
    </p:embeddedFont>
    <p:embeddedFont>
      <p:font typeface="Overpass"/>
      <p:regular r:id="rId21"/>
    </p:embeddedFont>
    <p:embeddedFont>
      <p:font typeface="Overpass"/>
      <p:regular r:id="rId22"/>
    </p:embeddedFont>
    <p:embeddedFont>
      <p:font typeface="Overpass"/>
      <p:regular r:id="rId23"/>
    </p:embeddedFont>
    <p:embeddedFont>
      <p:font typeface="Overpass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image" Target="../media/image-10-5.png"/><Relationship Id="rId6" Type="http://schemas.openxmlformats.org/officeDocument/2006/relationships/image" Target="../media/image-10-6.png"/><Relationship Id="rId7" Type="http://schemas.openxmlformats.org/officeDocument/2006/relationships/slideLayout" Target="../slideLayouts/slideLayout11.xml"/><Relationship Id="rId8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slideLayout" Target="../slideLayouts/slideLayout4.xml"/><Relationship Id="rId6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061448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Что такое Доксинг и Сваттинг?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3828455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Доксинг: сбор и публикация личных данных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837724" y="4480679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Сваттинг: ложный вызов полиции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837724" y="5132903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Цели: запугивание, преследование, вред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837724" y="5785128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Реальные опасности для жертв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928211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Как Защитить Себя: Конкретные Шаги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2695218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974" y="2753201"/>
            <a:ext cx="337899" cy="42243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615559" y="2777490"/>
            <a:ext cx="280689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VPN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615559" y="3273028"/>
            <a:ext cx="280689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Скрывайте IP-адрес</a:t>
            </a:r>
            <a:endParaRPr lang="en-US" sz="1850" dirty="0"/>
          </a:p>
        </p:txBody>
      </p:sp>
      <p:sp>
        <p:nvSpPr>
          <p:cNvPr id="8" name="Shape 4"/>
          <p:cNvSpPr/>
          <p:nvPr/>
        </p:nvSpPr>
        <p:spPr>
          <a:xfrm>
            <a:off x="4721662" y="2695218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912" y="2753201"/>
            <a:ext cx="337899" cy="42243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499497" y="2777490"/>
            <a:ext cx="280689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WHOIS privacy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5499497" y="3273028"/>
            <a:ext cx="280689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Защита данных домена</a:t>
            </a:r>
            <a:endParaRPr lang="en-US" sz="1850" dirty="0"/>
          </a:p>
        </p:txBody>
      </p:sp>
      <p:sp>
        <p:nvSpPr>
          <p:cNvPr id="12" name="Shape 7"/>
          <p:cNvSpPr/>
          <p:nvPr/>
        </p:nvSpPr>
        <p:spPr>
          <a:xfrm>
            <a:off x="837724" y="4134803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974" y="4192786"/>
            <a:ext cx="337899" cy="42243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615559" y="4217075"/>
            <a:ext cx="280689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Удаление данных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615559" y="4712613"/>
            <a:ext cx="280689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Из баз данных поиска людей</a:t>
            </a:r>
            <a:endParaRPr lang="en-US" sz="1850" dirty="0"/>
          </a:p>
        </p:txBody>
      </p:sp>
      <p:sp>
        <p:nvSpPr>
          <p:cNvPr id="16" name="Shape 10"/>
          <p:cNvSpPr/>
          <p:nvPr/>
        </p:nvSpPr>
        <p:spPr>
          <a:xfrm>
            <a:off x="4721662" y="4134803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912" y="4192786"/>
            <a:ext cx="337899" cy="422434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5499497" y="4217075"/>
            <a:ext cx="280689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Бдительность</a:t>
            </a:r>
            <a:endParaRPr lang="en-US" sz="2200" dirty="0"/>
          </a:p>
        </p:txBody>
      </p:sp>
      <p:sp>
        <p:nvSpPr>
          <p:cNvPr id="19" name="Text 12"/>
          <p:cNvSpPr/>
          <p:nvPr/>
        </p:nvSpPr>
        <p:spPr>
          <a:xfrm>
            <a:off x="5499497" y="4712613"/>
            <a:ext cx="280689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Осторожность с фишингом и социнженерией</a:t>
            </a:r>
            <a:endParaRPr lang="en-US" sz="1850" dirty="0"/>
          </a:p>
        </p:txBody>
      </p:sp>
      <p:sp>
        <p:nvSpPr>
          <p:cNvPr id="20" name="Shape 13"/>
          <p:cNvSpPr/>
          <p:nvPr/>
        </p:nvSpPr>
        <p:spPr>
          <a:xfrm>
            <a:off x="837724" y="6340435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pic>
        <p:nvPicPr>
          <p:cNvPr id="21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74" y="6398419"/>
            <a:ext cx="337899" cy="422434"/>
          </a:xfrm>
          <a:prstGeom prst="rect">
            <a:avLst/>
          </a:prstGeom>
        </p:spPr>
      </p:pic>
      <p:sp>
        <p:nvSpPr>
          <p:cNvPr id="22" name="Text 14"/>
          <p:cNvSpPr/>
          <p:nvPr/>
        </p:nvSpPr>
        <p:spPr>
          <a:xfrm>
            <a:off x="1615559" y="642270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Обращение</a:t>
            </a:r>
            <a:endParaRPr lang="en-US" sz="2200" dirty="0"/>
          </a:p>
        </p:txBody>
      </p:sp>
      <p:sp>
        <p:nvSpPr>
          <p:cNvPr id="23" name="Text 15"/>
          <p:cNvSpPr/>
          <p:nvPr/>
        </p:nvSpPr>
        <p:spPr>
          <a:xfrm>
            <a:off x="1615559" y="6918246"/>
            <a:ext cx="669071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Связь с полицией и юристами при угрозах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485787"/>
            <a:ext cx="7350562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Доксинг: Как это Работает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3788093"/>
            <a:ext cx="209990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Сбор данных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4379357"/>
            <a:ext cx="209990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Соцсети, базы данных, сайты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3529132" y="3788093"/>
            <a:ext cx="209990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Методы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3529132" y="4379357"/>
            <a:ext cx="209990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Социальная инженерия, взломы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6220539" y="3788093"/>
            <a:ext cx="209990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Публикация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6220539" y="4379357"/>
            <a:ext cx="209990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Форумы, соцсети, даркнет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015609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Примеры Доксинга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3078599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974" y="3136583"/>
            <a:ext cx="337899" cy="42243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615559" y="3160871"/>
            <a:ext cx="280689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Личные данные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615559" y="3656409"/>
            <a:ext cx="280689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Адрес, телефон, переписка</a:t>
            </a:r>
            <a:endParaRPr lang="en-US" sz="1850" dirty="0"/>
          </a:p>
        </p:txBody>
      </p:sp>
      <p:sp>
        <p:nvSpPr>
          <p:cNvPr id="8" name="Shape 4"/>
          <p:cNvSpPr/>
          <p:nvPr/>
        </p:nvSpPr>
        <p:spPr>
          <a:xfrm>
            <a:off x="4721662" y="3078599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912" y="3136583"/>
            <a:ext cx="337899" cy="42243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499497" y="3160871"/>
            <a:ext cx="2806898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Финансовые сведения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5499497" y="4008358"/>
            <a:ext cx="280689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Банковские счета, карты</a:t>
            </a:r>
            <a:endParaRPr lang="en-US" sz="1850" dirty="0"/>
          </a:p>
        </p:txBody>
      </p:sp>
      <p:sp>
        <p:nvSpPr>
          <p:cNvPr id="12" name="Shape 7"/>
          <p:cNvSpPr/>
          <p:nvPr/>
        </p:nvSpPr>
        <p:spPr>
          <a:xfrm>
            <a:off x="837724" y="5253157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974" y="5311140"/>
            <a:ext cx="337899" cy="42243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615559" y="5335429"/>
            <a:ext cx="308574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Интимные материалы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615559" y="5830967"/>
            <a:ext cx="669071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Фото и видео личного характера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957745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Сваттинг: Как это Работает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3964067"/>
            <a:ext cx="2099905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Ложный вызов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4907280"/>
            <a:ext cx="209990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Сообщение о тяжком преступлении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3529132" y="3964067"/>
            <a:ext cx="209990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Адрес жертвы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3529132" y="4555331"/>
            <a:ext cx="209990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Подставляют место происшествия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6220539" y="3964067"/>
            <a:ext cx="209990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Цель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6220539" y="4555331"/>
            <a:ext cx="209990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Вызвать опасный полицейский рейд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4407456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Примеры Сваттинга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5470446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974" y="5528429"/>
            <a:ext cx="337899" cy="42243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615559" y="555271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Сообщения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615559" y="6048256"/>
            <a:ext cx="334101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Захват заложников, стрельба, бомба</a:t>
            </a:r>
            <a:endParaRPr lang="en-US" sz="1850" dirty="0"/>
          </a:p>
        </p:txBody>
      </p:sp>
      <p:sp>
        <p:nvSpPr>
          <p:cNvPr id="8" name="Shape 4"/>
          <p:cNvSpPr/>
          <p:nvPr/>
        </p:nvSpPr>
        <p:spPr>
          <a:xfrm>
            <a:off x="5255776" y="5470446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027" y="5528429"/>
            <a:ext cx="337899" cy="42243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033611" y="555271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Дезинформация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6033611" y="6048256"/>
            <a:ext cx="334101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Вооруженный преступник дома</a:t>
            </a:r>
            <a:endParaRPr lang="en-US" sz="1850" dirty="0"/>
          </a:p>
        </p:txBody>
      </p:sp>
      <p:sp>
        <p:nvSpPr>
          <p:cNvPr id="12" name="Shape 7"/>
          <p:cNvSpPr/>
          <p:nvPr/>
        </p:nvSpPr>
        <p:spPr>
          <a:xfrm>
            <a:off x="9673828" y="5470446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4079" y="5528429"/>
            <a:ext cx="337899" cy="42243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451663" y="555271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Ложные обвинения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0451663" y="6048256"/>
            <a:ext cx="334101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Терроризм и другие преступления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388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1759" y="582811"/>
            <a:ext cx="7660481" cy="1246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Мотивация Злоумышленников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741759" y="2147530"/>
            <a:ext cx="7660481" cy="1216938"/>
          </a:xfrm>
          <a:prstGeom prst="roundRect">
            <a:avLst>
              <a:gd name="adj" fmla="val 7315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61311" y="2367082"/>
            <a:ext cx="2493526" cy="311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Месть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961311" y="2805827"/>
            <a:ext cx="7221379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Из-за конфликтов онлайн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741759" y="3576399"/>
            <a:ext cx="7660481" cy="1216938"/>
          </a:xfrm>
          <a:prstGeom prst="roundRect">
            <a:avLst>
              <a:gd name="adj" fmla="val 7315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61311" y="3795951"/>
            <a:ext cx="2493526" cy="311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Идеология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961311" y="4234696"/>
            <a:ext cx="7221379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Политическая и религиозная ненависть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741759" y="5005268"/>
            <a:ext cx="7660481" cy="1216938"/>
          </a:xfrm>
          <a:prstGeom prst="roundRect">
            <a:avLst>
              <a:gd name="adj" fmla="val 7315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61311" y="5224820"/>
            <a:ext cx="2493526" cy="311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Запугивание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961311" y="5663565"/>
            <a:ext cx="7221379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Преследование для цензуры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741759" y="6434138"/>
            <a:ext cx="7660481" cy="1216938"/>
          </a:xfrm>
          <a:prstGeom prst="roundRect">
            <a:avLst>
              <a:gd name="adj" fmla="val 7315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961311" y="6653689"/>
            <a:ext cx="2493526" cy="311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Троллинг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961311" y="7092434"/>
            <a:ext cx="7221379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Действия ради забавы</a:t>
            </a: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4173379"/>
            <a:ext cx="682763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Последствия для Жертв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5475684"/>
            <a:ext cx="280082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Психологическое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6066949"/>
            <a:ext cx="280082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Страх, тревога, депрессия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4230053" y="5475684"/>
            <a:ext cx="280082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Физическое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4230053" y="6066949"/>
            <a:ext cx="280082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Опасность насилия и травм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7622381" y="5475684"/>
            <a:ext cx="280082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Социальное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622381" y="6066949"/>
            <a:ext cx="280082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Потеря работы и отношений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11014710" y="5475684"/>
            <a:ext cx="280082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Финансовое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1014710" y="6066949"/>
            <a:ext cx="280082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Издержки на судебные и медрасходы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311593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Юридические Последствия для Злоумышленников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3782616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37974" y="3840599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615559" y="3864888"/>
            <a:ext cx="280689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Уголовное право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615559" y="4360426"/>
            <a:ext cx="280689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Штрафы, тюрьма за доксинг и сваттинг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4721662" y="3782616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21912" y="3840599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99497" y="3864888"/>
            <a:ext cx="2806898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Гражданская ответственность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99497" y="4712375"/>
            <a:ext cx="280689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Компенсация ущерба жертвам</a:t>
            </a:r>
            <a:endParaRPr lang="en-US" sz="1850" dirty="0"/>
          </a:p>
        </p:txBody>
      </p:sp>
      <p:sp>
        <p:nvSpPr>
          <p:cNvPr id="12" name="Shape 9"/>
          <p:cNvSpPr/>
          <p:nvPr/>
        </p:nvSpPr>
        <p:spPr>
          <a:xfrm>
            <a:off x="837724" y="5957173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37974" y="6015157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615559" y="603944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Преследования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615559" y="6534983"/>
            <a:ext cx="669071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Законы о клевете и вторжении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388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8159" y="582811"/>
            <a:ext cx="7660481" cy="1246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Как Защитить Себя: Общие Рекомендации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228159" y="2147530"/>
            <a:ext cx="7660481" cy="1216938"/>
          </a:xfrm>
          <a:prstGeom prst="roundRect">
            <a:avLst>
              <a:gd name="adj" fmla="val 7315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47711" y="2367082"/>
            <a:ext cx="2493526" cy="311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Ограничьте данные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447711" y="2805827"/>
            <a:ext cx="7221379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Минимум личной информации в сети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6228159" y="3576399"/>
            <a:ext cx="7660481" cy="1216938"/>
          </a:xfrm>
          <a:prstGeom prst="roundRect">
            <a:avLst>
              <a:gd name="adj" fmla="val 7315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447711" y="3795951"/>
            <a:ext cx="2493526" cy="311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Безопасность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6447711" y="4234696"/>
            <a:ext cx="7221379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Надежные пароли и двухфакторная аутентификация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228159" y="5005268"/>
            <a:ext cx="7660481" cy="1216938"/>
          </a:xfrm>
          <a:prstGeom prst="roundRect">
            <a:avLst>
              <a:gd name="adj" fmla="val 7315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447711" y="5224820"/>
            <a:ext cx="2493526" cy="311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Приватность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6447711" y="5663565"/>
            <a:ext cx="7221379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Настройте параметры соцсетей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6228159" y="6434138"/>
            <a:ext cx="7660481" cy="1216938"/>
          </a:xfrm>
          <a:prstGeom prst="roundRect">
            <a:avLst>
              <a:gd name="adj" fmla="val 7315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447711" y="6653689"/>
            <a:ext cx="2493526" cy="311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Будьте осторожны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6447711" y="7092434"/>
            <a:ext cx="7221379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Контроль публикуемого контента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2025-05-04T15:29:43Z</dcterms:created>
  <dcterms:modified xsi:type="dcterms:W3CDTF">2025-05-04T15:29:43Z</dcterms:modified>
</cp:coreProperties>
</file>