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4" r:id="rId1"/>
  </p:sldMasterIdLst>
  <p:sldIdLst>
    <p:sldId id="256" r:id="rId2"/>
    <p:sldId id="262" r:id="rId3"/>
    <p:sldId id="263" r:id="rId4"/>
    <p:sldId id="264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27" autoAdjust="0"/>
  </p:normalViewPr>
  <p:slideViewPr>
    <p:cSldViewPr snapToGrid="0">
      <p:cViewPr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0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8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48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08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29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0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0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9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9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5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8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8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0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7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50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7443" y="235226"/>
            <a:ext cx="7404055" cy="177910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Борис  </a:t>
            </a:r>
            <a:r>
              <a:rPr lang="ru-RU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львович</a:t>
            </a:r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ВаСИЛЬЕВ</a:t>
            </a:r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0" y="1245705"/>
            <a:ext cx="3772958" cy="53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8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583" y="574122"/>
            <a:ext cx="442622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3E3E3E"/>
                </a:solidFill>
                <a:latin typeface="Arial" panose="020B0604020202020204" pitchFamily="34" charset="0"/>
              </a:rPr>
              <a:t>Федоту Васкову </a:t>
            </a:r>
            <a:r>
              <a:rPr lang="ru-RU" sz="2000" dirty="0">
                <a:solidFill>
                  <a:srgbClr val="3E3E3E"/>
                </a:solidFill>
                <a:latin typeface="Arial" panose="020B0604020202020204" pitchFamily="34" charset="0"/>
              </a:rPr>
              <a:t>32 года, но он всегда чувствовал себя гораздо старше. За глаза его называют «пеньком замшелым», «стариком». Коренастый, крепкий мужик. Чувствовался в нем стержень и характер. Еще пацаненком, в 14-ти летнем возрасте ему пришлось рано повзрослеть. Он остается единственным кормильцем, добытчиком и поильцем в семье после смерти отца. Пахал без продыху. Лишь к 20-ти годам парень узнает, что людям положены выходные.</a:t>
            </a:r>
          </a:p>
          <a:p>
            <a:r>
              <a:rPr lang="ru-RU" sz="2400" b="1" dirty="0">
                <a:solidFill>
                  <a:srgbClr val="3E3E3E"/>
                </a:solidFill>
                <a:latin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3E3E3E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07" y="198784"/>
            <a:ext cx="5840970" cy="36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53143"/>
            <a:ext cx="3935896" cy="27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02" y="278296"/>
            <a:ext cx="5100302" cy="38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791" y="543340"/>
            <a:ext cx="446598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Васков Федот </a:t>
            </a:r>
            <a:r>
              <a:rPr lang="ru-RU" sz="20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Евграфович</a:t>
            </a:r>
            <a:r>
              <a:rPr lang="ru-RU" sz="20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старшина, </a:t>
            </a:r>
            <a:r>
              <a:rPr lang="ru-RU" sz="20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олицетворяет </a:t>
            </a:r>
            <a:r>
              <a:rPr lang="ru-RU" sz="20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лучшие качества русского солдата – храбрость, решительность, благородство и человечность. Васков не просто выполняет приказ, он заботится о своих подчиненных, словно отец, готовый положить свою жизнь ради их спасения</a:t>
            </a:r>
            <a:r>
              <a:rPr lang="ru-RU" sz="20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Евграфович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воспринимает своих девушек-зенитчиц как дочерей, за которых он несет личную ответственность. Он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глубокое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вины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погибших девчат,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показывает его как человека с ранимой душой и острым чувством долга.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13131"/>
              </a:solidFill>
              <a:latin typeface="Inter"/>
            </a:endParaRPr>
          </a:p>
          <a:p>
            <a:endParaRPr lang="ru-RU" dirty="0" smtClean="0">
              <a:solidFill>
                <a:srgbClr val="313131"/>
              </a:solidFill>
              <a:latin typeface="Inter"/>
            </a:endParaRPr>
          </a:p>
          <a:p>
            <a:endParaRPr lang="ru-RU" dirty="0">
              <a:solidFill>
                <a:srgbClr val="313131"/>
              </a:solidFill>
              <a:latin typeface="Inter"/>
            </a:endParaRPr>
          </a:p>
          <a:p>
            <a:endParaRPr lang="ru-RU" dirty="0" smtClean="0">
              <a:solidFill>
                <a:srgbClr val="313131"/>
              </a:solidFill>
              <a:latin typeface="Inter"/>
            </a:endParaRPr>
          </a:p>
          <a:p>
            <a:endParaRPr lang="ru-RU" dirty="0">
              <a:solidFill>
                <a:srgbClr val="313131"/>
              </a:solidFill>
              <a:latin typeface="Inter"/>
            </a:endParaRPr>
          </a:p>
          <a:p>
            <a:endParaRPr lang="ru-RU" dirty="0" smtClean="0">
              <a:solidFill>
                <a:srgbClr val="313131"/>
              </a:solidFill>
              <a:latin typeface="Inter"/>
            </a:endParaRPr>
          </a:p>
          <a:p>
            <a:endParaRPr lang="ru-RU" dirty="0">
              <a:solidFill>
                <a:srgbClr val="313131"/>
              </a:solidFill>
              <a:latin typeface="Inter"/>
            </a:endParaRPr>
          </a:p>
          <a:p>
            <a:endParaRPr lang="ru-RU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19" y="4346714"/>
            <a:ext cx="5218025" cy="23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49" y="450574"/>
            <a:ext cx="48370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Федот </a:t>
            </a:r>
            <a:r>
              <a:rPr lang="ru-RU" sz="2000" dirty="0" err="1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Евграфович</a:t>
            </a:r>
            <a:r>
              <a:rPr lang="ru-RU" sz="20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останется один против превосходящих сил противника. Он проявляет неимоверную силу духа и мужество, ведя неравный бой до последнего патрона. Его последняя </a:t>
            </a:r>
            <a:r>
              <a:rPr lang="ru-RU" sz="20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схватка с </a:t>
            </a:r>
            <a:r>
              <a:rPr lang="ru-RU" sz="20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врагом становится символом непобедимости человеческого духа и верности своему долгу.</a:t>
            </a:r>
          </a:p>
          <a:p>
            <a:r>
              <a:rPr lang="ru-RU" sz="20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Образ </a:t>
            </a:r>
            <a:r>
              <a:rPr lang="ru-RU" sz="20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Федота Васкова в повести </a:t>
            </a:r>
            <a:r>
              <a:rPr lang="ru-RU" sz="20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0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символической фигуру народного </a:t>
            </a:r>
            <a:r>
              <a:rPr lang="ru-RU" sz="2000" dirty="0" smtClean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героя. </a:t>
            </a:r>
            <a:r>
              <a:rPr lang="ru-RU" sz="20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сочетаются лучшие черты русского солдата – душевная доброта, твёрдость духа и неизменная верность Родине.</a:t>
            </a:r>
            <a:endParaRPr lang="ru-RU" sz="20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А зори здесь тихие (1972) - описание, кадры, трейлер kino.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1" y="850520"/>
            <a:ext cx="37242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05" y="3345966"/>
            <a:ext cx="3485323" cy="33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40" y="318052"/>
            <a:ext cx="3962609" cy="21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4" y="154679"/>
            <a:ext cx="8617364" cy="64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36" y="291548"/>
            <a:ext cx="3181350" cy="332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27ee21d5a6fdd08d3b448cdbfacae2377cec5846-918112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291548"/>
            <a:ext cx="7763849" cy="60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8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6f285ba9dc1d3ef6c7ebc547a43a4e7a258764f8-408087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1" y="266359"/>
            <a:ext cx="3670851" cy="54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ce0801e337117f95b61ba1b2de547d78fb32f823-533851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41" y="159685"/>
            <a:ext cx="5497202" cy="36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i?id=01f4ab50d9a75fe86066b01184bbe8fb7f2d6a10-1012217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36" y="3472070"/>
            <a:ext cx="4805138" cy="32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4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9634" y="172074"/>
            <a:ext cx="7832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333399"/>
                </a:solidFill>
                <a:latin typeface="-apple-system"/>
              </a:rPr>
              <a:t>Повесть «А зори здесь тихие…» Бориса Львовича Васильева впервые была напечатана в 1969 году в журнале «Юность» и сразу сделала автора известным. Сложно найти хоть одного читателя, в сердце которого она бы не откликнулась.</a:t>
            </a:r>
            <a:endParaRPr lang="ru-RU" sz="2000" dirty="0">
              <a:solidFill>
                <a:srgbClr val="212529"/>
              </a:solidFill>
              <a:latin typeface="-apple-system"/>
            </a:endParaRPr>
          </a:p>
          <a:p>
            <a:r>
              <a:rPr lang="ru-RU" sz="2000" i="1" dirty="0">
                <a:solidFill>
                  <a:srgbClr val="333399"/>
                </a:solidFill>
                <a:latin typeface="-apple-system"/>
              </a:rPr>
              <a:t>История создания</a:t>
            </a:r>
            <a:r>
              <a:rPr lang="ru-RU" sz="2000" dirty="0">
                <a:solidFill>
                  <a:srgbClr val="212529"/>
                </a:solidFill>
                <a:latin typeface="-apple-system"/>
              </a:rPr>
              <a:t/>
            </a:r>
            <a:br>
              <a:rPr lang="ru-RU" sz="2000" dirty="0">
                <a:solidFill>
                  <a:srgbClr val="212529"/>
                </a:solidFill>
                <a:latin typeface="-apple-system"/>
              </a:rPr>
            </a:br>
            <a:r>
              <a:rPr lang="ru-RU" sz="2000" i="1" dirty="0">
                <a:solidFill>
                  <a:srgbClr val="333399"/>
                </a:solidFill>
                <a:latin typeface="-apple-system"/>
              </a:rPr>
              <a:t>«А зори здесь тихие» — пронзительно-грустное и вместе с тем побуждающее жить повествование о войне. Васильев знал тему не понаслышке. В 1941 году, в возрасте 17 лет он ушел на фронт. Через 2 года, будучи молодым лейтенантом, получил тяжелую контузию, был демобилизован. После окончания войны работал инженером, а выйдя на пенсию, начал писать.</a:t>
            </a:r>
            <a:endParaRPr lang="ru-RU" sz="2000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530" y="4720151"/>
            <a:ext cx="11807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333399"/>
                </a:solidFill>
                <a:latin typeface="-apple-system"/>
              </a:rPr>
              <a:t>Васильев долго вынашивал замысел произведения. Однажды он прочитал в газете историю о том, как маленький отряд из 7 человек предотвратил диверсию немцев, которые хотели взорвать участок железной дороги на узловой станции по маршруту Мурманск-Петрозаводск. Из всего отряда выжил только один человек, сержант, после окончания боевых действий получивший медаль «За боевые заслуги». Пока он отстреливался от немцев, его самого всего изрешетило пулями и осколками, но задача была выполнена</a:t>
            </a:r>
            <a:r>
              <a:rPr lang="ru-RU" i="1" dirty="0">
                <a:solidFill>
                  <a:srgbClr val="333399"/>
                </a:solidFill>
                <a:latin typeface="-apple-system"/>
              </a:rPr>
              <a:t>.</a:t>
            </a:r>
            <a:endParaRPr lang="ru-RU" dirty="0"/>
          </a:p>
        </p:txBody>
      </p:sp>
      <p:pic>
        <p:nvPicPr>
          <p:cNvPr id="5122" name="Picture 2" descr="https://avatars.mds.yandex.net/i?id=f2524cb2bf8c1a292a8a3f9494d59928fb60a9dd-1290160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264839"/>
            <a:ext cx="3193774" cy="43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8" y="218421"/>
            <a:ext cx="10031896" cy="42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4ec9754b96ca814c247ae5f180cec2656ff705f2-755222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5" y="3273286"/>
            <a:ext cx="4161266" cy="34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026d80915335360b90ff69ea4d50c4d3461fa66c-507935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91" y="3838782"/>
            <a:ext cx="7042583" cy="28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9403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</TotalTime>
  <Words>354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Century Gothic</vt:lpstr>
      <vt:lpstr>Inter</vt:lpstr>
      <vt:lpstr>Times New Roman</vt:lpstr>
      <vt:lpstr>Wingdings 3</vt:lpstr>
      <vt:lpstr>Сектор</vt:lpstr>
      <vt:lpstr>Борис  львович         ВаСИЛЬЕВ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львович васильев</dc:title>
  <dc:creator>Пользователь</dc:creator>
  <cp:lastModifiedBy>Пользователь</cp:lastModifiedBy>
  <cp:revision>17</cp:revision>
  <dcterms:created xsi:type="dcterms:W3CDTF">2025-04-20T20:23:45Z</dcterms:created>
  <dcterms:modified xsi:type="dcterms:W3CDTF">2025-04-29T20:43:23Z</dcterms:modified>
</cp:coreProperties>
</file>