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3" r:id="rId1"/>
  </p:sldMasterIdLst>
  <p:notesMasterIdLst>
    <p:notesMasterId r:id="rId16"/>
  </p:notesMasterIdLst>
  <p:sldIdLst>
    <p:sldId id="258" r:id="rId2"/>
    <p:sldId id="272" r:id="rId3"/>
    <p:sldId id="278" r:id="rId4"/>
    <p:sldId id="260" r:id="rId5"/>
    <p:sldId id="274" r:id="rId6"/>
    <p:sldId id="264" r:id="rId7"/>
    <p:sldId id="275" r:id="rId8"/>
    <p:sldId id="277" r:id="rId9"/>
    <p:sldId id="261" r:id="rId10"/>
    <p:sldId id="267" r:id="rId11"/>
    <p:sldId id="276" r:id="rId12"/>
    <p:sldId id="269" r:id="rId13"/>
    <p:sldId id="271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9" autoAdjust="0"/>
  </p:normalViewPr>
  <p:slideViewPr>
    <p:cSldViewPr>
      <p:cViewPr varScale="1">
        <p:scale>
          <a:sx n="86" d="100"/>
          <a:sy n="86" d="100"/>
        </p:scale>
        <p:origin x="154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0F8AB-87E6-4404-B3F3-E5065D82268F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DA1DA-67F0-44AA-B472-286C7FDA5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0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A1DA-67F0-44AA-B472-286C7FDA5B3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A1DA-67F0-44AA-B472-286C7FDA5B3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35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64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1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33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7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25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77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5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9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83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AC968-4C63-4F56-BFB7-F961BFB0738B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7508E-ECB4-41D6-ABA3-0FB7C6F2AD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9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924944"/>
            <a:ext cx="84969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современной технологии «Социальная акция» как эффективной социализации детей дошкольного возраста.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1880" y="5013176"/>
            <a:ext cx="42627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Подготовили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Лагутина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О.В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Парамонова Н.В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5760640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48" y="664240"/>
            <a:ext cx="85324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sz="1600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188624" y="1052880"/>
            <a:ext cx="1847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79136"/>
            <a:ext cx="6480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Акция Марафона Добра «Каждой птичке по кормушке».</a:t>
            </a:r>
          </a:p>
          <a:p>
            <a:r>
              <a:rPr lang="ru-RU" sz="2000" dirty="0" smtClean="0"/>
              <a:t>Цель акции- закрепить представления дошкольников о зимующих птицах, и их образе жизни, о связи с окружающей средой, роли человека в жизни птиц.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6" y="4437112"/>
            <a:ext cx="3024336" cy="205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86" y="459150"/>
            <a:ext cx="2304256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33056"/>
            <a:ext cx="2937481" cy="2529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49909"/>
            <a:ext cx="3441062" cy="2048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547664" y="54868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дворик»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6632"/>
            <a:ext cx="1554901" cy="16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1340768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 этой  акции сформировать </a:t>
            </a:r>
            <a:r>
              <a:rPr lang="ru-RU" dirty="0"/>
              <a:t>у воспитанников познавательное, эмоционально-нравственное и ответственное отношения к окружающей среде, своему детскому саду, своей улице, двору.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60848"/>
            <a:ext cx="2096641" cy="368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2936"/>
            <a:ext cx="2015108" cy="355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2" y="3363962"/>
            <a:ext cx="1940942" cy="330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2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134076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98884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Результат проведения в ДОУ социальных акций- накопление детьми разнообразного практического социального опыта.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18" y="2752482"/>
            <a:ext cx="5802563" cy="339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0876"/>
            <a:ext cx="2952328" cy="188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11247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«Истинное </a:t>
            </a:r>
            <a:r>
              <a:rPr lang="ru-RU" sz="2400" b="1" dirty="0" smtClean="0"/>
              <a:t>милосердие</a:t>
            </a:r>
            <a:r>
              <a:rPr lang="ru-RU" sz="2400" dirty="0"/>
              <a:t> </a:t>
            </a:r>
            <a:r>
              <a:rPr lang="ru-RU" sz="2400" dirty="0" smtClean="0"/>
              <a:t>– это желание приносить пользу другим людям , не думая о вознаграждении.»</a:t>
            </a:r>
          </a:p>
          <a:p>
            <a:pPr algn="r"/>
            <a:r>
              <a:rPr lang="ru-RU" sz="2400" dirty="0" smtClean="0"/>
              <a:t>Хелен </a:t>
            </a:r>
            <a:r>
              <a:rPr lang="ru-RU" sz="2400" dirty="0" err="1" smtClean="0"/>
              <a:t>Келлер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126452"/>
            <a:ext cx="5760640" cy="3542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55755"/>
            <a:ext cx="3600400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2204864"/>
            <a:ext cx="7886700" cy="201622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Акция- это одна из интерактивных форм работы с родителями. Социальные акции – одно из направлений позитивной социализации дошкольников. Акции направлены на формирование активной жизненной позиции, они дают представления о том, что от каждого человека, в том числе и от него зависит состояние окружающей нас среды. И даже маленький ребёнок способен изменить в лучшую ( или худшую) сторону своё окружение; С помощью акции можно быстро, без назидательности донести до большого количества родителей нужную идею, привлечь внимание к проблеме.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96" y="4221088"/>
            <a:ext cx="4007407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31782"/>
            <a:ext cx="3240360" cy="201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67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291142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«Чистый дворик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я люблю тебя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своими руками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«Теплые подарки»;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птичке по кормушке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макулатуры»;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вместе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зарядку становись»;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Синичкин день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дорога»;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Посади цветы»;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97" y="2418381"/>
            <a:ext cx="1803166" cy="1750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74324"/>
            <a:ext cx="3491880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66" y="2353516"/>
            <a:ext cx="3258603" cy="212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41" y="0"/>
            <a:ext cx="4139952" cy="235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5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7"/>
            <a:ext cx="81369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Экологическая акция «Посади цветы»</a:t>
            </a:r>
          </a:p>
          <a:p>
            <a:r>
              <a:rPr lang="ru-RU" sz="2000" dirty="0"/>
              <a:t>Цель акции –создании уютной, красивой и экологически чистой территории для наших детей . Ведь именно в детстве закладываются  основы любви к природе и бережного отношения к окружающей среде.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lvl="1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68136"/>
            <a:ext cx="4121253" cy="38408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844764"/>
            <a:ext cx="3529890" cy="4895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5126999" cy="4059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08" y="3212976"/>
            <a:ext cx="4992640" cy="38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08721"/>
            <a:ext cx="8280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Акция Добра «Театр своими руками»</a:t>
            </a:r>
          </a:p>
          <a:p>
            <a:r>
              <a:rPr lang="ru-RU" sz="2000" dirty="0" smtClean="0"/>
              <a:t>Цель акции- создать условия для развития детей, помочь им раскрыть  свой творческий потенциал, научить работать в команде, ценить труд других людей и искусство. Для этого мы предложили родителям принять участие в создании театр своими руками.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55757"/>
            <a:ext cx="2592288" cy="1196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3" y="4228197"/>
            <a:ext cx="3202006" cy="2195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30410"/>
            <a:ext cx="3144938" cy="2791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57" y="2481540"/>
            <a:ext cx="2733173" cy="1625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4695"/>
            <a:ext cx="3658177" cy="257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35929"/>
            <a:ext cx="3242892" cy="257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284984"/>
            <a:ext cx="417646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527" y="26064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«Читаем вместе»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028" y="62998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нашей акции одним из главных было привлечение родителей к процессу чтения.</a:t>
            </a:r>
          </a:p>
        </p:txBody>
      </p:sp>
      <p:sp>
        <p:nvSpPr>
          <p:cNvPr id="4" name="Овал 3"/>
          <p:cNvSpPr/>
          <p:nvPr/>
        </p:nvSpPr>
        <p:spPr>
          <a:xfrm>
            <a:off x="6444692" y="116632"/>
            <a:ext cx="2519796" cy="252028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07504" y="1412776"/>
            <a:ext cx="3744416" cy="2880320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9000"/>
                      </a14:imgEffect>
                      <a14:imgEffect>
                        <a14:brightnessContrast bright="1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139952" y="2999373"/>
            <a:ext cx="3815549" cy="3069954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7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986588" cy="13255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4714" y="15153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Акция «Синичкин день».</a:t>
            </a:r>
          </a:p>
          <a:p>
            <a:r>
              <a:rPr lang="ru-RU" sz="2000" dirty="0" smtClean="0"/>
              <a:t>Продолжение знакомства детей и их родителей с культурой русского народа, приобщение детей к природоохранной деятельности по организации подкормки зимующих птиц.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76" y="4189677"/>
            <a:ext cx="2963624" cy="232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65" y="1340768"/>
            <a:ext cx="2819874" cy="24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71124"/>
            <a:ext cx="2936179" cy="256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0" y="1699604"/>
            <a:ext cx="3262953" cy="210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</TotalTime>
  <Words>401</Words>
  <Application>Microsoft Office PowerPoint</Application>
  <PresentationFormat>Экран (4:3)</PresentationFormat>
  <Paragraphs>42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Акция- это одна из интерактивных форм работы с родителями. Социальные акции – одно из направлений позитивной социализации дошкольников. Акции направлены на формирование активной жизненной позиции, они дают представления о том, что от каждого человека, в том числе и от него зависит состояние окружающей нас среды. И даже маленький ребёнок способен изменить в лучшую ( или худшую) сторону своё окружение; С помощью акции можно быстро, без назидательности донести до большого количества родителей нужную идею, привлечь внимание к проблеме.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ASUS</cp:lastModifiedBy>
  <cp:revision>150</cp:revision>
  <dcterms:created xsi:type="dcterms:W3CDTF">2017-04-20T06:02:17Z</dcterms:created>
  <dcterms:modified xsi:type="dcterms:W3CDTF">2025-05-23T08:06:06Z</dcterms:modified>
</cp:coreProperties>
</file>