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0" r:id="rId3"/>
    <p:sldId id="297" r:id="rId4"/>
    <p:sldId id="296" r:id="rId5"/>
    <p:sldId id="262" r:id="rId6"/>
    <p:sldId id="298" r:id="rId7"/>
    <p:sldId id="299" r:id="rId8"/>
    <p:sldId id="288" r:id="rId9"/>
    <p:sldId id="300" r:id="rId10"/>
    <p:sldId id="301" r:id="rId11"/>
    <p:sldId id="290" r:id="rId12"/>
    <p:sldId id="302" r:id="rId13"/>
    <p:sldId id="291" r:id="rId14"/>
    <p:sldId id="294" r:id="rId15"/>
    <p:sldId id="265" r:id="rId16"/>
    <p:sldId id="274" r:id="rId17"/>
    <p:sldId id="284" r:id="rId18"/>
    <p:sldId id="287" r:id="rId19"/>
    <p:sldId id="286" r:id="rId20"/>
    <p:sldId id="303" r:id="rId21"/>
    <p:sldId id="295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64" autoAdjust="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EFF28-34DA-4B00-9C86-3E670ECE11B6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B05688-6843-4397-8686-9876E44C80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3542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2E41B-B446-437E-9A88-739629C793D9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E9D489-1FA8-4E1B-8E2F-2BCFE01DC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597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9D489-1FA8-4E1B-8E2F-2BCFE01DC85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783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fif"/><Relationship Id="rId4" Type="http://schemas.openxmlformats.org/officeDocument/2006/relationships/image" Target="../media/image34.jf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g"/><Relationship Id="rId9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69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357290" y="3286125"/>
            <a:ext cx="7358063" cy="2071702"/>
          </a:xfrm>
        </p:spPr>
        <p:txBody>
          <a:bodyPr/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Из опыта работы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Здоровьесберегающая</a:t>
            </a: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среда в МАДОУ ДС №16»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285728"/>
            <a:ext cx="7400925" cy="1785950"/>
          </a:xfrm>
        </p:spPr>
        <p:txBody>
          <a:bodyPr rtlCol="0"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Подготовила воспитатель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МАДОУ ДС № 16, г. Новосибирск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Иванова Елена Валентиновна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20601" r="16400" b="21651"/>
          <a:stretch/>
        </p:blipFill>
        <p:spPr>
          <a:xfrm>
            <a:off x="8491" y="3027635"/>
            <a:ext cx="3672408" cy="38303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0" t="3800" r="16512" b="2751"/>
          <a:stretch/>
        </p:blipFill>
        <p:spPr>
          <a:xfrm>
            <a:off x="3680900" y="3025821"/>
            <a:ext cx="2379488" cy="38321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06" b="50000"/>
          <a:stretch/>
        </p:blipFill>
        <p:spPr>
          <a:xfrm>
            <a:off x="4427985" y="-1"/>
            <a:ext cx="4716016" cy="30276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7" t="8200" r="17324" b="37201"/>
          <a:stretch/>
        </p:blipFill>
        <p:spPr>
          <a:xfrm>
            <a:off x="2048497" y="0"/>
            <a:ext cx="2379487" cy="30276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5" t="4876" r="16789" b="24614"/>
          <a:stretch/>
        </p:blipFill>
        <p:spPr>
          <a:xfrm>
            <a:off x="11358" y="0"/>
            <a:ext cx="2040362" cy="30276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7342" y="3032571"/>
            <a:ext cx="3086658" cy="382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03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2856"/>
            <a:ext cx="2535147" cy="45091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634114"/>
            <a:ext cx="6236995" cy="350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9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3" b="14702"/>
          <a:stretch/>
        </p:blipFill>
        <p:spPr>
          <a:xfrm>
            <a:off x="14567" y="2896448"/>
            <a:ext cx="9144000" cy="39675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7" y="14064"/>
            <a:ext cx="3985491" cy="299908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76"/>
          <a:stretch/>
        </p:blipFill>
        <p:spPr>
          <a:xfrm>
            <a:off x="4000058" y="0"/>
            <a:ext cx="3313312" cy="30131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5" t="9051" r="49706" b="20600"/>
          <a:stretch/>
        </p:blipFill>
        <p:spPr>
          <a:xfrm>
            <a:off x="7313371" y="-1"/>
            <a:ext cx="1867142" cy="302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8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841" y="3064640"/>
            <a:ext cx="6667663" cy="37487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2754"/>
            <a:ext cx="6768752" cy="380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9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9" b="3930"/>
          <a:stretch/>
        </p:blipFill>
        <p:spPr>
          <a:xfrm>
            <a:off x="1668592" y="5345"/>
            <a:ext cx="5855735" cy="37563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00" b="15350"/>
          <a:stretch/>
        </p:blipFill>
        <p:spPr>
          <a:xfrm>
            <a:off x="30379" y="3761656"/>
            <a:ext cx="9113621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5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"/>
            <a:ext cx="4572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17638"/>
            <a:ext cx="2714612" cy="357190"/>
          </a:xfrm>
        </p:spPr>
        <p:txBody>
          <a:bodyPr/>
          <a:lstStyle/>
          <a:p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24400" y="6228020"/>
            <a:ext cx="2571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Участок для прогулки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0014"/>
            <a:ext cx="3923929" cy="22061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083" y="190014"/>
            <a:ext cx="3842296" cy="220613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134875" y="221763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Физкультурные занятия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77"/>
          <a:stretch/>
        </p:blipFill>
        <p:spPr>
          <a:xfrm>
            <a:off x="3777877" y="183977"/>
            <a:ext cx="1642998" cy="22121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28" y="4817102"/>
            <a:ext cx="2270089" cy="17082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07" y="2999817"/>
            <a:ext cx="2260210" cy="17008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12" y="3175951"/>
            <a:ext cx="3886970" cy="29249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725" y="2999817"/>
            <a:ext cx="2260210" cy="17008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725" y="4817102"/>
            <a:ext cx="2260210" cy="1700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805264"/>
            <a:ext cx="2786050" cy="285752"/>
          </a:xfrm>
        </p:spPr>
        <p:txBody>
          <a:bodyPr/>
          <a:lstStyle/>
          <a:p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Утренняя 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гимнастика</a:t>
            </a: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122" y="1844824"/>
            <a:ext cx="4240366" cy="23840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176" y="4385830"/>
            <a:ext cx="4257312" cy="23935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3252688"/>
            <a:ext cx="4283968" cy="2408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060848"/>
            <a:ext cx="8640960" cy="1212736"/>
          </a:xfrm>
        </p:spPr>
        <p:txBody>
          <a:bodyPr/>
          <a:lstStyle/>
          <a:p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Картотеки подвижных игр, утренней и бодрящей</a:t>
            </a:r>
            <a:b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гимнастик, дыхательных 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упражнений, пальчиковых игр, консультации для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родителей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т.д.</a:t>
            </a: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2"/>
          <a:stretch/>
        </p:blipFill>
        <p:spPr>
          <a:xfrm>
            <a:off x="205087" y="3171008"/>
            <a:ext cx="5472859" cy="32040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456" y="4880388"/>
            <a:ext cx="2340024" cy="17608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579" y="3000234"/>
            <a:ext cx="2355901" cy="17728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273" y="4013115"/>
            <a:ext cx="2019761" cy="1519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2718581" y="3200805"/>
            <a:ext cx="3714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Спортивные праздники, досуги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5" y="3814617"/>
            <a:ext cx="2251929" cy="30295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19" y="3814615"/>
            <a:ext cx="2317482" cy="30899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55"/>
            <a:ext cx="4892972" cy="29387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3" y="3814616"/>
            <a:ext cx="4616421" cy="302952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421" y="5290"/>
            <a:ext cx="4379480" cy="2919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492896"/>
            <a:ext cx="8786874" cy="936104"/>
          </a:xfrm>
        </p:spPr>
        <p:txBody>
          <a:bodyPr/>
          <a:lstStyle/>
          <a:p>
            <a:pPr algn="l"/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«Забота о здоровье – это важный труд воспитателя. От жизнерадостности, бодрости детей зависит их духовная жизнь, мировоззрение, умственное развитие, прочность знаний, вера в свои силы» </a:t>
            </a:r>
            <a:r>
              <a:rPr lang="ru-RU" sz="1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В.А.Сухомлинский</a:t>
            </a:r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05" y="2975190"/>
            <a:ext cx="4968552" cy="3738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4" t="14695" r="15135" b="12187"/>
          <a:stretch/>
        </p:blipFill>
        <p:spPr>
          <a:xfrm>
            <a:off x="5471591" y="-42082"/>
            <a:ext cx="3672409" cy="30243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4" t="17165" r="28664" b="775"/>
          <a:stretch/>
        </p:blipFill>
        <p:spPr>
          <a:xfrm>
            <a:off x="6520574" y="2982254"/>
            <a:ext cx="2642555" cy="38757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" t="4773" r="11015"/>
          <a:stretch/>
        </p:blipFill>
        <p:spPr>
          <a:xfrm>
            <a:off x="0" y="3724593"/>
            <a:ext cx="4032448" cy="31536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t="9051" r="6202" b="31099"/>
          <a:stretch/>
        </p:blipFill>
        <p:spPr>
          <a:xfrm>
            <a:off x="-64874" y="-744"/>
            <a:ext cx="3960440" cy="41044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9" r="23598"/>
          <a:stretch/>
        </p:blipFill>
        <p:spPr>
          <a:xfrm>
            <a:off x="3864054" y="-42082"/>
            <a:ext cx="1651926" cy="31617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055" y="2982254"/>
            <a:ext cx="2656518" cy="387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03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44824"/>
            <a:ext cx="6552728" cy="500066"/>
          </a:xfrm>
        </p:spPr>
        <p:txBody>
          <a:bodyPr/>
          <a:lstStyle/>
          <a:p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335227"/>
            <a:ext cx="5906812" cy="443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132856"/>
            <a:ext cx="5976664" cy="448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61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558" y="2016224"/>
            <a:ext cx="3543858" cy="47251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74" y="1988840"/>
            <a:ext cx="3577326" cy="476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38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03205"/>
            <a:ext cx="4800534" cy="3600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988839"/>
            <a:ext cx="3471850" cy="4629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80928"/>
            <a:ext cx="4187957" cy="31409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80928"/>
            <a:ext cx="4187957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32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114809"/>
            <a:ext cx="3489852" cy="46531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114809"/>
            <a:ext cx="3489852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54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668528"/>
            <a:ext cx="5508104" cy="41448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6453336"/>
            <a:ext cx="8786874" cy="288032"/>
          </a:xfrm>
        </p:spPr>
        <p:txBody>
          <a:bodyPr/>
          <a:lstStyle/>
          <a:p>
            <a:pPr algn="l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2" y="3717032"/>
            <a:ext cx="4118640" cy="30992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881" y="7461"/>
            <a:ext cx="2843807" cy="36866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2"/>
            <a:ext cx="2742881" cy="36450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798" y="7462"/>
            <a:ext cx="3504202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5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492213" cy="48691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60288"/>
            <a:ext cx="2339753" cy="22977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12" y="0"/>
            <a:ext cx="2651788" cy="34047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560289"/>
            <a:ext cx="2260544" cy="23429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12" y="3404737"/>
            <a:ext cx="2651788" cy="35357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296" y="4581128"/>
            <a:ext cx="1891916" cy="231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79028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2</Template>
  <TotalTime>968</TotalTime>
  <Words>40</Words>
  <Application>Microsoft Office PowerPoint</Application>
  <PresentationFormat>Экран (4:3)</PresentationFormat>
  <Paragraphs>14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Шаблон 2</vt:lpstr>
      <vt:lpstr>Из опыта работы «Здоровьесберегающая среда в МАДОУ ДС №16»</vt:lpstr>
      <vt:lpstr>   «Забота о здоровье – это важный труд воспитателя. От жизнерадостности, бодрости детей зависит их духовная жизнь, мировоззрение, умственное развитие, прочность знаний, вера в свои силы» В.А.Сухомлинский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</vt:lpstr>
      <vt:lpstr>Утренняя  гимнастика</vt:lpstr>
      <vt:lpstr>Картотеки подвижных игр, утренней и бодрящей  гимнастик, дыхательных упражнений, пальчиковых игр, консультации для родителей и т.д.</vt:lpstr>
      <vt:lpstr>Презентация PowerPoint</vt:lpstr>
      <vt:lpstr>Презентация PowerPoint</vt:lpstr>
      <vt:lpstr>                         Спасибо за внимание!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тему: «Здоровьесберегающая среда в группах»</dc:title>
  <dc:creator>АЛЕКСАНДР</dc:creator>
  <cp:lastModifiedBy>User</cp:lastModifiedBy>
  <cp:revision>77</cp:revision>
  <cp:lastPrinted>2025-03-18T06:44:50Z</cp:lastPrinted>
  <dcterms:created xsi:type="dcterms:W3CDTF">2014-10-18T18:57:27Z</dcterms:created>
  <dcterms:modified xsi:type="dcterms:W3CDTF">2025-03-18T06:44:54Z</dcterms:modified>
</cp:coreProperties>
</file>