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54" autoAdjust="0"/>
  </p:normalViewPr>
  <p:slideViewPr>
    <p:cSldViewPr>
      <p:cViewPr varScale="1">
        <p:scale>
          <a:sx n="87" d="100"/>
          <a:sy n="87" d="100"/>
        </p:scale>
        <p:origin x="-8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8880986" cy="66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288"/>
            <a:ext cx="6480720" cy="64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6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52500"/>
            <a:ext cx="6858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4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982"/>
            <a:ext cx="9144000" cy="48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827"/>
            <a:ext cx="8496944" cy="66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7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6" y="0"/>
            <a:ext cx="6875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6"/>
            <a:ext cx="9144000" cy="681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7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4723112" cy="47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415"/>
            <a:ext cx="9144000" cy="47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159">
            <a:off x="682834" y="2123769"/>
            <a:ext cx="7524328" cy="179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4793250" cy="57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</dc:creator>
  <cp:lastModifiedBy>andreW</cp:lastModifiedBy>
  <cp:revision>5</cp:revision>
  <dcterms:created xsi:type="dcterms:W3CDTF">2025-03-20T10:06:48Z</dcterms:created>
  <dcterms:modified xsi:type="dcterms:W3CDTF">2025-03-31T12:30:42Z</dcterms:modified>
</cp:coreProperties>
</file>