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3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78" r:id="rId3"/>
    <p:sldId id="298" r:id="rId5"/>
    <p:sldId id="279" r:id="rId6"/>
    <p:sldId id="299" r:id="rId7"/>
    <p:sldId id="281" r:id="rId8"/>
    <p:sldId id="294" r:id="rId9"/>
    <p:sldId id="293" r:id="rId10"/>
    <p:sldId id="300" r:id="rId11"/>
    <p:sldId id="301" r:id="rId12"/>
    <p:sldId id="303" r:id="rId13"/>
  </p:sldIdLst>
  <p:sldSz cx="12192000" cy="6858000"/>
  <p:notesSz cx="13716000" cy="24384000"/>
  <p:defaultTextStyle>
    <a:defPPr rtl="0">
      <a:defRPr lang="ru-RU"/>
    </a:defPPr>
    <a:lvl1pPr marL="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0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orient="horz" pos="2616" userDrawn="1">
          <p15:clr>
            <a:srgbClr val="A4A3A4"/>
          </p15:clr>
        </p15:guide>
        <p15:guide id="4" orient="horz" pos="3264" userDrawn="1">
          <p15:clr>
            <a:srgbClr val="A4A3A4"/>
          </p15:clr>
        </p15:guide>
        <p15:guide id="5" pos="6924" userDrawn="1">
          <p15:clr>
            <a:srgbClr val="A4A3A4"/>
          </p15:clr>
        </p15:guide>
        <p15:guide id="6" orient="horz" pos="2120" userDrawn="1">
          <p15:clr>
            <a:srgbClr val="A4A3A4"/>
          </p15:clr>
        </p15:guide>
        <p15:guide id="7" orient="horz" pos="4008" userDrawn="1">
          <p15:clr>
            <a:srgbClr val="A4A3A4"/>
          </p15:clr>
        </p15:guide>
        <p15:guide id="8" orient="horz" pos="1152" userDrawn="1">
          <p15:clr>
            <a:srgbClr val="A4A3A4"/>
          </p15:clr>
        </p15:guide>
        <p15:guide id="9" orient="horz" pos="2352" userDrawn="1">
          <p15:clr>
            <a:srgbClr val="A4A3A4"/>
          </p15:clr>
        </p15:guide>
        <p15:guide id="10" orient="horz" pos="1512" userDrawn="1">
          <p15:clr>
            <a:srgbClr val="A4A3A4"/>
          </p15:clr>
        </p15:guide>
        <p15:guide id="11" pos="7680" userDrawn="1">
          <p15:clr>
            <a:srgbClr val="A4A3A4"/>
          </p15:clr>
        </p15:guide>
        <p15:guide id="12" pos="6696" userDrawn="1">
          <p15:clr>
            <a:srgbClr val="A4A3A4"/>
          </p15:clr>
        </p15:guide>
        <p15:guide id="13" pos="1008" userDrawn="1">
          <p15:clr>
            <a:srgbClr val="A4A3A4"/>
          </p15:clr>
        </p15:guide>
        <p15:guide id="14" pos="1584" userDrawn="1">
          <p15:clr>
            <a:srgbClr val="A4A3A4"/>
          </p15:clr>
        </p15:guide>
        <p15:guide id="15" pos="2136" userDrawn="1">
          <p15:clr>
            <a:srgbClr val="A4A3A4"/>
          </p15:clr>
        </p15:guide>
        <p15:guide id="16" pos="2792" userDrawn="1">
          <p15:clr>
            <a:srgbClr val="A4A3A4"/>
          </p15:clr>
        </p15:guide>
        <p15:guide id="17" pos="3288" userDrawn="1">
          <p15:clr>
            <a:srgbClr val="A4A3A4"/>
          </p15:clr>
        </p15:guide>
        <p15:guide id="18" pos="4032" userDrawn="1">
          <p15:clr>
            <a:srgbClr val="A4A3A4"/>
          </p15:clr>
        </p15:guide>
        <p15:guide id="19" pos="4392" userDrawn="1">
          <p15:clr>
            <a:srgbClr val="A4A3A4"/>
          </p15:clr>
        </p15:guide>
        <p15:guide id="20" pos="4944" userDrawn="1">
          <p15:clr>
            <a:srgbClr val="A4A3A4"/>
          </p15:clr>
        </p15:guide>
        <p15:guide id="21" pos="5504" userDrawn="1">
          <p15:clr>
            <a:srgbClr val="A4A3A4"/>
          </p15:clr>
        </p15:guide>
        <p15:guide id="22" pos="6072" userDrawn="1">
          <p15:clr>
            <a:srgbClr val="A4A3A4"/>
          </p15:clr>
        </p15:guide>
        <p15:guide id="23" orient="horz" pos="2448" userDrawn="1">
          <p15:clr>
            <a:srgbClr val="A4A3A4"/>
          </p15:clr>
        </p15:guide>
        <p15:guide id="24" orient="horz" pos="960" userDrawn="1">
          <p15:clr>
            <a:srgbClr val="A4A3A4"/>
          </p15:clr>
        </p15:guide>
        <p15:guide id="25" pos="5256" userDrawn="1">
          <p15:clr>
            <a:srgbClr val="A4A3A4"/>
          </p15:clr>
        </p15:guide>
        <p15:guide id="26" pos="7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C8F"/>
    <a:srgbClr val="FDFBF6"/>
    <a:srgbClr val="AAC4E9"/>
    <a:srgbClr val="F5CDCE"/>
    <a:srgbClr val="DF8C8C"/>
    <a:srgbClr val="D4D593"/>
    <a:srgbClr val="E6F0FE"/>
    <a:srgbClr val="CDBE8A"/>
    <a:srgbClr val="FFEFEF"/>
    <a:srgbClr val="FC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09" autoAdjust="0"/>
  </p:normalViewPr>
  <p:slideViewPr>
    <p:cSldViewPr snapToGrid="0" snapToObjects="1" showGuides="1">
      <p:cViewPr varScale="1">
        <p:scale>
          <a:sx n="76" d="100"/>
          <a:sy n="76" d="100"/>
        </p:scale>
        <p:origin x="720" y="84"/>
      </p:cViewPr>
      <p:guideLst>
        <p:guide/>
        <p:guide pos="456"/>
        <p:guide orient="horz" pos="2616"/>
        <p:guide orient="horz" pos="3264"/>
        <p:guide pos="6924"/>
        <p:guide orient="horz" pos="2120"/>
        <p:guide orient="horz" pos="4008"/>
        <p:guide orient="horz" pos="1152"/>
        <p:guide orient="horz" pos="2352"/>
        <p:guide orient="horz" pos="1512"/>
        <p:guide pos="7680"/>
        <p:guide pos="6696"/>
        <p:guide pos="1008"/>
        <p:guide pos="1584"/>
        <p:guide pos="2136"/>
        <p:guide pos="2792"/>
        <p:guide pos="3288"/>
        <p:guide pos="4032"/>
        <p:guide pos="4392"/>
        <p:guide pos="4944"/>
        <p:guide pos="5504"/>
        <p:guide pos="6072"/>
        <p:guide orient="horz" pos="2448"/>
        <p:guide orient="horz" pos="960"/>
        <p:guide pos="5256"/>
        <p:guide pos="72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37" d="100"/>
          <a:sy n="37" d="100"/>
        </p:scale>
        <p:origin x="33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7769225" y="0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AA0D6-3DB1-4639-9734-75B3ACB9066C}" type="datetime1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23161625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7769225" y="23161625"/>
            <a:ext cx="5943600" cy="1222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E9F09-2159-4EEA-B66C-DBCA6AE929E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1pPr>
    <a:lvl2pPr marL="2286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2pPr>
    <a:lvl3pPr marL="4572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3pPr>
    <a:lvl4pPr marL="6858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4pPr>
    <a:lvl5pPr marL="9144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5pPr>
    <a:lvl6pPr marL="11430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6pPr>
    <a:lvl7pPr marL="13716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7pPr>
    <a:lvl8pPr marL="16002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8pPr>
    <a:lvl9pPr marL="1828800" algn="l" defTabSz="457200" rtl="0" eaLnBrk="1" latinLnBrk="0" hangingPunct="1">
      <a:defRPr lang="ru-RU"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457200" y="3048000"/>
            <a:ext cx="14630400" cy="8229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371600" y="11734800"/>
            <a:ext cx="10972800" cy="9601200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sv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40AF32D-10BE-4790-B7AC-2A24A0EA4461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" name="Полилиния: Фигура 19"/>
          <p:cNvSpPr/>
          <p:nvPr userDrawn="1"/>
        </p:nvSpPr>
        <p:spPr>
          <a:xfrm>
            <a:off x="1600201" y="1153228"/>
            <a:ext cx="9191625" cy="5704772"/>
          </a:xfrm>
          <a:custGeom>
            <a:avLst/>
            <a:gdLst>
              <a:gd name="connsiteX0" fmla="*/ 4595813 w 9191625"/>
              <a:gd name="connsiteY0" fmla="*/ 0 h 5704772"/>
              <a:gd name="connsiteX1" fmla="*/ 9191625 w 9191625"/>
              <a:gd name="connsiteY1" fmla="*/ 4592108 h 5704772"/>
              <a:gd name="connsiteX2" fmla="*/ 9191625 w 9191625"/>
              <a:gd name="connsiteY2" fmla="*/ 5704772 h 5704772"/>
              <a:gd name="connsiteX3" fmla="*/ 0 w 9191625"/>
              <a:gd name="connsiteY3" fmla="*/ 5704772 h 5704772"/>
              <a:gd name="connsiteX4" fmla="*/ 0 w 9191625"/>
              <a:gd name="connsiteY4" fmla="*/ 4592108 h 5704772"/>
              <a:gd name="connsiteX5" fmla="*/ 4595813 w 9191625"/>
              <a:gd name="connsiteY5" fmla="*/ 0 h 5704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1625" h="5704772">
                <a:moveTo>
                  <a:pt x="4595813" y="0"/>
                </a:moveTo>
                <a:cubicBezTo>
                  <a:pt x="7133987" y="0"/>
                  <a:pt x="9191625" y="2055957"/>
                  <a:pt x="9191625" y="4592108"/>
                </a:cubicBezTo>
                <a:lnTo>
                  <a:pt x="9191625" y="5704772"/>
                </a:lnTo>
                <a:lnTo>
                  <a:pt x="0" y="5704772"/>
                </a:lnTo>
                <a:lnTo>
                  <a:pt x="0" y="4592108"/>
                </a:lnTo>
                <a:cubicBezTo>
                  <a:pt x="0" y="2055957"/>
                  <a:pt x="2057614" y="0"/>
                  <a:pt x="4595813" y="0"/>
                </a:cubicBezTo>
                <a:close/>
              </a:path>
            </a:pathLst>
          </a:custGeom>
          <a:solidFill>
            <a:schemeClr val="accent6"/>
          </a:solidFill>
          <a:ln w="476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олилиния: Фигура 17"/>
          <p:cNvSpPr/>
          <p:nvPr userDrawn="1"/>
        </p:nvSpPr>
        <p:spPr>
          <a:xfrm>
            <a:off x="2795588" y="0"/>
            <a:ext cx="6803142" cy="5396474"/>
          </a:xfrm>
          <a:custGeom>
            <a:avLst/>
            <a:gdLst>
              <a:gd name="connsiteX0" fmla="*/ 0 w 6803142"/>
              <a:gd name="connsiteY0" fmla="*/ 0 h 5396474"/>
              <a:gd name="connsiteX1" fmla="*/ 6803142 w 6803142"/>
              <a:gd name="connsiteY1" fmla="*/ 0 h 5396474"/>
              <a:gd name="connsiteX2" fmla="*/ 6803142 w 6803142"/>
              <a:gd name="connsiteY2" fmla="*/ 1997094 h 5396474"/>
              <a:gd name="connsiteX3" fmla="*/ 3401576 w 6803142"/>
              <a:gd name="connsiteY3" fmla="*/ 5396474 h 5396474"/>
              <a:gd name="connsiteX4" fmla="*/ 0 w 6803142"/>
              <a:gd name="connsiteY4" fmla="*/ 1997094 h 5396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3142" h="5396474">
                <a:moveTo>
                  <a:pt x="0" y="0"/>
                </a:moveTo>
                <a:lnTo>
                  <a:pt x="6803142" y="0"/>
                </a:lnTo>
                <a:lnTo>
                  <a:pt x="6803142" y="1997094"/>
                </a:lnTo>
                <a:cubicBezTo>
                  <a:pt x="6803142" y="3874511"/>
                  <a:pt x="5280228" y="5396474"/>
                  <a:pt x="3401576" y="5396474"/>
                </a:cubicBezTo>
                <a:cubicBezTo>
                  <a:pt x="1522938" y="5396474"/>
                  <a:pt x="0" y="3874511"/>
                  <a:pt x="0" y="1997094"/>
                </a:cubicBezTo>
                <a:close/>
              </a:path>
            </a:pathLst>
          </a:custGeom>
          <a:solidFill>
            <a:schemeClr val="bg1">
              <a:alpha val="99000"/>
            </a:schemeClr>
          </a:solidFill>
          <a:ln w="47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олилиния: Фигура 12"/>
          <p:cNvSpPr/>
          <p:nvPr userDrawn="1"/>
        </p:nvSpPr>
        <p:spPr>
          <a:xfrm>
            <a:off x="0" y="0"/>
            <a:ext cx="8948738" cy="6858000"/>
          </a:xfrm>
          <a:custGeom>
            <a:avLst/>
            <a:gdLst>
              <a:gd name="connsiteX0" fmla="*/ 0 w 8948738"/>
              <a:gd name="connsiteY0" fmla="*/ 0 h 6858000"/>
              <a:gd name="connsiteX1" fmla="*/ 5932941 w 8948738"/>
              <a:gd name="connsiteY1" fmla="*/ 0 h 6858000"/>
              <a:gd name="connsiteX2" fmla="*/ 6047310 w 8948738"/>
              <a:gd name="connsiteY2" fmla="*/ 14613 h 6858000"/>
              <a:gd name="connsiteX3" fmla="*/ 8948738 w 8948738"/>
              <a:gd name="connsiteY3" fmla="*/ 3416480 h 6858000"/>
              <a:gd name="connsiteX4" fmla="*/ 5702202 w 8948738"/>
              <a:gd name="connsiteY4" fmla="*/ 6853523 h 6858000"/>
              <a:gd name="connsiteX5" fmla="*/ 5526113 w 8948738"/>
              <a:gd name="connsiteY5" fmla="*/ 6858000 h 6858000"/>
              <a:gd name="connsiteX6" fmla="*/ 0 w 894873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48738" h="6858000">
                <a:moveTo>
                  <a:pt x="0" y="0"/>
                </a:moveTo>
                <a:lnTo>
                  <a:pt x="5932941" y="0"/>
                </a:lnTo>
                <a:lnTo>
                  <a:pt x="6047310" y="14613"/>
                </a:lnTo>
                <a:cubicBezTo>
                  <a:pt x="7690210" y="267026"/>
                  <a:pt x="8948738" y="1693971"/>
                  <a:pt x="8948738" y="3416480"/>
                </a:cubicBezTo>
                <a:cubicBezTo>
                  <a:pt x="8948738" y="5257788"/>
                  <a:pt x="7510634" y="6761349"/>
                  <a:pt x="5702202" y="6853523"/>
                </a:cubicBezTo>
                <a:lnTo>
                  <a:pt x="552611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47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олилиния: фигура 18" descr="preencoded.png"/>
          <p:cNvSpPr/>
          <p:nvPr userDrawn="1"/>
        </p:nvSpPr>
        <p:spPr>
          <a:xfrm>
            <a:off x="7538626" y="13142"/>
            <a:ext cx="4653374" cy="6831717"/>
          </a:xfrm>
          <a:custGeom>
            <a:avLst/>
            <a:gdLst>
              <a:gd name="connsiteX0" fmla="*/ 3416476 w 4653374"/>
              <a:gd name="connsiteY0" fmla="*/ 0 h 6831717"/>
              <a:gd name="connsiteX1" fmla="*/ 4653374 w 4653374"/>
              <a:gd name="connsiteY1" fmla="*/ 0 h 6831717"/>
              <a:gd name="connsiteX2" fmla="*/ 4653374 w 4653374"/>
              <a:gd name="connsiteY2" fmla="*/ 6831717 h 6831717"/>
              <a:gd name="connsiteX3" fmla="*/ 3416476 w 4653374"/>
              <a:gd name="connsiteY3" fmla="*/ 6831717 h 6831717"/>
              <a:gd name="connsiteX4" fmla="*/ 0 w 4653374"/>
              <a:gd name="connsiteY4" fmla="*/ 3415863 h 6831717"/>
              <a:gd name="connsiteX5" fmla="*/ 3416476 w 4653374"/>
              <a:gd name="connsiteY5" fmla="*/ 0 h 6831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53374" h="6831717">
                <a:moveTo>
                  <a:pt x="3416476" y="0"/>
                </a:moveTo>
                <a:lnTo>
                  <a:pt x="4653374" y="0"/>
                </a:lnTo>
                <a:lnTo>
                  <a:pt x="4653374" y="6831717"/>
                </a:lnTo>
                <a:lnTo>
                  <a:pt x="3416476" y="6831717"/>
                </a:lnTo>
                <a:cubicBezTo>
                  <a:pt x="1529612" y="6831717"/>
                  <a:pt x="0" y="5302406"/>
                  <a:pt x="0" y="3415863"/>
                </a:cubicBezTo>
                <a:cubicBezTo>
                  <a:pt x="0" y="1529335"/>
                  <a:pt x="1529607" y="0"/>
                  <a:pt x="3416476" y="0"/>
                </a:cubicBezTo>
                <a:close/>
              </a:path>
            </a:pathLst>
          </a:custGeom>
          <a:solidFill>
            <a:schemeClr val="accent1"/>
          </a:solidFill>
          <a:ln w="4777" cap="flat">
            <a:noFill/>
            <a:prstDash val="solid"/>
            <a:miter/>
          </a:ln>
        </p:spPr>
        <p:txBody>
          <a:bodyPr rtlCol="0" anchor="ctr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pic>
        <p:nvPicPr>
          <p:cNvPr id="2" name="Изображение 2" descr="preencoded.png"/>
          <p:cNvPicPr>
            <a:picLocks noChangeAspect="1"/>
          </p:cNvPicPr>
          <p:nvPr userDrawn="1"/>
        </p:nvPicPr>
        <p:blipFill>
          <a:blip r:embed="rId3" cstate="screen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8737234" y="-25041"/>
            <a:ext cx="3432191" cy="3432191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F63A3B-78C7-47BE-AE5E-E10140E04643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4" name="Полилиния: Фигура 33"/>
          <p:cNvSpPr/>
          <p:nvPr userDrawn="1"/>
        </p:nvSpPr>
        <p:spPr>
          <a:xfrm>
            <a:off x="2062836" y="686475"/>
            <a:ext cx="7774629" cy="6193018"/>
          </a:xfrm>
          <a:custGeom>
            <a:avLst/>
            <a:gdLst>
              <a:gd name="connsiteX0" fmla="*/ 3887320 w 7774629"/>
              <a:gd name="connsiteY0" fmla="*/ 0 h 6193018"/>
              <a:gd name="connsiteX1" fmla="*/ 7774629 w 7774629"/>
              <a:gd name="connsiteY1" fmla="*/ 3884811 h 6193018"/>
              <a:gd name="connsiteX2" fmla="*/ 7774629 w 7774629"/>
              <a:gd name="connsiteY2" fmla="*/ 6193018 h 6193018"/>
              <a:gd name="connsiteX3" fmla="*/ 0 w 7774629"/>
              <a:gd name="connsiteY3" fmla="*/ 6193018 h 6193018"/>
              <a:gd name="connsiteX4" fmla="*/ 0 w 7774629"/>
              <a:gd name="connsiteY4" fmla="*/ 3884811 h 6193018"/>
              <a:gd name="connsiteX5" fmla="*/ 3887320 w 7774629"/>
              <a:gd name="connsiteY5" fmla="*/ 0 h 6193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74629" h="6193018">
                <a:moveTo>
                  <a:pt x="3887320" y="0"/>
                </a:moveTo>
                <a:cubicBezTo>
                  <a:pt x="6034243" y="0"/>
                  <a:pt x="7774629" y="1739299"/>
                  <a:pt x="7774629" y="3884811"/>
                </a:cubicBezTo>
                <a:lnTo>
                  <a:pt x="7774629" y="6193018"/>
                </a:lnTo>
                <a:lnTo>
                  <a:pt x="0" y="6193018"/>
                </a:lnTo>
                <a:lnTo>
                  <a:pt x="0" y="3884811"/>
                </a:lnTo>
                <a:cubicBezTo>
                  <a:pt x="0" y="1739299"/>
                  <a:pt x="1740414" y="0"/>
                  <a:pt x="3887320" y="0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99000"/>
            </a:schemeClr>
          </a:solidFill>
          <a:ln w="543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Полилиния: Фигура 45"/>
          <p:cNvSpPr/>
          <p:nvPr userDrawn="1"/>
        </p:nvSpPr>
        <p:spPr>
          <a:xfrm>
            <a:off x="7610252" y="1"/>
            <a:ext cx="2273668" cy="3147998"/>
          </a:xfrm>
          <a:custGeom>
            <a:avLst/>
            <a:gdLst>
              <a:gd name="connsiteX0" fmla="*/ 183295 w 2273668"/>
              <a:gd name="connsiteY0" fmla="*/ 0 h 3147998"/>
              <a:gd name="connsiteX1" fmla="*/ 2273668 w 2273668"/>
              <a:gd name="connsiteY1" fmla="*/ 0 h 3147998"/>
              <a:gd name="connsiteX2" fmla="*/ 2273668 w 2273668"/>
              <a:gd name="connsiteY2" fmla="*/ 3147998 h 3147998"/>
              <a:gd name="connsiteX3" fmla="*/ 2096300 w 2273668"/>
              <a:gd name="connsiteY3" fmla="*/ 3147998 h 3147998"/>
              <a:gd name="connsiteX4" fmla="*/ 2033714 w 2273668"/>
              <a:gd name="connsiteY4" fmla="*/ 3144814 h 3147998"/>
              <a:gd name="connsiteX5" fmla="*/ 0 w 2273668"/>
              <a:gd name="connsiteY5" fmla="*/ 886966 h 3147998"/>
              <a:gd name="connsiteX6" fmla="*/ 178732 w 2273668"/>
              <a:gd name="connsiteY6" fmla="*/ 9417 h 314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73668" h="3147998">
                <a:moveTo>
                  <a:pt x="183295" y="0"/>
                </a:moveTo>
                <a:lnTo>
                  <a:pt x="2273668" y="0"/>
                </a:lnTo>
                <a:lnTo>
                  <a:pt x="2273668" y="3147998"/>
                </a:lnTo>
                <a:lnTo>
                  <a:pt x="2096300" y="3147998"/>
                </a:lnTo>
                <a:lnTo>
                  <a:pt x="2033714" y="3144814"/>
                </a:lnTo>
                <a:cubicBezTo>
                  <a:pt x="895944" y="3028420"/>
                  <a:pt x="0" y="2060597"/>
                  <a:pt x="0" y="886966"/>
                </a:cubicBezTo>
                <a:cubicBezTo>
                  <a:pt x="0" y="576250"/>
                  <a:pt x="63712" y="279606"/>
                  <a:pt x="178732" y="941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олилиния: Фигура 42"/>
          <p:cNvSpPr/>
          <p:nvPr userDrawn="1"/>
        </p:nvSpPr>
        <p:spPr>
          <a:xfrm>
            <a:off x="9883919" y="2"/>
            <a:ext cx="2254928" cy="3141557"/>
          </a:xfrm>
          <a:custGeom>
            <a:avLst/>
            <a:gdLst>
              <a:gd name="connsiteX0" fmla="*/ 0 w 2254928"/>
              <a:gd name="connsiteY0" fmla="*/ 0 h 3141557"/>
              <a:gd name="connsiteX1" fmla="*/ 2080472 w 2254928"/>
              <a:gd name="connsiteY1" fmla="*/ 0 h 3141557"/>
              <a:gd name="connsiteX2" fmla="*/ 2154269 w 2254928"/>
              <a:gd name="connsiteY2" fmla="*/ 202607 h 3141557"/>
              <a:gd name="connsiteX3" fmla="*/ 2254928 w 2254928"/>
              <a:gd name="connsiteY3" fmla="*/ 871976 h 3141557"/>
              <a:gd name="connsiteX4" fmla="*/ 231934 w 2254928"/>
              <a:gd name="connsiteY4" fmla="*/ 3128339 h 3141557"/>
              <a:gd name="connsiteX5" fmla="*/ 19 w 2254928"/>
              <a:gd name="connsiteY5" fmla="*/ 3141557 h 3141557"/>
              <a:gd name="connsiteX6" fmla="*/ 0 w 2254928"/>
              <a:gd name="connsiteY6" fmla="*/ 3141557 h 3141557"/>
              <a:gd name="connsiteX7" fmla="*/ 0 w 2254928"/>
              <a:gd name="connsiteY7" fmla="*/ 2729990 h 3141557"/>
              <a:gd name="connsiteX8" fmla="*/ 0 w 2254928"/>
              <a:gd name="connsiteY8" fmla="*/ 2344136 h 3141557"/>
              <a:gd name="connsiteX9" fmla="*/ 0 w 2254928"/>
              <a:gd name="connsiteY9" fmla="*/ 1983167 h 3141557"/>
              <a:gd name="connsiteX10" fmla="*/ 0 w 2254928"/>
              <a:gd name="connsiteY10" fmla="*/ 1646252 h 3141557"/>
              <a:gd name="connsiteX11" fmla="*/ 0 w 2254928"/>
              <a:gd name="connsiteY11" fmla="*/ 1332565 h 3141557"/>
              <a:gd name="connsiteX12" fmla="*/ 0 w 2254928"/>
              <a:gd name="connsiteY12" fmla="*/ 1041273 h 3141557"/>
              <a:gd name="connsiteX13" fmla="*/ 0 w 2254928"/>
              <a:gd name="connsiteY13" fmla="*/ 771549 h 3141557"/>
              <a:gd name="connsiteX14" fmla="*/ 0 w 2254928"/>
              <a:gd name="connsiteY14" fmla="*/ 522561 h 3141557"/>
              <a:gd name="connsiteX15" fmla="*/ 0 w 2254928"/>
              <a:gd name="connsiteY15" fmla="*/ 293482 h 3141557"/>
              <a:gd name="connsiteX16" fmla="*/ 0 w 2254928"/>
              <a:gd name="connsiteY16" fmla="*/ 83481 h 3141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54928" h="3141557">
                <a:moveTo>
                  <a:pt x="0" y="0"/>
                </a:moveTo>
                <a:lnTo>
                  <a:pt x="2080472" y="0"/>
                </a:lnTo>
                <a:lnTo>
                  <a:pt x="2154269" y="202607"/>
                </a:lnTo>
                <a:cubicBezTo>
                  <a:pt x="2219730" y="414134"/>
                  <a:pt x="2254928" y="638939"/>
                  <a:pt x="2254928" y="871976"/>
                </a:cubicBezTo>
                <a:cubicBezTo>
                  <a:pt x="2254928" y="2045607"/>
                  <a:pt x="1374977" y="3005515"/>
                  <a:pt x="231934" y="3128339"/>
                </a:cubicBezTo>
                <a:lnTo>
                  <a:pt x="19" y="3141557"/>
                </a:lnTo>
                <a:lnTo>
                  <a:pt x="0" y="3141557"/>
                </a:lnTo>
                <a:lnTo>
                  <a:pt x="0" y="2729990"/>
                </a:lnTo>
                <a:lnTo>
                  <a:pt x="0" y="2344136"/>
                </a:lnTo>
                <a:lnTo>
                  <a:pt x="0" y="1983167"/>
                </a:lnTo>
                <a:lnTo>
                  <a:pt x="0" y="1646252"/>
                </a:lnTo>
                <a:lnTo>
                  <a:pt x="0" y="1332565"/>
                </a:lnTo>
                <a:lnTo>
                  <a:pt x="0" y="1041273"/>
                </a:lnTo>
                <a:lnTo>
                  <a:pt x="0" y="771549"/>
                </a:lnTo>
                <a:lnTo>
                  <a:pt x="0" y="522561"/>
                </a:lnTo>
                <a:lnTo>
                  <a:pt x="0" y="293482"/>
                </a:lnTo>
                <a:lnTo>
                  <a:pt x="0" y="8348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Полилиния: Фигура 48"/>
          <p:cNvSpPr/>
          <p:nvPr userDrawn="1"/>
        </p:nvSpPr>
        <p:spPr>
          <a:xfrm>
            <a:off x="8395730" y="2"/>
            <a:ext cx="2959203" cy="2352793"/>
          </a:xfrm>
          <a:custGeom>
            <a:avLst/>
            <a:gdLst>
              <a:gd name="connsiteX0" fmla="*/ 289830 w 2959203"/>
              <a:gd name="connsiteY0" fmla="*/ 0 h 2352793"/>
              <a:gd name="connsiteX1" fmla="*/ 2669374 w 2959203"/>
              <a:gd name="connsiteY1" fmla="*/ 0 h 2352793"/>
              <a:gd name="connsiteX2" fmla="*/ 2706511 w 2959203"/>
              <a:gd name="connsiteY2" fmla="*/ 49584 h 2352793"/>
              <a:gd name="connsiteX3" fmla="*/ 2951565 w 2959203"/>
              <a:gd name="connsiteY3" fmla="*/ 724493 h 2352793"/>
              <a:gd name="connsiteX4" fmla="*/ 2959203 w 2959203"/>
              <a:gd name="connsiteY4" fmla="*/ 875514 h 2352793"/>
              <a:gd name="connsiteX5" fmla="*/ 2959203 w 2959203"/>
              <a:gd name="connsiteY5" fmla="*/ 875554 h 2352793"/>
              <a:gd name="connsiteX6" fmla="*/ 2951565 w 2959203"/>
              <a:gd name="connsiteY6" fmla="*/ 1026575 h 2352793"/>
              <a:gd name="connsiteX7" fmla="*/ 1479602 w 2959203"/>
              <a:gd name="connsiteY7" fmla="*/ 2352793 h 2352793"/>
              <a:gd name="connsiteX8" fmla="*/ 0 w 2959203"/>
              <a:gd name="connsiteY8" fmla="*/ 875534 h 2352793"/>
              <a:gd name="connsiteX9" fmla="*/ 252694 w 2959203"/>
              <a:gd name="connsiteY9" fmla="*/ 49584 h 235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59203" h="2352793">
                <a:moveTo>
                  <a:pt x="289830" y="0"/>
                </a:moveTo>
                <a:lnTo>
                  <a:pt x="2669374" y="0"/>
                </a:lnTo>
                <a:lnTo>
                  <a:pt x="2706511" y="49584"/>
                </a:lnTo>
                <a:cubicBezTo>
                  <a:pt x="2839459" y="246061"/>
                  <a:pt x="2926309" y="476187"/>
                  <a:pt x="2951565" y="724493"/>
                </a:cubicBezTo>
                <a:lnTo>
                  <a:pt x="2959203" y="875514"/>
                </a:lnTo>
                <a:lnTo>
                  <a:pt x="2959203" y="875554"/>
                </a:lnTo>
                <a:lnTo>
                  <a:pt x="2951565" y="1026575"/>
                </a:lnTo>
                <a:cubicBezTo>
                  <a:pt x="2875795" y="1771492"/>
                  <a:pt x="2245691" y="2352793"/>
                  <a:pt x="1479602" y="2352793"/>
                </a:cubicBezTo>
                <a:cubicBezTo>
                  <a:pt x="662440" y="2352793"/>
                  <a:pt x="0" y="1691401"/>
                  <a:pt x="0" y="875534"/>
                </a:cubicBezTo>
                <a:cubicBezTo>
                  <a:pt x="0" y="569583"/>
                  <a:pt x="93156" y="285356"/>
                  <a:pt x="252694" y="495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олилиния: Фигура 39"/>
          <p:cNvSpPr/>
          <p:nvPr userDrawn="1"/>
        </p:nvSpPr>
        <p:spPr>
          <a:xfrm>
            <a:off x="1390854" y="3130662"/>
            <a:ext cx="3106248" cy="3748831"/>
          </a:xfrm>
          <a:custGeom>
            <a:avLst/>
            <a:gdLst>
              <a:gd name="connsiteX0" fmla="*/ 0 w 3106248"/>
              <a:gd name="connsiteY0" fmla="*/ 0 h 3748831"/>
              <a:gd name="connsiteX1" fmla="*/ 3106248 w 3106248"/>
              <a:gd name="connsiteY1" fmla="*/ 3748831 h 3748831"/>
              <a:gd name="connsiteX2" fmla="*/ 0 w 3106248"/>
              <a:gd name="connsiteY2" fmla="*/ 3748831 h 3748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06248" h="3748831">
                <a:moveTo>
                  <a:pt x="0" y="0"/>
                </a:moveTo>
                <a:lnTo>
                  <a:pt x="3106248" y="3748831"/>
                </a:lnTo>
                <a:lnTo>
                  <a:pt x="0" y="3748831"/>
                </a:lnTo>
                <a:close/>
              </a:path>
            </a:pathLst>
          </a:custGeom>
          <a:solidFill>
            <a:schemeClr val="accent2">
              <a:alpha val="99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олилиния: Фигура 36"/>
          <p:cNvSpPr/>
          <p:nvPr userDrawn="1"/>
        </p:nvSpPr>
        <p:spPr>
          <a:xfrm>
            <a:off x="0" y="3130661"/>
            <a:ext cx="1400640" cy="3748832"/>
          </a:xfrm>
          <a:custGeom>
            <a:avLst/>
            <a:gdLst>
              <a:gd name="connsiteX0" fmla="*/ 1400640 w 1400640"/>
              <a:gd name="connsiteY0" fmla="*/ 0 h 3748832"/>
              <a:gd name="connsiteX1" fmla="*/ 1400640 w 1400640"/>
              <a:gd name="connsiteY1" fmla="*/ 3748832 h 3748832"/>
              <a:gd name="connsiteX2" fmla="*/ 0 w 1400640"/>
              <a:gd name="connsiteY2" fmla="*/ 3748832 h 3748832"/>
              <a:gd name="connsiteX3" fmla="*/ 0 w 1400640"/>
              <a:gd name="connsiteY3" fmla="*/ 1684743 h 3748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640" h="3748832">
                <a:moveTo>
                  <a:pt x="1400640" y="0"/>
                </a:moveTo>
                <a:lnTo>
                  <a:pt x="1400640" y="3748832"/>
                </a:lnTo>
                <a:lnTo>
                  <a:pt x="0" y="3748832"/>
                </a:lnTo>
                <a:lnTo>
                  <a:pt x="0" y="1684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</a:lstStyle>
          <a:p>
            <a:pPr lvl="0" algn="ctr" rtl="0"/>
            <a:endParaRPr lang="ru-RU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97D7747-D9D0-4222-AE01-C647B9939E3B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dirty="0"/>
            </a:fld>
            <a:endParaRPr lang="ru-RU" dirty="0"/>
          </a:p>
        </p:txBody>
      </p:sp>
      <p:sp>
        <p:nvSpPr>
          <p:cNvPr id="7" name="Полилиния: Фигура 6"/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олилиния: фигура 8"/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dirty="0"/>
            </a:fld>
            <a:endParaRPr lang="ru-RU" dirty="0"/>
          </a:p>
        </p:txBody>
      </p:sp>
      <p:sp>
        <p:nvSpPr>
          <p:cNvPr id="6" name="Полилиния: Фигура 5"/>
          <p:cNvSpPr/>
          <p:nvPr userDrawn="1"/>
        </p:nvSpPr>
        <p:spPr>
          <a:xfrm>
            <a:off x="1" y="0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олилиния: фигура 7"/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dirty="0"/>
            </a:fld>
            <a:endParaRPr lang="ru-RU" dirty="0"/>
          </a:p>
        </p:txBody>
      </p:sp>
      <p:sp>
        <p:nvSpPr>
          <p:cNvPr id="11" name="Полилиния: Фигура 10"/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dirty="0"/>
            </a:fld>
            <a:endParaRPr lang="ru-RU" dirty="0"/>
          </a:p>
        </p:txBody>
      </p:sp>
      <p:sp>
        <p:nvSpPr>
          <p:cNvPr id="11" name="Полилиния: фигура 10"/>
          <p:cNvSpPr/>
          <p:nvPr userDrawn="1"/>
        </p:nvSpPr>
        <p:spPr>
          <a:xfrm flipH="1" flipV="1">
            <a:off x="9949173" y="4755034"/>
            <a:ext cx="2242827" cy="2102966"/>
          </a:xfrm>
          <a:custGeom>
            <a:avLst/>
            <a:gdLst>
              <a:gd name="connsiteX0" fmla="*/ 2220549 w 2242827"/>
              <a:gd name="connsiteY0" fmla="*/ 0 h 2102966"/>
              <a:gd name="connsiteX1" fmla="*/ 2242827 w 2242827"/>
              <a:gd name="connsiteY1" fmla="*/ 0 h 2102966"/>
              <a:gd name="connsiteX2" fmla="*/ 2238641 w 2242827"/>
              <a:gd name="connsiteY2" fmla="*/ 82607 h 2102966"/>
              <a:gd name="connsiteX3" fmla="*/ 1 w 2242827"/>
              <a:gd name="connsiteY3" fmla="*/ 2102966 h 2102966"/>
              <a:gd name="connsiteX4" fmla="*/ 1 w 2242827"/>
              <a:gd name="connsiteY4" fmla="*/ 2080690 h 2102966"/>
              <a:gd name="connsiteX5" fmla="*/ 2216479 w 2242827"/>
              <a:gd name="connsiteY5" fmla="*/ 80336 h 2102966"/>
              <a:gd name="connsiteX6" fmla="*/ 2098030 w 2242827"/>
              <a:gd name="connsiteY6" fmla="*/ 0 h 2102966"/>
              <a:gd name="connsiteX7" fmla="*/ 2120412 w 2242827"/>
              <a:gd name="connsiteY7" fmla="*/ 0 h 2102966"/>
              <a:gd name="connsiteX8" fmla="*/ 2116859 w 2242827"/>
              <a:gd name="connsiteY8" fmla="*/ 70117 h 2102966"/>
              <a:gd name="connsiteX9" fmla="*/ 1 w 2242827"/>
              <a:gd name="connsiteY9" fmla="*/ 1980571 h 2102966"/>
              <a:gd name="connsiteX10" fmla="*/ 1 w 2242827"/>
              <a:gd name="connsiteY10" fmla="*/ 1958295 h 2102966"/>
              <a:gd name="connsiteX11" fmla="*/ 2094588 w 2242827"/>
              <a:gd name="connsiteY11" fmla="*/ 67938 h 2102966"/>
              <a:gd name="connsiteX12" fmla="*/ 1975608 w 2242827"/>
              <a:gd name="connsiteY12" fmla="*/ 0 h 2102966"/>
              <a:gd name="connsiteX13" fmla="*/ 1997887 w 2242827"/>
              <a:gd name="connsiteY13" fmla="*/ 0 h 2102966"/>
              <a:gd name="connsiteX14" fmla="*/ 1994968 w 2242827"/>
              <a:gd name="connsiteY14" fmla="*/ 57611 h 2102966"/>
              <a:gd name="connsiteX15" fmla="*/ 1 w 2242827"/>
              <a:gd name="connsiteY15" fmla="*/ 1858047 h 2102966"/>
              <a:gd name="connsiteX16" fmla="*/ 1 w 2242827"/>
              <a:gd name="connsiteY16" fmla="*/ 1835771 h 2102966"/>
              <a:gd name="connsiteX17" fmla="*/ 1972805 w 2242827"/>
              <a:gd name="connsiteY17" fmla="*/ 55322 h 2102966"/>
              <a:gd name="connsiteX18" fmla="*/ 1853193 w 2242827"/>
              <a:gd name="connsiteY18" fmla="*/ 0 h 2102966"/>
              <a:gd name="connsiteX19" fmla="*/ 1875472 w 2242827"/>
              <a:gd name="connsiteY19" fmla="*/ 0 h 2102966"/>
              <a:gd name="connsiteX20" fmla="*/ 1873186 w 2242827"/>
              <a:gd name="connsiteY20" fmla="*/ 45119 h 2102966"/>
              <a:gd name="connsiteX21" fmla="*/ 0 w 2242827"/>
              <a:gd name="connsiteY21" fmla="*/ 1735650 h 2102966"/>
              <a:gd name="connsiteX22" fmla="*/ 0 w 2242827"/>
              <a:gd name="connsiteY22" fmla="*/ 1713374 h 2102966"/>
              <a:gd name="connsiteX23" fmla="*/ 1851022 w 2242827"/>
              <a:gd name="connsiteY23" fmla="*/ 42848 h 2102966"/>
              <a:gd name="connsiteX24" fmla="*/ 1730668 w 2242827"/>
              <a:gd name="connsiteY24" fmla="*/ 0 h 2102966"/>
              <a:gd name="connsiteX25" fmla="*/ 1753056 w 2242827"/>
              <a:gd name="connsiteY25" fmla="*/ 0 h 2102966"/>
              <a:gd name="connsiteX26" fmla="*/ 1751404 w 2242827"/>
              <a:gd name="connsiteY26" fmla="*/ 32610 h 2102966"/>
              <a:gd name="connsiteX27" fmla="*/ 0 w 2242827"/>
              <a:gd name="connsiteY27" fmla="*/ 1613232 h 2102966"/>
              <a:gd name="connsiteX28" fmla="*/ 0 w 2242827"/>
              <a:gd name="connsiteY28" fmla="*/ 1590961 h 2102966"/>
              <a:gd name="connsiteX29" fmla="*/ 1729127 w 2242827"/>
              <a:gd name="connsiteY29" fmla="*/ 30432 h 2102966"/>
              <a:gd name="connsiteX30" fmla="*/ 1608247 w 2242827"/>
              <a:gd name="connsiteY30" fmla="*/ 0 h 2102966"/>
              <a:gd name="connsiteX31" fmla="*/ 1630525 w 2242827"/>
              <a:gd name="connsiteY31" fmla="*/ 0 h 2102966"/>
              <a:gd name="connsiteX32" fmla="*/ 1629507 w 2242827"/>
              <a:gd name="connsiteY32" fmla="*/ 20086 h 2102966"/>
              <a:gd name="connsiteX33" fmla="*/ 0 w 2242827"/>
              <a:gd name="connsiteY33" fmla="*/ 1490712 h 2102966"/>
              <a:gd name="connsiteX34" fmla="*/ 0 w 2242827"/>
              <a:gd name="connsiteY34" fmla="*/ 1468436 h 2102966"/>
              <a:gd name="connsiteX35" fmla="*/ 1607345 w 2242827"/>
              <a:gd name="connsiteY35" fmla="*/ 17816 h 2102966"/>
              <a:gd name="connsiteX36" fmla="*/ 1485833 w 2242827"/>
              <a:gd name="connsiteY36" fmla="*/ 0 h 2102966"/>
              <a:gd name="connsiteX37" fmla="*/ 1508109 w 2242827"/>
              <a:gd name="connsiteY37" fmla="*/ 0 h 2102966"/>
              <a:gd name="connsiteX38" fmla="*/ 1507724 w 2242827"/>
              <a:gd name="connsiteY38" fmla="*/ 7596 h 2102966"/>
              <a:gd name="connsiteX39" fmla="*/ 0 w 2242827"/>
              <a:gd name="connsiteY39" fmla="*/ 1368317 h 2102966"/>
              <a:gd name="connsiteX40" fmla="*/ 0 w 2242827"/>
              <a:gd name="connsiteY40" fmla="*/ 1346041 h 2102966"/>
              <a:gd name="connsiteX41" fmla="*/ 1485563 w 2242827"/>
              <a:gd name="connsiteY41" fmla="*/ 5325 h 2102966"/>
              <a:gd name="connsiteX42" fmla="*/ 1362591 w 2242827"/>
              <a:gd name="connsiteY42" fmla="*/ 0 h 2102966"/>
              <a:gd name="connsiteX43" fmla="*/ 1385194 w 2242827"/>
              <a:gd name="connsiteY43" fmla="*/ 0 h 2102966"/>
              <a:gd name="connsiteX44" fmla="*/ 1364797 w 2242827"/>
              <a:gd name="connsiteY44" fmla="*/ 133264 h 2102966"/>
              <a:gd name="connsiteX45" fmla="*/ 0 w 2242827"/>
              <a:gd name="connsiteY45" fmla="*/ 1245917 h 2102966"/>
              <a:gd name="connsiteX46" fmla="*/ 0 w 2242827"/>
              <a:gd name="connsiteY46" fmla="*/ 1223641 h 2102966"/>
              <a:gd name="connsiteX47" fmla="*/ 1342864 w 2242827"/>
              <a:gd name="connsiteY47" fmla="*/ 128894 h 2102966"/>
              <a:gd name="connsiteX48" fmla="*/ 1238878 w 2242827"/>
              <a:gd name="connsiteY48" fmla="*/ 0 h 2102966"/>
              <a:gd name="connsiteX49" fmla="*/ 1261388 w 2242827"/>
              <a:gd name="connsiteY49" fmla="*/ 0 h 2102966"/>
              <a:gd name="connsiteX50" fmla="*/ 1244763 w 2242827"/>
              <a:gd name="connsiteY50" fmla="*/ 108614 h 2102966"/>
              <a:gd name="connsiteX51" fmla="*/ 0 w 2242827"/>
              <a:gd name="connsiteY51" fmla="*/ 1123397 h 2102966"/>
              <a:gd name="connsiteX52" fmla="*/ 0 w 2242827"/>
              <a:gd name="connsiteY52" fmla="*/ 1101121 h 2102966"/>
              <a:gd name="connsiteX53" fmla="*/ 1222940 w 2242827"/>
              <a:gd name="connsiteY53" fmla="*/ 104135 h 2102966"/>
              <a:gd name="connsiteX54" fmla="*/ 1115178 w 2242827"/>
              <a:gd name="connsiteY54" fmla="*/ 0 h 2102966"/>
              <a:gd name="connsiteX55" fmla="*/ 1137688 w 2242827"/>
              <a:gd name="connsiteY55" fmla="*/ 0 h 2102966"/>
              <a:gd name="connsiteX56" fmla="*/ 1124836 w 2242827"/>
              <a:gd name="connsiteY56" fmla="*/ 83962 h 2102966"/>
              <a:gd name="connsiteX57" fmla="*/ 0 w 2242827"/>
              <a:gd name="connsiteY57" fmla="*/ 1000978 h 2102966"/>
              <a:gd name="connsiteX58" fmla="*/ 0 w 2242827"/>
              <a:gd name="connsiteY58" fmla="*/ 978703 h 2102966"/>
              <a:gd name="connsiteX59" fmla="*/ 1103012 w 2242827"/>
              <a:gd name="connsiteY59" fmla="*/ 79485 h 2102966"/>
              <a:gd name="connsiteX60" fmla="*/ 991375 w 2242827"/>
              <a:gd name="connsiteY60" fmla="*/ 0 h 2102966"/>
              <a:gd name="connsiteX61" fmla="*/ 1013997 w 2242827"/>
              <a:gd name="connsiteY61" fmla="*/ 0 h 2102966"/>
              <a:gd name="connsiteX62" fmla="*/ 1004915 w 2242827"/>
              <a:gd name="connsiteY62" fmla="*/ 59331 h 2102966"/>
              <a:gd name="connsiteX63" fmla="*/ 0 w 2242827"/>
              <a:gd name="connsiteY63" fmla="*/ 878583 h 2102966"/>
              <a:gd name="connsiteX64" fmla="*/ 0 w 2242827"/>
              <a:gd name="connsiteY64" fmla="*/ 856307 h 2102966"/>
              <a:gd name="connsiteX65" fmla="*/ 982981 w 2242827"/>
              <a:gd name="connsiteY65" fmla="*/ 54853 h 2102966"/>
              <a:gd name="connsiteX66" fmla="*/ 866108 w 2242827"/>
              <a:gd name="connsiteY66" fmla="*/ 0 h 2102966"/>
              <a:gd name="connsiteX67" fmla="*/ 888384 w 2242827"/>
              <a:gd name="connsiteY67" fmla="*/ 0 h 2102966"/>
              <a:gd name="connsiteX68" fmla="*/ 884876 w 2242827"/>
              <a:gd name="connsiteY68" fmla="*/ 34680 h 2102966"/>
              <a:gd name="connsiteX69" fmla="*/ 0 w 2242827"/>
              <a:gd name="connsiteY69" fmla="*/ 756058 h 2102966"/>
              <a:gd name="connsiteX70" fmla="*/ 0 w 2242827"/>
              <a:gd name="connsiteY70" fmla="*/ 733782 h 2102966"/>
              <a:gd name="connsiteX71" fmla="*/ 863057 w 2242827"/>
              <a:gd name="connsiteY71" fmla="*/ 30169 h 2102966"/>
              <a:gd name="connsiteX72" fmla="*/ 743692 w 2242827"/>
              <a:gd name="connsiteY72" fmla="*/ 0 h 2102966"/>
              <a:gd name="connsiteX73" fmla="*/ 765973 w 2242827"/>
              <a:gd name="connsiteY73" fmla="*/ 0 h 2102966"/>
              <a:gd name="connsiteX74" fmla="*/ 764957 w 2242827"/>
              <a:gd name="connsiteY74" fmla="*/ 10048 h 2102966"/>
              <a:gd name="connsiteX75" fmla="*/ 0 w 2242827"/>
              <a:gd name="connsiteY75" fmla="*/ 633662 h 2102966"/>
              <a:gd name="connsiteX76" fmla="*/ 0 w 2242827"/>
              <a:gd name="connsiteY76" fmla="*/ 611386 h 2102966"/>
              <a:gd name="connsiteX77" fmla="*/ 743129 w 2242827"/>
              <a:gd name="connsiteY77" fmla="*/ 5570 h 2102966"/>
              <a:gd name="connsiteX78" fmla="*/ 617163 w 2242827"/>
              <a:gd name="connsiteY78" fmla="*/ 0 h 2102966"/>
              <a:gd name="connsiteX79" fmla="*/ 640489 w 2242827"/>
              <a:gd name="connsiteY79" fmla="*/ 0 h 2102966"/>
              <a:gd name="connsiteX80" fmla="*/ 606611 w 2242827"/>
              <a:gd name="connsiteY80" fmla="*/ 108906 h 2102966"/>
              <a:gd name="connsiteX81" fmla="*/ 0 w 2242827"/>
              <a:gd name="connsiteY81" fmla="*/ 511248 h 2102966"/>
              <a:gd name="connsiteX82" fmla="*/ 0 w 2242827"/>
              <a:gd name="connsiteY82" fmla="*/ 488972 h 2102966"/>
              <a:gd name="connsiteX83" fmla="*/ 585980 w 2242827"/>
              <a:gd name="connsiteY83" fmla="*/ 100252 h 2102966"/>
              <a:gd name="connsiteX84" fmla="*/ 489561 w 2242827"/>
              <a:gd name="connsiteY84" fmla="*/ 0 h 2102966"/>
              <a:gd name="connsiteX85" fmla="*/ 512789 w 2242827"/>
              <a:gd name="connsiteY85" fmla="*/ 0 h 2102966"/>
              <a:gd name="connsiteX86" fmla="*/ 493721 w 2242827"/>
              <a:gd name="connsiteY86" fmla="*/ 61289 h 2102966"/>
              <a:gd name="connsiteX87" fmla="*/ 0 w 2242827"/>
              <a:gd name="connsiteY87" fmla="*/ 388735 h 2102966"/>
              <a:gd name="connsiteX88" fmla="*/ 0 w 2242827"/>
              <a:gd name="connsiteY88" fmla="*/ 366459 h 2102966"/>
              <a:gd name="connsiteX89" fmla="*/ 473199 w 2242827"/>
              <a:gd name="connsiteY89" fmla="*/ 52587 h 2102966"/>
              <a:gd name="connsiteX90" fmla="*/ 361966 w 2242827"/>
              <a:gd name="connsiteY90" fmla="*/ 0 h 2102966"/>
              <a:gd name="connsiteX91" fmla="*/ 385181 w 2242827"/>
              <a:gd name="connsiteY91" fmla="*/ 0 h 2102966"/>
              <a:gd name="connsiteX92" fmla="*/ 380937 w 2242827"/>
              <a:gd name="connsiteY92" fmla="*/ 13636 h 2102966"/>
              <a:gd name="connsiteX93" fmla="*/ 0 w 2242827"/>
              <a:gd name="connsiteY93" fmla="*/ 266328 h 2102966"/>
              <a:gd name="connsiteX94" fmla="*/ 0 w 2242827"/>
              <a:gd name="connsiteY94" fmla="*/ 244052 h 2102966"/>
              <a:gd name="connsiteX95" fmla="*/ 360416 w 2242827"/>
              <a:gd name="connsiteY95" fmla="*/ 4982 h 2102966"/>
              <a:gd name="connsiteX96" fmla="*/ 218905 w 2242827"/>
              <a:gd name="connsiteY96" fmla="*/ 0 h 2102966"/>
              <a:gd name="connsiteX97" fmla="*/ 249720 w 2242827"/>
              <a:gd name="connsiteY97" fmla="*/ 0 h 2102966"/>
              <a:gd name="connsiteX98" fmla="*/ 241311 w 2242827"/>
              <a:gd name="connsiteY98" fmla="*/ 15475 h 2102966"/>
              <a:gd name="connsiteX99" fmla="*/ 0 w 2242827"/>
              <a:gd name="connsiteY99" fmla="*/ 143932 h 2102966"/>
              <a:gd name="connsiteX100" fmla="*/ 0 w 2242827"/>
              <a:gd name="connsiteY100" fmla="*/ 121656 h 2102966"/>
              <a:gd name="connsiteX101" fmla="*/ 189966 w 2242827"/>
              <a:gd name="connsiteY101" fmla="*/ 42875 h 210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2242827" h="2102966">
                <a:moveTo>
                  <a:pt x="2220549" y="0"/>
                </a:moveTo>
                <a:lnTo>
                  <a:pt x="2242827" y="0"/>
                </a:lnTo>
                <a:lnTo>
                  <a:pt x="2238641" y="82607"/>
                </a:lnTo>
                <a:cubicBezTo>
                  <a:pt x="2123193" y="1215807"/>
                  <a:pt x="1163255" y="2102966"/>
                  <a:pt x="1" y="2102966"/>
                </a:cubicBezTo>
                <a:lnTo>
                  <a:pt x="1" y="2080690"/>
                </a:lnTo>
                <a:cubicBezTo>
                  <a:pt x="1151759" y="2080690"/>
                  <a:pt x="2102176" y="1202330"/>
                  <a:pt x="2216479" y="80336"/>
                </a:cubicBezTo>
                <a:close/>
                <a:moveTo>
                  <a:pt x="2098030" y="0"/>
                </a:moveTo>
                <a:lnTo>
                  <a:pt x="2120412" y="0"/>
                </a:lnTo>
                <a:lnTo>
                  <a:pt x="2116859" y="70117"/>
                </a:lnTo>
                <a:cubicBezTo>
                  <a:pt x="2007691" y="1141666"/>
                  <a:pt x="1099966" y="1980571"/>
                  <a:pt x="1" y="1980571"/>
                </a:cubicBezTo>
                <a:lnTo>
                  <a:pt x="1" y="1958295"/>
                </a:lnTo>
                <a:cubicBezTo>
                  <a:pt x="1088470" y="1958295"/>
                  <a:pt x="1986577" y="1128187"/>
                  <a:pt x="2094588" y="67938"/>
                </a:cubicBezTo>
                <a:close/>
                <a:moveTo>
                  <a:pt x="1975608" y="0"/>
                </a:moveTo>
                <a:lnTo>
                  <a:pt x="1997887" y="0"/>
                </a:lnTo>
                <a:lnTo>
                  <a:pt x="1994968" y="57611"/>
                </a:lnTo>
                <a:cubicBezTo>
                  <a:pt x="1892090" y="1067493"/>
                  <a:pt x="1036676" y="1858047"/>
                  <a:pt x="1" y="1858047"/>
                </a:cubicBezTo>
                <a:lnTo>
                  <a:pt x="1" y="1835771"/>
                </a:lnTo>
                <a:cubicBezTo>
                  <a:pt x="1025181" y="1835771"/>
                  <a:pt x="1871073" y="1053919"/>
                  <a:pt x="1972805" y="55322"/>
                </a:cubicBezTo>
                <a:close/>
                <a:moveTo>
                  <a:pt x="1853193" y="0"/>
                </a:moveTo>
                <a:lnTo>
                  <a:pt x="1875472" y="0"/>
                </a:lnTo>
                <a:lnTo>
                  <a:pt x="1873186" y="45119"/>
                </a:lnTo>
                <a:cubicBezTo>
                  <a:pt x="1776588" y="993350"/>
                  <a:pt x="973388" y="1735650"/>
                  <a:pt x="0" y="1735650"/>
                </a:cubicBezTo>
                <a:lnTo>
                  <a:pt x="0" y="1713374"/>
                </a:lnTo>
                <a:cubicBezTo>
                  <a:pt x="961784" y="1713374"/>
                  <a:pt x="1755557" y="979877"/>
                  <a:pt x="1851022" y="42848"/>
                </a:cubicBezTo>
                <a:close/>
                <a:moveTo>
                  <a:pt x="1730668" y="0"/>
                </a:moveTo>
                <a:lnTo>
                  <a:pt x="1753056" y="0"/>
                </a:lnTo>
                <a:lnTo>
                  <a:pt x="1751404" y="32610"/>
                </a:lnTo>
                <a:cubicBezTo>
                  <a:pt x="1661086" y="919190"/>
                  <a:pt x="910098" y="1613232"/>
                  <a:pt x="0" y="1613232"/>
                </a:cubicBezTo>
                <a:lnTo>
                  <a:pt x="0" y="1590961"/>
                </a:lnTo>
                <a:cubicBezTo>
                  <a:pt x="898495" y="1590961"/>
                  <a:pt x="1639954" y="905712"/>
                  <a:pt x="1729127" y="30432"/>
                </a:cubicBezTo>
                <a:close/>
                <a:moveTo>
                  <a:pt x="1608247" y="0"/>
                </a:moveTo>
                <a:lnTo>
                  <a:pt x="1630525" y="0"/>
                </a:lnTo>
                <a:lnTo>
                  <a:pt x="1629507" y="20086"/>
                </a:lnTo>
                <a:cubicBezTo>
                  <a:pt x="1545469" y="844919"/>
                  <a:pt x="846701" y="1490712"/>
                  <a:pt x="0" y="1490712"/>
                </a:cubicBezTo>
                <a:lnTo>
                  <a:pt x="0" y="1468436"/>
                </a:lnTo>
                <a:cubicBezTo>
                  <a:pt x="835206" y="1468436"/>
                  <a:pt x="1524451" y="831445"/>
                  <a:pt x="1607345" y="17816"/>
                </a:cubicBezTo>
                <a:close/>
                <a:moveTo>
                  <a:pt x="1485833" y="0"/>
                </a:moveTo>
                <a:lnTo>
                  <a:pt x="1508109" y="0"/>
                </a:lnTo>
                <a:lnTo>
                  <a:pt x="1507724" y="7596"/>
                </a:lnTo>
                <a:cubicBezTo>
                  <a:pt x="1429966" y="770778"/>
                  <a:pt x="783416" y="1368317"/>
                  <a:pt x="0" y="1368317"/>
                </a:cubicBezTo>
                <a:lnTo>
                  <a:pt x="0" y="1346041"/>
                </a:lnTo>
                <a:cubicBezTo>
                  <a:pt x="771917" y="1346041"/>
                  <a:pt x="1408949" y="757304"/>
                  <a:pt x="1485563" y="5325"/>
                </a:cubicBezTo>
                <a:close/>
                <a:moveTo>
                  <a:pt x="1362591" y="0"/>
                </a:moveTo>
                <a:lnTo>
                  <a:pt x="1385194" y="0"/>
                </a:lnTo>
                <a:lnTo>
                  <a:pt x="1364797" y="133264"/>
                </a:lnTo>
                <a:cubicBezTo>
                  <a:pt x="1234684" y="767432"/>
                  <a:pt x="672215" y="1245917"/>
                  <a:pt x="0" y="1245917"/>
                </a:cubicBezTo>
                <a:lnTo>
                  <a:pt x="0" y="1223641"/>
                </a:lnTo>
                <a:cubicBezTo>
                  <a:pt x="661385" y="1223641"/>
                  <a:pt x="1214835" y="752908"/>
                  <a:pt x="1342864" y="128894"/>
                </a:cubicBezTo>
                <a:close/>
                <a:moveTo>
                  <a:pt x="1238878" y="0"/>
                </a:moveTo>
                <a:lnTo>
                  <a:pt x="1261388" y="0"/>
                </a:lnTo>
                <a:lnTo>
                  <a:pt x="1244763" y="108614"/>
                </a:lnTo>
                <a:cubicBezTo>
                  <a:pt x="1126083" y="687031"/>
                  <a:pt x="613049" y="1123397"/>
                  <a:pt x="0" y="1123397"/>
                </a:cubicBezTo>
                <a:lnTo>
                  <a:pt x="0" y="1101121"/>
                </a:lnTo>
                <a:cubicBezTo>
                  <a:pt x="602316" y="1101121"/>
                  <a:pt x="1106344" y="672419"/>
                  <a:pt x="1222940" y="104135"/>
                </a:cubicBezTo>
                <a:close/>
                <a:moveTo>
                  <a:pt x="1115178" y="0"/>
                </a:moveTo>
                <a:lnTo>
                  <a:pt x="1137688" y="0"/>
                </a:lnTo>
                <a:lnTo>
                  <a:pt x="1124836" y="83962"/>
                </a:lnTo>
                <a:cubicBezTo>
                  <a:pt x="1017592" y="606647"/>
                  <a:pt x="553979" y="1000978"/>
                  <a:pt x="0" y="1000978"/>
                </a:cubicBezTo>
                <a:lnTo>
                  <a:pt x="0" y="978703"/>
                </a:lnTo>
                <a:cubicBezTo>
                  <a:pt x="543246" y="978703"/>
                  <a:pt x="997852" y="592039"/>
                  <a:pt x="1103012" y="79485"/>
                </a:cubicBezTo>
                <a:close/>
                <a:moveTo>
                  <a:pt x="991375" y="0"/>
                </a:moveTo>
                <a:lnTo>
                  <a:pt x="1013997" y="0"/>
                </a:lnTo>
                <a:lnTo>
                  <a:pt x="1004915" y="59331"/>
                </a:lnTo>
                <a:cubicBezTo>
                  <a:pt x="909100" y="526286"/>
                  <a:pt x="494909" y="878583"/>
                  <a:pt x="0" y="878583"/>
                </a:cubicBezTo>
                <a:lnTo>
                  <a:pt x="0" y="856307"/>
                </a:lnTo>
                <a:cubicBezTo>
                  <a:pt x="484176" y="856307"/>
                  <a:pt x="889272" y="511676"/>
                  <a:pt x="982981" y="54853"/>
                </a:cubicBezTo>
                <a:close/>
                <a:moveTo>
                  <a:pt x="866108" y="0"/>
                </a:moveTo>
                <a:lnTo>
                  <a:pt x="888384" y="0"/>
                </a:lnTo>
                <a:lnTo>
                  <a:pt x="884876" y="34680"/>
                </a:lnTo>
                <a:cubicBezTo>
                  <a:pt x="800495" y="445883"/>
                  <a:pt x="435739" y="756058"/>
                  <a:pt x="0" y="756058"/>
                </a:cubicBezTo>
                <a:lnTo>
                  <a:pt x="0" y="733782"/>
                </a:lnTo>
                <a:cubicBezTo>
                  <a:pt x="425107" y="733782"/>
                  <a:pt x="780781" y="431187"/>
                  <a:pt x="863057" y="30169"/>
                </a:cubicBezTo>
                <a:close/>
                <a:moveTo>
                  <a:pt x="743692" y="0"/>
                </a:moveTo>
                <a:lnTo>
                  <a:pt x="765973" y="0"/>
                </a:lnTo>
                <a:lnTo>
                  <a:pt x="764957" y="10048"/>
                </a:lnTo>
                <a:cubicBezTo>
                  <a:pt x="692029" y="365521"/>
                  <a:pt x="376767" y="633662"/>
                  <a:pt x="0" y="633662"/>
                </a:cubicBezTo>
                <a:lnTo>
                  <a:pt x="0" y="611386"/>
                </a:lnTo>
                <a:cubicBezTo>
                  <a:pt x="365938" y="611386"/>
                  <a:pt x="672265" y="350911"/>
                  <a:pt x="743129" y="5570"/>
                </a:cubicBezTo>
                <a:close/>
                <a:moveTo>
                  <a:pt x="617163" y="0"/>
                </a:moveTo>
                <a:lnTo>
                  <a:pt x="640489" y="0"/>
                </a:lnTo>
                <a:lnTo>
                  <a:pt x="606611" y="108906"/>
                </a:lnTo>
                <a:cubicBezTo>
                  <a:pt x="506524" y="345128"/>
                  <a:pt x="272312" y="511248"/>
                  <a:pt x="0" y="511248"/>
                </a:cubicBezTo>
                <a:lnTo>
                  <a:pt x="0" y="488972"/>
                </a:lnTo>
                <a:cubicBezTo>
                  <a:pt x="263030" y="488972"/>
                  <a:pt x="489290" y="328485"/>
                  <a:pt x="585980" y="100252"/>
                </a:cubicBezTo>
                <a:close/>
                <a:moveTo>
                  <a:pt x="489561" y="0"/>
                </a:moveTo>
                <a:lnTo>
                  <a:pt x="512789" y="0"/>
                </a:lnTo>
                <a:lnTo>
                  <a:pt x="493721" y="61289"/>
                </a:lnTo>
                <a:cubicBezTo>
                  <a:pt x="412246" y="253561"/>
                  <a:pt x="221597" y="388735"/>
                  <a:pt x="0" y="388735"/>
                </a:cubicBezTo>
                <a:lnTo>
                  <a:pt x="0" y="366459"/>
                </a:lnTo>
                <a:cubicBezTo>
                  <a:pt x="212399" y="366459"/>
                  <a:pt x="395116" y="236854"/>
                  <a:pt x="473199" y="52587"/>
                </a:cubicBezTo>
                <a:close/>
                <a:moveTo>
                  <a:pt x="361966" y="0"/>
                </a:moveTo>
                <a:lnTo>
                  <a:pt x="385181" y="0"/>
                </a:lnTo>
                <a:lnTo>
                  <a:pt x="380937" y="13636"/>
                </a:lnTo>
                <a:cubicBezTo>
                  <a:pt x="318070" y="161973"/>
                  <a:pt x="170965" y="266328"/>
                  <a:pt x="0" y="266328"/>
                </a:cubicBezTo>
                <a:lnTo>
                  <a:pt x="0" y="244052"/>
                </a:lnTo>
                <a:cubicBezTo>
                  <a:pt x="161767" y="244052"/>
                  <a:pt x="300940" y="145329"/>
                  <a:pt x="360416" y="4982"/>
                </a:cubicBezTo>
                <a:close/>
                <a:moveTo>
                  <a:pt x="218905" y="0"/>
                </a:moveTo>
                <a:lnTo>
                  <a:pt x="249720" y="0"/>
                </a:lnTo>
                <a:lnTo>
                  <a:pt x="241311" y="15475"/>
                </a:lnTo>
                <a:cubicBezTo>
                  <a:pt x="188962" y="92909"/>
                  <a:pt x="100349" y="143932"/>
                  <a:pt x="0" y="143932"/>
                </a:cubicBezTo>
                <a:lnTo>
                  <a:pt x="0" y="121656"/>
                </a:lnTo>
                <a:cubicBezTo>
                  <a:pt x="74091" y="121656"/>
                  <a:pt x="141290" y="91533"/>
                  <a:pt x="189966" y="4287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458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ru-RU"/>
            </a:defPPr>
          </a:lstStyle>
          <a:p>
            <a:pPr lvl="0" rtl="0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4.jpe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rtl="0"/>
            <a:fld id="{48F63A3B-78C7-47BE-AE5E-E10140E04643}" type="slidenum">
              <a:rPr lang="ru-RU" smtClean="0"/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5320" y="279400"/>
            <a:ext cx="8133715" cy="292989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4000" dirty="0">
                <a:solidFill>
                  <a:schemeClr val="tx1"/>
                </a:solidFill>
              </a:rPr>
              <a:t>Виды предложений</a:t>
            </a:r>
            <a:r>
              <a:rPr lang="ru-RU" sz="4000" dirty="0"/>
              <a:t> </a:t>
            </a:r>
            <a:r>
              <a:rPr lang="ru-RU" sz="4000" dirty="0">
                <a:solidFill>
                  <a:schemeClr val="tx1"/>
                </a:solidFill>
              </a:rPr>
              <a:t>по цели высказывания и </a:t>
            </a:r>
            <a:r>
              <a:rPr lang="ru-RU" sz="4000" dirty="0">
                <a:solidFill>
                  <a:schemeClr val="tx1"/>
                </a:solidFill>
              </a:rPr>
              <a:t>интонации</a:t>
            </a:r>
            <a:br>
              <a:rPr lang="ru-RU" sz="4000" dirty="0">
                <a:solidFill>
                  <a:schemeClr val="tx1"/>
                </a:solidFill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dirty="0">
                <a:solidFill>
                  <a:schemeClr val="tx1"/>
                </a:solidFill>
                <a:latin typeface="+mn-lt"/>
              </a:rPr>
              <a:t>3 класс</a:t>
            </a:r>
            <a:endParaRPr lang="ru-RU" dirty="0">
              <a:solidFill>
                <a:schemeClr val="tx1"/>
              </a:solidFill>
              <a:latin typeface="+mn-lt"/>
            </a:endParaRPr>
          </a:p>
          <a:p>
            <a:pPr rtl="0"/>
            <a:r>
              <a:rPr lang="ru-RU" dirty="0">
                <a:solidFill>
                  <a:schemeClr val="tx1"/>
                </a:solidFill>
              </a:rPr>
              <a:t>18 сентября</a:t>
            </a:r>
            <a:endParaRPr lang="ru-RU" dirty="0">
              <a:solidFill>
                <a:schemeClr val="tx1"/>
              </a:solidFill>
              <a:latin typeface="+mn-lt"/>
            </a:endParaRPr>
          </a:p>
          <a:p>
            <a:pPr rtl="0"/>
            <a:endParaRPr lang="ru-RU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09600" y="1778635"/>
            <a:ext cx="10972800" cy="1517015"/>
          </a:xfrm>
        </p:spPr>
        <p:txBody>
          <a:bodyPr/>
          <a:p>
            <a:r>
              <a:rPr lang="ru-RU" altLang="en-US"/>
              <a:t>Спасибо за работу!</a:t>
            </a:r>
            <a:endParaRPr lang="ru-RU" alt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Словарный диктант</a:t>
            </a:r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4" name="Замещающее содержимое 3"/>
          <p:cNvSpPr>
            <a:spLocks noGrp="1"/>
          </p:cNvSpPr>
          <p:nvPr>
            <p:ph idx="13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 dirty="0"/>
              <a:t>Заголовок презентации</a:t>
            </a:r>
            <a:endParaRPr lang="ru-RU" dirty="0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dirty="0"/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9616" y="177800"/>
            <a:ext cx="5693664" cy="6604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4000" b="1" dirty="0">
                <a:solidFill>
                  <a:schemeClr val="tx1"/>
                </a:solidFill>
                <a:latin typeface="Arial Black" panose="020B0A04020102020204" pitchFamily="34" charset="0"/>
                <a:ea typeface="Arial Regular" pitchFamily="34" charset="-122"/>
                <a:cs typeface="Arial Black" panose="020B0A04020102020204" pitchFamily="34" charset="0"/>
              </a:rPr>
              <a:t>Проверь себя:</a:t>
            </a:r>
            <a:endParaRPr lang="ru-RU" sz="4000" b="1" dirty="0">
              <a:solidFill>
                <a:schemeClr val="tx1"/>
              </a:solidFill>
              <a:latin typeface="Arial Black" panose="020B0A04020102020204" pitchFamily="34" charset="0"/>
              <a:ea typeface="Arial Regular" pitchFamily="34" charset="-122"/>
              <a:cs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838200"/>
            <a:ext cx="8407400" cy="50546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05611" y="1162051"/>
          <a:ext cx="8407400" cy="3725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07400"/>
              </a:tblGrid>
              <a:tr h="342881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5400" b="1" dirty="0">
                          <a:effectLst/>
                        </a:rPr>
                        <a:t>Праздник, вместе, потому что, до свидания, Москва, Россия, молоко, сорока, русский, язык.</a:t>
                      </a:r>
                      <a:endParaRPr lang="ru-RU" sz="4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7" name="Замещающее содержимое 6"/>
          <p:cNvSpPr>
            <a:spLocks noGrp="1"/>
          </p:cNvSpPr>
          <p:nvPr>
            <p:ph idx="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sz="4000" i="1" kern="10" noProof="0" dirty="0">
                <a:ln w="9525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Предложение</a:t>
            </a:r>
            <a:r>
              <a:rPr lang="ru-RU" i="1" kern="10" noProof="0" dirty="0">
                <a:ln w="9525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 </a:t>
            </a:r>
            <a:r>
              <a:rPr lang="ru-RU" sz="4400" i="1" kern="10" noProof="0" dirty="0">
                <a:ln w="9525">
                  <a:solidFill>
                    <a:srgbClr val="000000"/>
                  </a:solidFill>
                  <a:round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– это слово или  группа</a:t>
            </a:r>
            <a:endParaRPr kumimoji="0" lang="ru-RU" sz="4400" b="0" i="1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sz="4400" i="1" kern="10" noProof="0" dirty="0">
                <a:ln w="9525">
                  <a:solidFill>
                    <a:srgbClr val="000000"/>
                  </a:solidFill>
                  <a:round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 слов, связанных между собой по смыслу. </a:t>
            </a:r>
            <a:endParaRPr kumimoji="0" lang="ru-RU" sz="4400" b="0" i="1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4400" b="0" i="1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sz="4400" i="1" kern="10" noProof="0" dirty="0">
                <a:ln w="9525">
                  <a:solidFill>
                    <a:srgbClr val="000000"/>
                  </a:solidFill>
                  <a:round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Предложение выражает законченную мысль.</a:t>
            </a:r>
            <a:endParaRPr kumimoji="0" lang="ru-RU" sz="4400" b="0" i="1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</a:endParaRPr>
          </a:p>
          <a:p>
            <a:endParaRPr kumimoji="0" lang="ru-RU" altLang="en-US" sz="4400" b="0" i="1" u="none" strike="noStrike" kern="10" cap="none" spc="0" normalizeH="0" baseline="0" noProof="0" dirty="0">
              <a:ln w="9525">
                <a:solidFill>
                  <a:srgbClr val="000000"/>
                </a:solidFill>
                <a:round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00" y="215900"/>
            <a:ext cx="11645900" cy="76200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4000" b="1" dirty="0">
                <a:solidFill>
                  <a:schemeClr val="tx1"/>
                </a:solidFill>
                <a:latin typeface="Arial Black" panose="020B0A04020102020204" pitchFamily="34" charset="0"/>
                <a:cs typeface="Arial Black" panose="020B0A04020102020204" pitchFamily="34" charset="0"/>
              </a:rPr>
              <a:t>Предложения по цели высказывания:</a:t>
            </a:r>
            <a:endParaRPr lang="ru-RU" sz="4000" b="1" dirty="0">
              <a:solidFill>
                <a:schemeClr val="tx1"/>
              </a:solidFill>
              <a:latin typeface="Arial Black" panose="020B0A04020102020204" pitchFamily="34" charset="0"/>
              <a:cs typeface="Arial Black" panose="020B0A0402010202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7700" y="977900"/>
            <a:ext cx="12458700" cy="5880100"/>
          </a:xfrm>
        </p:spPr>
        <p:txBody>
          <a:bodyPr rtlCol="0"/>
          <a:lstStyle>
            <a:defPPr>
              <a:defRPr lang="ru-RU"/>
            </a:defPPr>
          </a:lstStyle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ПОВЕСТВОВАТЕЛЬНЫЕ (.) в которых о чём-либо сообщаются</a:t>
            </a:r>
            <a:endParaRPr lang="ru-RU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ВОПРОСИТЕЛЬНЫЕ (?) содержат вопрос</a:t>
            </a:r>
            <a:endParaRPr lang="ru-RU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ru-RU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ПОБУДИТЕЛЬНЫЕ  (. !) побуждают к действию</a:t>
            </a:r>
            <a:endParaRPr lang="ru-RU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5955" y="279400"/>
            <a:ext cx="8133080" cy="2929890"/>
          </a:xfrm>
        </p:spPr>
        <p:txBody>
          <a:bodyPr rtlCol="0"/>
          <a:lstStyle>
            <a:defPPr>
              <a:defRPr lang="ru-RU"/>
            </a:defPPr>
          </a:lstStyle>
          <a:p>
            <a:pPr rtl="0"/>
            <a:br>
              <a:rPr lang="ru-RU" sz="4000" dirty="0"/>
            </a:br>
            <a:endParaRPr lang="ru-RU" sz="4000" dirty="0"/>
          </a:p>
        </p:txBody>
      </p:sp>
      <p:sp>
        <p:nvSpPr>
          <p:cNvPr id="4" name="Подзаголовок 3"/>
          <p:cNvSpPr/>
          <p:nvPr>
            <p:ph type="subTitle" idx="1"/>
          </p:nvPr>
        </p:nvSpPr>
        <p:spPr>
          <a:xfrm>
            <a:off x="626745" y="456565"/>
            <a:ext cx="10949305" cy="6140450"/>
          </a:xfrm>
        </p:spPr>
        <p:txBody>
          <a:bodyPr/>
          <a:p>
            <a:r>
              <a:rPr lang="ru-RU" b="1" kern="10" noProof="0" dirty="0">
                <a:ln w="12700">
                  <a:solidFill>
                    <a:srgbClr val="3333CC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Повествовательные</a:t>
            </a:r>
            <a:endParaRPr lang="ru-RU" b="1" kern="10" noProof="0" dirty="0">
              <a:ln w="12700">
                <a:solidFill>
                  <a:srgbClr val="3333CC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uLnTx/>
              <a:uFillTx/>
              <a:latin typeface="Arial" panose="020B0604020202020204"/>
              <a:cs typeface="Arial" panose="020B0604020202020204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sz="3600" b="1" kern="10" noProof="0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Гроза надвигается. </a:t>
            </a:r>
            <a:endParaRPr kumimoji="0" lang="ru-RU" sz="3600" b="1" i="0" u="none" strike="noStrike" kern="10" cap="none" spc="0" normalizeH="0" baseline="0" noProof="0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sz="3600" b="1" kern="10" noProof="0" dirty="0" err="1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Вдалике</a:t>
            </a:r>
            <a:r>
              <a:rPr lang="ru-RU" sz="3600" b="1" kern="10" noProof="0" dirty="0">
                <a:ln w="11430"/>
                <a:solidFill>
                  <a:srgbClr val="00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вспыхивает молния.</a:t>
            </a:r>
            <a:endParaRPr lang="ru-RU" sz="3600" b="1" kern="10" noProof="0" dirty="0">
              <a:ln w="11430"/>
              <a:solidFill>
                <a:srgbClr val="00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ru-RU" sz="3600" b="1" kern="10" noProof="0" dirty="0">
                <a:ln w="12700">
                  <a:solidFill>
                    <a:srgbClr val="3333CC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Вопросительные</a:t>
            </a:r>
            <a:endParaRPr lang="ru-RU" sz="3600" b="1" kern="10" noProof="0" dirty="0">
              <a:ln w="12700">
                <a:solidFill>
                  <a:srgbClr val="3333CC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uLnTx/>
              <a:uFillTx/>
              <a:latin typeface="Arial" panose="020B0604020202020204"/>
              <a:cs typeface="Arial" panose="020B0604020202020204"/>
              <a:sym typeface="+mn-ea"/>
            </a:endParaRPr>
          </a:p>
          <a:p>
            <a:pPr algn="l">
              <a:buNone/>
            </a:pPr>
            <a:r>
              <a:rPr sz="3600" b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Он приедет?</a:t>
            </a:r>
            <a:endParaRPr sz="3600" b="1" dirty="0"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sz="3600" b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Когда он приедет?</a:t>
            </a:r>
            <a:endParaRPr sz="3600" b="1" dirty="0"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sz="3600" b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Приедет ли он?</a:t>
            </a:r>
            <a:r>
              <a:rPr sz="3600" b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sz="3600" b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ctr">
              <a:buNone/>
            </a:pPr>
            <a:r>
              <a:rPr lang="ru-RU" sz="3600" b="1" kern="10" noProof="0" dirty="0">
                <a:ln w="12700">
                  <a:solidFill>
                    <a:srgbClr val="3333CC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uLnTx/>
                <a:uFillTx/>
                <a:latin typeface="Arial" panose="020B0604020202020204"/>
                <a:cs typeface="Arial" panose="020B0604020202020204"/>
                <a:sym typeface="+mn-ea"/>
              </a:rPr>
              <a:t>Побудительные</a:t>
            </a:r>
            <a:endParaRPr lang="ru-RU" sz="3600" b="1" kern="10" noProof="0" dirty="0">
              <a:ln w="12700">
                <a:solidFill>
                  <a:srgbClr val="3333CC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uLnTx/>
              <a:uFillTx/>
              <a:latin typeface="Arial" panose="020B0604020202020204"/>
              <a:cs typeface="Arial" panose="020B0604020202020204"/>
              <a:sym typeface="+mn-ea"/>
            </a:endParaRPr>
          </a:p>
          <a:p>
            <a:pPr algn="l">
              <a:buNone/>
            </a:pPr>
            <a:r>
              <a:rPr sz="3600" b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Обязательно приходите.</a:t>
            </a:r>
            <a:endParaRPr sz="3600" b="1" dirty="0"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r>
              <a:rPr sz="3600" b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Вы бы отдохнули.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3600" b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Не шуметь!</a:t>
            </a:r>
            <a:endParaRPr lang="ru-RU" altLang="en-US" sz="3600" b="1" kern="10" noProof="0" dirty="0">
              <a:ln w="12700">
                <a:solidFill>
                  <a:srgbClr val="3333CC"/>
                </a:solidFill>
                <a:round/>
              </a:ln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 sz="4000" dirty="0"/>
              <a:t>СПАСИБО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ru-RU"/>
            </a:defPPr>
          </a:lstStyle>
          <a:p>
            <a:pPr rtl="0"/>
            <a:r>
              <a:rPr lang="ru-RU"/>
              <a:t>Мария Анисимова</a:t>
            </a:r>
            <a:endParaRPr lang="ru-RU"/>
          </a:p>
          <a:p>
            <a:pPr rtl="0"/>
            <a:r>
              <a:rPr lang="ru-RU"/>
              <a:t>maria@contoso.com</a:t>
            </a:r>
            <a:endParaRPr lang="ru-RU"/>
          </a:p>
          <a:p>
            <a:pPr rtl="0"/>
            <a:r>
              <a:rPr lang="ru-RU"/>
              <a:t>www.contoso.com</a:t>
            </a:r>
            <a:endParaRPr lang="ru-RU"/>
          </a:p>
        </p:txBody>
      </p:sp>
      <p:sp>
        <p:nvSpPr>
          <p:cNvPr id="4" name="Текстовое поле 3"/>
          <p:cNvSpPr txBox="1"/>
          <p:nvPr/>
        </p:nvSpPr>
        <p:spPr>
          <a:xfrm>
            <a:off x="130175" y="370840"/>
            <a:ext cx="11307445" cy="62560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buNone/>
            </a:pPr>
            <a:r>
              <a:rPr sz="44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Повествовательное, невосклицательное</a:t>
            </a:r>
            <a:endParaRPr sz="4400" b="1" dirty="0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sz="44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Это прекрасный город</a:t>
            </a:r>
            <a:r>
              <a:rPr sz="5400" b="1" dirty="0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sz="5400" b="1" dirty="0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sz="44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Повествовательное, восклицательное</a:t>
            </a:r>
            <a:endParaRPr sz="4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buNone/>
            </a:pPr>
            <a:r>
              <a:rPr sz="44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Это прекрасный город</a:t>
            </a:r>
            <a:r>
              <a:rPr sz="44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sz="5400" b="1" dirty="0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!</a:t>
            </a:r>
            <a:endParaRPr sz="5400" b="1" dirty="0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sz="44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Побудительное, невосклицательное</a:t>
            </a:r>
            <a:endParaRPr sz="4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buNone/>
            </a:pPr>
            <a:r>
              <a:rPr sz="44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Приходите в гости</a:t>
            </a:r>
            <a:r>
              <a:rPr sz="5400" b="1" dirty="0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sz="5400" b="1" dirty="0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sz="54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Побудительное,восклицательное</a:t>
            </a:r>
            <a:endParaRPr sz="5400" b="1" dirty="0">
              <a:solidFill>
                <a:srgbClr val="FF0000"/>
              </a:solidFill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>
              <a:buNone/>
            </a:pPr>
            <a:r>
              <a:rPr sz="4400" b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Обязательно приходите</a:t>
            </a:r>
            <a:r>
              <a:rPr sz="4400" b="1" dirty="0">
                <a:solidFill>
                  <a:srgbClr val="FF0000"/>
                </a:solidFill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!</a:t>
            </a:r>
            <a:endParaRPr sz="4400" b="1" dirty="0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endParaRPr sz="3600" b="1" dirty="0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ru-RU" altLang="en-US" sz="3600" b="1" dirty="0">
              <a:solidFill>
                <a:srgbClr val="005A9E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Определи предложение по цели высказывния</a:t>
            </a:r>
            <a:endParaRPr lang="ru-RU" altLang="en-US"/>
          </a:p>
        </p:txBody>
      </p:sp>
      <p:sp>
        <p:nvSpPr>
          <p:cNvPr id="7" name="Замещающее содержимое 6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Не забывайте убирать за собой грязную посуду!</a:t>
            </a:r>
            <a:endParaRPr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У нас посуду убирают сами.</a:t>
            </a:r>
            <a:endParaRPr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Вы не забыли убрать за собой посуду?</a:t>
            </a:r>
            <a:endParaRPr lang="ru-RU" altLang="en-US" sz="36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Замещающее содержимое 7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772150" cy="4953000"/>
          </a:xfrm>
        </p:spPr>
        <p:txBody>
          <a:bodyPr/>
          <a:p>
            <a:r>
              <a:rPr lang="ru-RU" altLang="en-US" sz="3600" b="1"/>
              <a:t>ПОВЕСВОВАТЕЛЬНОЕ</a:t>
            </a:r>
            <a:endParaRPr lang="ru-RU" altLang="en-US" sz="3600" b="1"/>
          </a:p>
          <a:p>
            <a:endParaRPr lang="ru-RU" altLang="en-US" sz="3600" b="1"/>
          </a:p>
          <a:p>
            <a:r>
              <a:rPr lang="ru-RU" altLang="en-US" sz="3600" b="1"/>
              <a:t>ВОПРОСИТЕЛЬНОЕ</a:t>
            </a:r>
            <a:endParaRPr lang="ru-RU" altLang="en-US" sz="3600" b="1"/>
          </a:p>
          <a:p>
            <a:endParaRPr lang="ru-RU" altLang="en-US" sz="3600" b="1"/>
          </a:p>
          <a:p>
            <a:r>
              <a:rPr lang="ru-RU" altLang="en-US" sz="3600" b="1"/>
              <a:t>ПОБУДИТЕЛЬНОЕ</a:t>
            </a:r>
            <a:endParaRPr lang="ru-RU" altLang="en-US" sz="3600" b="1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Составь предложение</a:t>
            </a:r>
            <a:endParaRPr lang="ru-RU" altLang="en-US"/>
          </a:p>
        </p:txBody>
      </p:sp>
      <p:sp>
        <p:nvSpPr>
          <p:cNvPr id="7" name="Замещающее содержимое 6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5400" b="1"/>
              <a:t>В, ЛЕСУ, ТИХО, ОСЕННЕМ</a:t>
            </a:r>
            <a:r>
              <a:rPr lang="ru-RU" altLang="en-US" sz="5400" b="1">
                <a:solidFill>
                  <a:srgbClr val="FF0000"/>
                </a:solidFill>
              </a:rPr>
              <a:t>.</a:t>
            </a:r>
            <a:endParaRPr lang="ru-RU" altLang="en-US" sz="5400" b="1">
              <a:solidFill>
                <a:srgbClr val="FF0000"/>
              </a:solidFill>
            </a:endParaRPr>
          </a:p>
          <a:p>
            <a:r>
              <a:rPr lang="ru-RU" altLang="en-US" sz="5400" b="1">
                <a:solidFill>
                  <a:schemeClr val="tx1"/>
                </a:solidFill>
              </a:rPr>
              <a:t>ОБЕДАЛ, ГДЕ, ВОРОБЕЙ</a:t>
            </a:r>
            <a:r>
              <a:rPr lang="ru-RU" altLang="en-US" sz="5400" b="1">
                <a:solidFill>
                  <a:srgbClr val="FF0000"/>
                </a:solidFill>
              </a:rPr>
              <a:t>?</a:t>
            </a:r>
            <a:endParaRPr lang="ru-RU" altLang="en-US" sz="5400" b="1">
              <a:solidFill>
                <a:srgbClr val="FF0000"/>
              </a:solidFill>
            </a:endParaRPr>
          </a:p>
          <a:p>
            <a:r>
              <a:rPr lang="ru-RU" altLang="en-US" sz="5400" b="1">
                <a:solidFill>
                  <a:schemeClr val="tx1"/>
                </a:solidFill>
              </a:rPr>
              <a:t>ВНИМАТЕЛЬНО, ЗАПОМИНАЙ, СЛУШАЙ, И </a:t>
            </a:r>
            <a:r>
              <a:rPr lang="ru-RU" altLang="en-US" sz="5400" b="1">
                <a:solidFill>
                  <a:srgbClr val="FF0000"/>
                </a:solidFill>
              </a:rPr>
              <a:t>!</a:t>
            </a:r>
            <a:endParaRPr lang="ru-RU" altLang="en-US" sz="5400" b="1">
              <a:solidFill>
                <a:srgbClr val="FF0000"/>
              </a:solidFill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rtl="0"/>
            <a:r>
              <a:rPr lang="ru-RU"/>
              <a:t>Заголовок презентации</a:t>
            </a:r>
            <a:endParaRPr lang="ru-RU" dirty="0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rtl="0"/>
            <a:fld id="{48F63A3B-78C7-47BE-AE5E-E10140E04643}" type="slidenum">
              <a:rPr lang="ru-RU" smtClean="0"/>
            </a:fld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{0227CFBF-D041-4224-9465-1CE49C6632DB}tf78438558_win32</Template>
  <TotalTime>0</TotalTime>
  <Words>1331</Words>
  <Application>WPS Presentation</Application>
  <PresentationFormat>Широкоэкранный</PresentationFormat>
  <Paragraphs>94</Paragraphs>
  <Slides>10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SimSun</vt:lpstr>
      <vt:lpstr>Wingdings</vt:lpstr>
      <vt:lpstr>Arial Black</vt:lpstr>
      <vt:lpstr>Arial Regular</vt:lpstr>
      <vt:lpstr>Symbol</vt:lpstr>
      <vt:lpstr>Calibri</vt:lpstr>
      <vt:lpstr>Times New Roman</vt:lpstr>
      <vt:lpstr>Sabon Next LT</vt:lpstr>
      <vt:lpstr>Sitka Text</vt:lpstr>
      <vt:lpstr>Microsoft YaHei</vt:lpstr>
      <vt:lpstr>Arial Unicode MS</vt:lpstr>
      <vt:lpstr>Arial</vt:lpstr>
      <vt:lpstr>Blue Waves</vt:lpstr>
      <vt:lpstr>Виды предложений по цели высказывания и интонации </vt:lpstr>
      <vt:lpstr>PowerPoint 演示文稿</vt:lpstr>
      <vt:lpstr>Проверь себя:</vt:lpstr>
      <vt:lpstr>PowerPoint 演示文稿</vt:lpstr>
      <vt:lpstr>Виды предложений</vt:lpstr>
      <vt:lpstr>Пословицы народов россии </vt:lpstr>
      <vt:lpstr>СПАСИБО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 ЗНАНИЙ</dc:title>
  <dc:creator>User</dc:creator>
  <cp:lastModifiedBy>User</cp:lastModifiedBy>
  <cp:revision>12</cp:revision>
  <dcterms:created xsi:type="dcterms:W3CDTF">2023-09-17T15:04:00Z</dcterms:created>
  <dcterms:modified xsi:type="dcterms:W3CDTF">2025-04-08T13:12:09Z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F0292E1F89BD47D48DA6768CE3575212_13</vt:lpwstr>
  </property>
  <property fmtid="{D5CDD505-2E9C-101B-9397-08002B2CF9AE}" pid="3" name="KSOProductBuildVer">
    <vt:lpwstr>1049-12.2.0.20782</vt:lpwstr>
  </property>
</Properties>
</file>