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8EC9C-CB12-E8C6-9AF5-BBDBB0B56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C60025-BEC6-48AB-4058-12A317241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52FFE-F939-A85A-F72C-49455C71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3BB1A-5301-CC09-22D2-089C797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373B2-E01A-5D7E-B980-1963C3E2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9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6D035-142A-95C6-0CEF-FD56E432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F3325F-8AAA-08C2-18F7-56BFA4AD4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C3DE8-96EA-9C7D-3BD5-947C58F0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2544B-9387-ACE5-E2CF-F3822566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98ED-064C-A38E-5FAC-D78006F8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1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3A3224-D36E-2BA2-36F8-FD068F3DA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61B060-C691-9FD4-F2B2-C83330CD5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D6E81-ADAC-7AF1-4394-3986FED1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5143-56D2-95BF-49C0-18229335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22082-09FC-6E4B-7869-F8A1DD8A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3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EB199-5713-D688-739D-590528C7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7EA15-D123-D7DE-03DE-126B7ECE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DEE16-6618-85A8-0001-08606BC9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56A2C1-3951-5108-78A1-44954A72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45609-4E06-4523-1FDD-3424A069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9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E1F22-9F58-F279-BA94-D6109791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0C06F-BD58-B2C4-89B0-119CF0FC3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89D47-A15D-4FB8-769F-EDC1DF16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3C12B-E863-8B77-15DA-CB8AA09A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866D7-C58D-EC11-0CF1-ADA32D25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2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C42A4-61E0-B4EC-1C2A-A338C919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04E96-4823-AB8D-37A9-5B139ED8A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025B99-B47A-B2DA-548C-C845475EE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99D19-0DFD-382C-BA02-F107CCCE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6765A-9E73-2B0B-FDB8-44FAED22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1C64F-8449-09FB-4DE9-8BB90E12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C476F-8EBC-A0FA-27E4-64E8A910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F8D06-369C-888C-BA85-9835BE50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983C8-6FE3-71A2-4761-91C48D833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4355B0-E017-FB89-06BD-3B50C5409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DC88A7-C7C5-2C01-A8C3-6C6AD2294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B7FC33-5140-8944-0D37-60A78E79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5F7EDE-7A0A-7891-8EC4-C8B8730E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228E44-ACF3-5739-74F6-0782161B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4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53C6E-82F7-CD91-742E-9254B12E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3D4D45-2A8B-848A-F017-559C1047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A1D013-E125-2F19-5576-701B18E5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30C9E3-EA6D-81FC-E05C-010D94F7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0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B3C849-8F17-7CA6-92C6-F4BD8BC7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D622A1-860B-AD44-2FCC-2F1469EF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335292-9741-76B0-2A01-A7398102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0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3D797-993E-7E9C-F692-6652E4AB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18FB3-3F0C-BF96-E9F8-AC9737B0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8EF82-2A19-7900-BFF6-B007D6E88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DFEDC7-864C-77F1-F33B-ECFD7F76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2C24B2-CF8D-5BBD-F85B-7FD9FC6B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BEAF7-0DA4-0FD1-CBCA-41665B4B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EC36C-2203-4D15-5939-4C03FD25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7EBA32-C37D-6447-0D71-C052E13D4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2EB1A5-4489-98CA-0DC3-3390CCF77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9E1A55-1F7D-0202-CB84-9CEC5C1D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9530D4-2087-A880-9589-3DE5DA1E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8EA1A-7CAF-69E4-A94F-4C66A7E1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9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57838-53B4-84D8-A157-ABF93E0C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940E6-AF3F-B763-7160-29E27296E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5D28A-A694-6C8E-37F2-A7562C170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A5D6-1A21-4B5B-9A6B-2FA0162F6E48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ED3B8-B3C5-D88F-D7A5-BEA43DF2E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64591-656D-49BF-41A2-D6E99FEA9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8D3A-56B6-42FE-90AC-570BDFABE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3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5BF8A5-B4FB-2A3A-F86F-12F883E9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94" y="-16328"/>
            <a:ext cx="4850606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0D04E3-3853-B85C-91B5-52D3F3183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328"/>
            <a:ext cx="4850606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DA102D-97D4-F216-203E-037C484C4F41}"/>
              </a:ext>
            </a:extLst>
          </p:cNvPr>
          <p:cNvSpPr txBox="1"/>
          <p:nvPr/>
        </p:nvSpPr>
        <p:spPr>
          <a:xfrm rot="17429537">
            <a:off x="3049580" y="2587463"/>
            <a:ext cx="6092839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>
                <a:latin typeface="Monotype Corsiva" panose="03010101010201010101" pitchFamily="66" charset="0"/>
              </a:rPr>
              <a:t>   Великие физики</a:t>
            </a:r>
          </a:p>
        </p:txBody>
      </p:sp>
    </p:spTree>
    <p:extLst>
      <p:ext uri="{BB962C8B-B14F-4D97-AF65-F5344CB8AC3E}">
        <p14:creationId xmlns:p14="http://schemas.microsoft.com/office/powerpoint/2010/main" val="3448908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Mariya</dc:creator>
  <cp:lastModifiedBy>Mariya</cp:lastModifiedBy>
  <cp:revision>2</cp:revision>
  <dcterms:created xsi:type="dcterms:W3CDTF">2025-03-29T11:22:25Z</dcterms:created>
  <dcterms:modified xsi:type="dcterms:W3CDTF">2025-04-25T14:06:13Z</dcterms:modified>
</cp:coreProperties>
</file>