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4" r:id="rId7"/>
    <p:sldId id="261" r:id="rId8"/>
    <p:sldId id="263" r:id="rId9"/>
    <p:sldId id="260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D0CECE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19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E2EC-46EF-4F0B-936C-897C38AFACD0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934D-0742-40A9-8F57-7BA4EA3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73000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E2EC-46EF-4F0B-936C-897C38AFACD0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934D-0742-40A9-8F57-7BA4EA3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707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E2EC-46EF-4F0B-936C-897C38AFACD0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934D-0742-40A9-8F57-7BA4EA3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7443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E2EC-46EF-4F0B-936C-897C38AFACD0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934D-0742-40A9-8F57-7BA4EA3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45749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E2EC-46EF-4F0B-936C-897C38AFACD0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934D-0742-40A9-8F57-7BA4EA3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1661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E2EC-46EF-4F0B-936C-897C38AFACD0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934D-0742-40A9-8F57-7BA4EA3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36449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E2EC-46EF-4F0B-936C-897C38AFACD0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934D-0742-40A9-8F57-7BA4EA3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956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E2EC-46EF-4F0B-936C-897C38AFACD0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934D-0742-40A9-8F57-7BA4EA3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60580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E2EC-46EF-4F0B-936C-897C38AFACD0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934D-0742-40A9-8F57-7BA4EA3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057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E2EC-46EF-4F0B-936C-897C38AFACD0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934D-0742-40A9-8F57-7BA4EA3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55456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E2EC-46EF-4F0B-936C-897C38AFACD0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934D-0742-40A9-8F57-7BA4EA3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36467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2E2EC-46EF-4F0B-936C-897C38AFACD0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0934D-0742-40A9-8F57-7BA4EA3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82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1"/>
            <a:ext cx="104011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88730" y="0"/>
            <a:ext cx="220326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endParaRPr lang="ru-RU" sz="2400" dirty="0" smtClean="0">
              <a:latin typeface="Arial Narrow" panose="020B0606020202030204" pitchFamily="34" charset="0"/>
            </a:endParaRP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endParaRPr lang="ru-RU" sz="2400" dirty="0" smtClean="0">
              <a:latin typeface="Arial Narrow" panose="020B0606020202030204" pitchFamily="34" charset="0"/>
            </a:endParaRP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Мастер-класс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6854" y="3602038"/>
            <a:ext cx="9045145" cy="1785104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endParaRPr lang="ru-RU" sz="36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800" dirty="0">
                <a:solidFill>
                  <a:schemeClr val="lt1"/>
                </a:solidFill>
                <a:latin typeface="Comic Sans MS" panose="030F0702030302020204" pitchFamily="66" charset="0"/>
              </a:rPr>
              <a:t>искусство увлекательного рассказа</a:t>
            </a:r>
          </a:p>
          <a:p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116" y="230660"/>
            <a:ext cx="94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Приём «</a:t>
            </a:r>
            <a:r>
              <a:rPr lang="en-US" sz="3200" dirty="0">
                <a:latin typeface="Arial Narrow" panose="020B0606020202030204" pitchFamily="34" charset="0"/>
              </a:rPr>
              <a:t>Storytelling</a:t>
            </a:r>
            <a:r>
              <a:rPr lang="ru-RU" sz="3200" dirty="0">
                <a:latin typeface="Arial Narrow" panose="020B0606020202030204" pitchFamily="34" charset="0"/>
              </a:rPr>
              <a:t>» </a:t>
            </a:r>
            <a:r>
              <a:rPr lang="ru-RU" sz="3200" dirty="0" smtClean="0">
                <a:latin typeface="Arial Narrow" panose="020B0606020202030204" pitchFamily="34" charset="0"/>
              </a:rPr>
              <a:t>при </a:t>
            </a:r>
            <a:r>
              <a:rPr lang="ru-RU" sz="3200" dirty="0">
                <a:latin typeface="Arial Narrow" panose="020B0606020202030204" pitchFamily="34" charset="0"/>
              </a:rPr>
              <a:t>обучении китайскому языку</a:t>
            </a:r>
          </a:p>
        </p:txBody>
      </p:sp>
    </p:spTree>
    <p:extLst>
      <p:ext uri="{BB962C8B-B14F-4D97-AF65-F5344CB8AC3E}">
        <p14:creationId xmlns:p14="http://schemas.microsoft.com/office/powerpoint/2010/main" val="2141585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3" r="10199"/>
          <a:stretch/>
        </p:blipFill>
        <p:spPr>
          <a:xfrm>
            <a:off x="0" y="-5248"/>
            <a:ext cx="9694506" cy="62345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13743" y="1751110"/>
            <a:ext cx="3780000" cy="250837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altLang="ja-JP" sz="157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5101" y="1755188"/>
            <a:ext cx="3776162" cy="250837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15700" dirty="0"/>
              <a:t>牛</a:t>
            </a:r>
            <a:endParaRPr lang="ru-RU" sz="157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6211669"/>
            <a:ext cx="1219200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Китайский Новый год 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32781" y="154003"/>
            <a:ext cx="195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torytelling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4813742" y="1751864"/>
            <a:ext cx="156393" cy="25076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685100" y="1755942"/>
            <a:ext cx="156393" cy="25076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6" descr="C:\Users\Конференц-зал\Desktop\schaste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7185" r="1875" b="5208"/>
          <a:stretch/>
        </p:blipFill>
        <p:spPr bwMode="auto">
          <a:xfrm>
            <a:off x="5754012" y="2036353"/>
            <a:ext cx="2111694" cy="195166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233590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337" y="2241094"/>
            <a:ext cx="2323590" cy="210826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13100" dirty="0"/>
              <a:t>牛</a:t>
            </a:r>
            <a:endParaRPr lang="ru-RU" sz="13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232781" y="154003"/>
            <a:ext cx="195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torytelling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214335" y="2238604"/>
            <a:ext cx="140227" cy="21107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14336" y="770792"/>
            <a:ext cx="4819409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latin typeface="Comic Sans MS" panose="030F0702030302020204" pitchFamily="66" charset="0"/>
              </a:rPr>
              <a:t>Корова,Бык</a:t>
            </a:r>
            <a:r>
              <a:rPr lang="ru-RU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niú</a:t>
            </a:r>
            <a:endParaRPr lang="ru-RU" sz="3600" dirty="0" smtClean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4549" y="770792"/>
            <a:ext cx="5683778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Счастье </a:t>
            </a:r>
            <a:r>
              <a:rPr lang="en-US" sz="3600" dirty="0" err="1">
                <a:latin typeface="Comic Sans MS" panose="030F0702030302020204" pitchFamily="66" charset="0"/>
              </a:rPr>
              <a:t>Fú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" y="6211669"/>
            <a:ext cx="1219200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304550" y="2241093"/>
            <a:ext cx="2372919" cy="2134963"/>
            <a:chOff x="6304550" y="2241093"/>
            <a:chExt cx="2372919" cy="2134963"/>
          </a:xfrm>
        </p:grpSpPr>
        <p:sp>
          <p:nvSpPr>
            <p:cNvPr id="22" name="TextBox 21"/>
            <p:cNvSpPr txBox="1"/>
            <p:nvPr/>
          </p:nvSpPr>
          <p:spPr>
            <a:xfrm>
              <a:off x="6304550" y="2241093"/>
              <a:ext cx="2372919" cy="21349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3100" dirty="0"/>
            </a:p>
          </p:txBody>
        </p:sp>
        <p:pic>
          <p:nvPicPr>
            <p:cNvPr id="25" name="Picture 6" descr="C:\Users\Конференц-зал\Desktop\schast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 t="7185" r="1875" b="5208"/>
            <a:stretch/>
          </p:blipFill>
          <p:spPr bwMode="auto">
            <a:xfrm>
              <a:off x="6497954" y="2385129"/>
              <a:ext cx="1955446" cy="1807261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sp>
        <p:nvSpPr>
          <p:cNvPr id="23" name="Прямоугольник 22"/>
          <p:cNvSpPr/>
          <p:nvPr/>
        </p:nvSpPr>
        <p:spPr>
          <a:xfrm flipH="1">
            <a:off x="6304549" y="2238604"/>
            <a:ext cx="114912" cy="21374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23" y="2238604"/>
            <a:ext cx="2374521" cy="21107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549" y="4418750"/>
            <a:ext cx="1271202" cy="140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644" y="3307473"/>
            <a:ext cx="1154956" cy="105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589" y="4394454"/>
            <a:ext cx="1171011" cy="97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r="1065"/>
          <a:stretch/>
        </p:blipFill>
        <p:spPr bwMode="auto">
          <a:xfrm>
            <a:off x="7711754" y="4432075"/>
            <a:ext cx="1607409" cy="139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85644" y="2238604"/>
            <a:ext cx="1154956" cy="103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9" descr="https://upload.wikimedia.org/wikipedia/commons/thumb/7/72/Cjk_k_str_h.svg/1200px-Cjk_k_str_h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803" y="2190357"/>
            <a:ext cx="1120023" cy="112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" t="11928"/>
          <a:stretch/>
        </p:blipFill>
        <p:spPr bwMode="auto">
          <a:xfrm>
            <a:off x="10812140" y="2249178"/>
            <a:ext cx="1157493" cy="5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497" y="3288759"/>
            <a:ext cx="1144781" cy="109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026" y="4598396"/>
            <a:ext cx="1157493" cy="76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688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https://cdn2.img.sputnik-ossetia.ru/images/07e5/02/0c/118078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525000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211669"/>
            <a:ext cx="12192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32781" y="154003"/>
            <a:ext cx="195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torytelling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23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1"/>
            <a:ext cx="104011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88730" y="0"/>
            <a:ext cx="220326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dirty="0" smtClean="0"/>
          </a:p>
          <a:p>
            <a:endParaRPr lang="ru-RU" sz="2400" dirty="0">
              <a:latin typeface="Arial Narrow" panose="020B0606020202030204" pitchFamily="34" charset="0"/>
            </a:endParaRPr>
          </a:p>
          <a:p>
            <a:endParaRPr lang="ru-RU" sz="2400" dirty="0" smtClean="0">
              <a:latin typeface="Arial Narrow" panose="020B0606020202030204" pitchFamily="34" charset="0"/>
            </a:endParaRP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endParaRPr lang="ru-RU" sz="2400" dirty="0" smtClean="0">
              <a:latin typeface="Arial Narrow" panose="020B0606020202030204" pitchFamily="34" charset="0"/>
            </a:endParaRP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endParaRPr lang="ru-RU" sz="2400" dirty="0" smtClean="0">
              <a:latin typeface="Arial Narrow" panose="020B0606020202030204" pitchFamily="34" charset="0"/>
            </a:endParaRP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Мастер-класс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6854" y="3602038"/>
            <a:ext cx="9045145" cy="1785104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endParaRPr lang="ru-RU" sz="36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800" dirty="0">
                <a:solidFill>
                  <a:schemeClr val="lt1"/>
                </a:solidFill>
                <a:latin typeface="Comic Sans MS" panose="030F0702030302020204" pitchFamily="66" charset="0"/>
              </a:rPr>
              <a:t>искусство увлекательного рассказа</a:t>
            </a:r>
          </a:p>
          <a:p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116" y="230660"/>
            <a:ext cx="94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Приём «</a:t>
            </a:r>
            <a:r>
              <a:rPr lang="en-US" sz="3200" dirty="0">
                <a:latin typeface="Arial Narrow" panose="020B0606020202030204" pitchFamily="34" charset="0"/>
              </a:rPr>
              <a:t>Storytelling</a:t>
            </a:r>
            <a:r>
              <a:rPr lang="ru-RU" sz="3200" dirty="0">
                <a:latin typeface="Arial Narrow" panose="020B0606020202030204" pitchFamily="34" charset="0"/>
              </a:rPr>
              <a:t>» </a:t>
            </a:r>
            <a:r>
              <a:rPr lang="ru-RU" sz="3200" dirty="0" smtClean="0">
                <a:latin typeface="Arial Narrow" panose="020B0606020202030204" pitchFamily="34" charset="0"/>
              </a:rPr>
              <a:t>при </a:t>
            </a:r>
            <a:r>
              <a:rPr lang="ru-RU" sz="3200" dirty="0">
                <a:latin typeface="Arial Narrow" panose="020B0606020202030204" pitchFamily="34" charset="0"/>
              </a:rPr>
              <a:t>обучении китайскому языку</a:t>
            </a:r>
          </a:p>
        </p:txBody>
      </p:sp>
    </p:spTree>
    <p:extLst>
      <p:ext uri="{BB962C8B-B14F-4D97-AF65-F5344CB8AC3E}">
        <p14:creationId xmlns:p14="http://schemas.microsoft.com/office/powerpoint/2010/main" val="3111525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32781" y="154003"/>
            <a:ext cx="195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torytelling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Кита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0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1"/>
            <a:ext cx="104011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88730" y="0"/>
            <a:ext cx="220326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endParaRPr lang="ru-RU" dirty="0" smtClean="0">
              <a:latin typeface="Comic Sans MS" panose="030F0702030302020204" pitchFamily="66" charset="0"/>
            </a:endParaRP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endParaRPr lang="ru-RU" sz="2400" dirty="0" smtClean="0">
              <a:latin typeface="Arial Narrow" panose="020B0606020202030204" pitchFamily="34" charset="0"/>
            </a:endParaRP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endParaRPr lang="ru-RU" sz="2400" dirty="0" smtClean="0">
              <a:latin typeface="Arial Narrow" panose="020B0606020202030204" pitchFamily="34" charset="0"/>
            </a:endParaRP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6854" y="3602038"/>
            <a:ext cx="9045145" cy="2215991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just"/>
            <a:endParaRPr lang="ru-RU" sz="2000" dirty="0" smtClean="0">
              <a:solidFill>
                <a:schemeClr val="lt1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sz="2000" dirty="0" smtClean="0">
                <a:solidFill>
                  <a:schemeClr val="lt1"/>
                </a:solidFill>
                <a:latin typeface="Comic Sans MS" panose="030F0702030302020204" pitchFamily="66" charset="0"/>
              </a:rPr>
              <a:t>Истории </a:t>
            </a:r>
            <a:r>
              <a:rPr lang="ru-RU" sz="2000" dirty="0">
                <a:solidFill>
                  <a:schemeClr val="lt1"/>
                </a:solidFill>
                <a:latin typeface="Comic Sans MS" panose="030F0702030302020204" pitchFamily="66" charset="0"/>
              </a:rPr>
              <a:t>более выразительны, </a:t>
            </a:r>
            <a:r>
              <a:rPr lang="ru-RU" sz="2000" dirty="0" smtClean="0">
                <a:solidFill>
                  <a:schemeClr val="lt1"/>
                </a:solidFill>
                <a:latin typeface="Comic Sans MS" panose="030F0702030302020204" pitchFamily="66" charset="0"/>
              </a:rPr>
              <a:t>увлекательны, интересны </a:t>
            </a:r>
            <a:r>
              <a:rPr lang="ru-RU" sz="2000" dirty="0">
                <a:solidFill>
                  <a:schemeClr val="lt1"/>
                </a:solidFill>
                <a:latin typeface="Comic Sans MS" panose="030F0702030302020204" pitchFamily="66" charset="0"/>
              </a:rPr>
              <a:t>и легче ассоциируются с </a:t>
            </a:r>
            <a:r>
              <a:rPr lang="ru-RU" sz="2000" dirty="0" smtClean="0">
                <a:solidFill>
                  <a:schemeClr val="lt1"/>
                </a:solidFill>
                <a:latin typeface="Comic Sans MS" panose="030F0702030302020204" pitchFamily="66" charset="0"/>
              </a:rPr>
              <a:t>личным опытом</a:t>
            </a:r>
            <a:r>
              <a:rPr lang="ru-RU" sz="2000" dirty="0">
                <a:solidFill>
                  <a:schemeClr val="lt1"/>
                </a:solidFill>
                <a:latin typeface="Comic Sans MS" panose="030F0702030302020204" pitchFamily="66" charset="0"/>
              </a:rPr>
              <a:t>, чем правила или директивы. </a:t>
            </a:r>
            <a:endParaRPr lang="ru-RU" sz="2000" dirty="0" smtClean="0">
              <a:solidFill>
                <a:schemeClr val="lt1"/>
              </a:solidFill>
              <a:latin typeface="Comic Sans MS" panose="030F0702030302020204" pitchFamily="66" charset="0"/>
            </a:endParaRPr>
          </a:p>
          <a:p>
            <a:pPr algn="just"/>
            <a:endParaRPr lang="ru-RU" sz="2000" dirty="0" smtClean="0">
              <a:solidFill>
                <a:schemeClr val="lt1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sz="2000" dirty="0" smtClean="0">
                <a:solidFill>
                  <a:schemeClr val="lt1"/>
                </a:solidFill>
                <a:latin typeface="Comic Sans MS" panose="030F0702030302020204" pitchFamily="66" charset="0"/>
              </a:rPr>
              <a:t>Они лучше </a:t>
            </a:r>
            <a:r>
              <a:rPr lang="ru-RU" sz="2000" dirty="0">
                <a:solidFill>
                  <a:schemeClr val="lt1"/>
                </a:solidFill>
                <a:latin typeface="Comic Sans MS" panose="030F0702030302020204" pitchFamily="66" charset="0"/>
              </a:rPr>
              <a:t>запоминаются, им придают </a:t>
            </a:r>
            <a:r>
              <a:rPr lang="ru-RU" sz="2000" dirty="0" smtClean="0">
                <a:solidFill>
                  <a:schemeClr val="lt1"/>
                </a:solidFill>
                <a:latin typeface="Comic Sans MS" panose="030F0702030302020204" pitchFamily="66" charset="0"/>
              </a:rPr>
              <a:t>больше значения </a:t>
            </a:r>
            <a:r>
              <a:rPr lang="ru-RU" sz="2000" dirty="0">
                <a:solidFill>
                  <a:schemeClr val="lt1"/>
                </a:solidFill>
                <a:latin typeface="Comic Sans MS" panose="030F0702030302020204" pitchFamily="66" charset="0"/>
              </a:rPr>
              <a:t>и их влияние на поведение </a:t>
            </a:r>
            <a:r>
              <a:rPr lang="ru-RU" sz="2000" dirty="0" smtClean="0">
                <a:solidFill>
                  <a:schemeClr val="lt1"/>
                </a:solidFill>
                <a:latin typeface="Comic Sans MS" panose="030F0702030302020204" pitchFamily="66" charset="0"/>
              </a:rPr>
              <a:t>людей сильнее.</a:t>
            </a:r>
          </a:p>
          <a:p>
            <a:pPr algn="just"/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2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аэропорт пекин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83390" cy="63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211669"/>
            <a:ext cx="1219200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Аэропорт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232781" y="154003"/>
            <a:ext cx="195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torytelling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2" descr="C:\Users\Конференц-зал\Desktop\34128e04d6af5ee69bf1c296b526d3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r="21506"/>
          <a:stretch/>
        </p:blipFill>
        <p:spPr bwMode="auto">
          <a:xfrm>
            <a:off x="4994192" y="549140"/>
            <a:ext cx="3522845" cy="3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H="1">
            <a:off x="915841" y="549140"/>
            <a:ext cx="150796" cy="35292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Конференц-зал\Desktop\htmlconvd-QnNLUZ_html_a6d78d0c920db4e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0" t="2204" r="1449"/>
          <a:stretch/>
        </p:blipFill>
        <p:spPr bwMode="auto">
          <a:xfrm>
            <a:off x="1066637" y="549140"/>
            <a:ext cx="3532470" cy="3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flipH="1">
            <a:off x="4843396" y="549140"/>
            <a:ext cx="150796" cy="35292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82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6211669"/>
            <a:ext cx="12192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32781" y="154003"/>
            <a:ext cx="195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torytelling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Конференц-зал\Desktop\34128e04d6af5ee69bf1c296b526d3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r="21506"/>
          <a:stretch/>
        </p:blipFill>
        <p:spPr bwMode="auto">
          <a:xfrm>
            <a:off x="6421218" y="1896188"/>
            <a:ext cx="2123308" cy="21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Конференц-зал\Desktop\htmlconvd-QnNLUZ_html_a6d78d0c920db4e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0" t="2204" r="1449"/>
          <a:stretch/>
        </p:blipFill>
        <p:spPr bwMode="auto">
          <a:xfrm>
            <a:off x="331007" y="1886563"/>
            <a:ext cx="2129109" cy="21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H="1">
            <a:off x="214336" y="1886565"/>
            <a:ext cx="116669" cy="21271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6304549" y="1896189"/>
            <a:ext cx="116668" cy="21271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4336" y="770792"/>
            <a:ext cx="481940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Женщина </a:t>
            </a:r>
            <a:r>
              <a:rPr lang="en-US" sz="3600" dirty="0" err="1" smtClean="0">
                <a:latin typeface="Comic Sans MS" panose="030F0702030302020204" pitchFamily="66" charset="0"/>
              </a:rPr>
              <a:t>nü</a:t>
            </a:r>
            <a:endParaRPr lang="ru-RU" sz="36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4549" y="770792"/>
            <a:ext cx="568377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Мужчина </a:t>
            </a:r>
            <a:r>
              <a:rPr lang="en-US" sz="3600" dirty="0" smtClean="0">
                <a:latin typeface="Comic Sans MS" panose="030F0702030302020204" pitchFamily="66" charset="0"/>
              </a:rPr>
              <a:t>nan</a:t>
            </a:r>
            <a:endParaRPr lang="ru-RU" sz="3600" dirty="0" smtClean="0">
              <a:latin typeface="Comic Sans MS" panose="030F0702030302020204" pitchFamily="66" charset="0"/>
            </a:endParaRPr>
          </a:p>
        </p:txBody>
      </p:sp>
      <p:pic>
        <p:nvPicPr>
          <p:cNvPr id="13" name="Picture 3" descr="C:\Users\Конференц-зал\Desktop\X_Q0F506lw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53472" r="9071" b="2411"/>
          <a:stretch/>
        </p:blipFill>
        <p:spPr bwMode="auto">
          <a:xfrm>
            <a:off x="8610917" y="3469567"/>
            <a:ext cx="1650697" cy="161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Конференц-зал\Desktop\Снимок экрана (47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75" b="-5274"/>
          <a:stretch/>
        </p:blipFill>
        <p:spPr bwMode="auto">
          <a:xfrm>
            <a:off x="10337630" y="1722921"/>
            <a:ext cx="1650697" cy="173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Конференц-зал\Desktop\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1283" r="5519" b="2072"/>
          <a:stretch/>
        </p:blipFill>
        <p:spPr bwMode="auto">
          <a:xfrm>
            <a:off x="8610917" y="1896070"/>
            <a:ext cx="1650697" cy="147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онференц-зал\Desktop\X_Q0F506lw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34" b="47713"/>
          <a:stretch/>
        </p:blipFill>
        <p:spPr bwMode="auto">
          <a:xfrm>
            <a:off x="10337630" y="3471694"/>
            <a:ext cx="1650697" cy="161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онференц-зал\Desktop\etimologiya-kitajskih-ieroglifov-s-illyustraciyami-shanhajskoe-narodnoe-izdatelstvo-1992-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1" t="8772" r="11538" b="12113"/>
          <a:stretch/>
        </p:blipFill>
        <p:spPr bwMode="auto">
          <a:xfrm>
            <a:off x="2539564" y="1889438"/>
            <a:ext cx="2494181" cy="3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610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420"/>
            <a:ext cx="9611498" cy="631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211669"/>
            <a:ext cx="12192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32781" y="154003"/>
            <a:ext cx="195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torytelling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687943" cy="64667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13742" y="1751110"/>
            <a:ext cx="4228051" cy="250837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15700" dirty="0" smtClean="0"/>
              <a:t>不辣</a:t>
            </a:r>
            <a:endParaRPr lang="ru-RU" altLang="ja-JP" sz="157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5101" y="1755188"/>
            <a:ext cx="3776162" cy="250837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15700" dirty="0"/>
              <a:t>辣</a:t>
            </a:r>
            <a:endParaRPr lang="ru-RU" sz="157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6211669"/>
            <a:ext cx="1219200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Ресторан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32781" y="154003"/>
            <a:ext cx="195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torytelling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4813742" y="1751864"/>
            <a:ext cx="156393" cy="25076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685100" y="1755942"/>
            <a:ext cx="156393" cy="25076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116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304549" y="2404022"/>
            <a:ext cx="4228051" cy="250837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15700" dirty="0" smtClean="0"/>
              <a:t>不辣</a:t>
            </a:r>
            <a:endParaRPr lang="ru-RU" altLang="ja-JP" sz="157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14337" y="2422918"/>
            <a:ext cx="3107703" cy="250837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15700" dirty="0"/>
              <a:t>辣</a:t>
            </a:r>
            <a:endParaRPr lang="ru-RU" sz="15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232781" y="154003"/>
            <a:ext cx="195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torytelling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6304549" y="2404776"/>
            <a:ext cx="156393" cy="25076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214336" y="2423672"/>
            <a:ext cx="156393" cy="25076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14336" y="770792"/>
            <a:ext cx="4819409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Острое </a:t>
            </a:r>
            <a:r>
              <a:rPr lang="en-US" sz="3600" dirty="0" err="1">
                <a:latin typeface="Comic Sans MS" panose="030F0702030302020204" pitchFamily="66" charset="0"/>
              </a:rPr>
              <a:t>Là</a:t>
            </a:r>
            <a:endParaRPr lang="ru-RU" sz="3600" dirty="0" smtClean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4549" y="770792"/>
            <a:ext cx="5683778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Не острое </a:t>
            </a:r>
            <a:r>
              <a:rPr lang="en-US" sz="3600" dirty="0" err="1">
                <a:latin typeface="Comic Sans MS" panose="030F0702030302020204" pitchFamily="66" charset="0"/>
              </a:rPr>
              <a:t>bú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là</a:t>
            </a:r>
            <a:endParaRPr lang="ru-RU" sz="3600" dirty="0" smtClean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Картинки по запросу &quot;красный горький перец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9534">
            <a:off x="1753079" y="1694988"/>
            <a:ext cx="4196057" cy="419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артинки по запросу &quot;красный горький перец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9534">
            <a:off x="8927064" y="1633626"/>
            <a:ext cx="4196057" cy="419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0305757" y="3239656"/>
            <a:ext cx="1667699" cy="167274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10232781" y="3258552"/>
            <a:ext cx="1755546" cy="184995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" y="6211669"/>
            <a:ext cx="1219200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27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avatars.mds.yandex.net/get-zen_doc/1879615/pub_5e01b0d104af1f00b20bbd54_5e01b203a3f6e400b21fe82d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33249" cy="62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211669"/>
            <a:ext cx="12192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32781" y="154003"/>
            <a:ext cx="195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torytelling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99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99</Words>
  <Application>Microsoft Office PowerPoint</Application>
  <PresentationFormat>Произвольный</PresentationFormat>
  <Paragraphs>61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Шатропова Марина Владимировна</dc:creator>
  <cp:lastModifiedBy>RePack by Diakov</cp:lastModifiedBy>
  <cp:revision>38</cp:revision>
  <dcterms:created xsi:type="dcterms:W3CDTF">2021-02-12T16:54:11Z</dcterms:created>
  <dcterms:modified xsi:type="dcterms:W3CDTF">2025-04-14T15:10:32Z</dcterms:modified>
</cp:coreProperties>
</file>