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6" r:id="rId10"/>
    <p:sldId id="292" r:id="rId11"/>
    <p:sldId id="275" r:id="rId12"/>
    <p:sldId id="284" r:id="rId13"/>
    <p:sldId id="271" r:id="rId14"/>
    <p:sldId id="280" r:id="rId15"/>
    <p:sldId id="273" r:id="rId16"/>
    <p:sldId id="274" r:id="rId17"/>
    <p:sldId id="281" r:id="rId18"/>
    <p:sldId id="293" r:id="rId19"/>
    <p:sldId id="282" r:id="rId20"/>
    <p:sldId id="268" r:id="rId21"/>
    <p:sldId id="295" r:id="rId22"/>
    <p:sldId id="296" r:id="rId23"/>
    <p:sldId id="297" r:id="rId24"/>
    <p:sldId id="298" r:id="rId25"/>
    <p:sldId id="263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" initials="I 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6A"/>
    <a:srgbClr val="EDF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991E6-768D-4E7D-B9E0-7C1EE5CC43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27D27-98B4-4615-93B1-5A9BEBF0F53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Семейство ретровирусов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F1941-325C-4540-814E-3787D5CF5713}" type="parTrans" cxnId="{F7ED54E7-BCF4-4E37-A8D6-A646D7812182}">
      <dgm:prSet/>
      <dgm:spPr/>
      <dgm:t>
        <a:bodyPr/>
        <a:lstStyle/>
        <a:p>
          <a:endParaRPr lang="ru-RU"/>
        </a:p>
      </dgm:t>
    </dgm:pt>
    <dgm:pt modelId="{07BF7CE5-950A-4EF7-B6E8-53D6B93C0605}" type="sibTrans" cxnId="{F7ED54E7-BCF4-4E37-A8D6-A646D7812182}">
      <dgm:prSet/>
      <dgm:spPr/>
      <dgm:t>
        <a:bodyPr/>
        <a:lstStyle/>
        <a:p>
          <a:endParaRPr lang="ru-RU"/>
        </a:p>
      </dgm:t>
    </dgm:pt>
    <dgm:pt modelId="{9DEDA7C3-F6F6-4A21-9450-8F592BD7011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Подсемейство лентивирусов (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медленные вирусы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7D423-F8AD-4AA0-B2DD-048EFB75008A}" type="parTrans" cxnId="{E6357E14-5A75-4803-8863-E65BB49780AD}">
      <dgm:prSet/>
      <dgm:spPr/>
      <dgm:t>
        <a:bodyPr/>
        <a:lstStyle/>
        <a:p>
          <a:endParaRPr lang="ru-RU"/>
        </a:p>
      </dgm:t>
    </dgm:pt>
    <dgm:pt modelId="{C8FDBC14-F8AD-4756-808F-B7FE3C018886}" type="sibTrans" cxnId="{E6357E14-5A75-4803-8863-E65BB49780AD}">
      <dgm:prSet/>
      <dgm:spPr/>
      <dgm:t>
        <a:bodyPr/>
        <a:lstStyle/>
        <a:p>
          <a:endParaRPr lang="ru-RU"/>
        </a:p>
      </dgm:t>
    </dgm:pt>
    <dgm:pt modelId="{FD13FFB7-B040-4718-AABF-7289E2EF20D6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ВИЧ 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6C74C-428F-4F6E-8826-7DFB5130FCAF}" type="parTrans" cxnId="{5C9BBE72-F3A5-4A1D-9C37-48EE690F6447}">
      <dgm:prSet/>
      <dgm:spPr/>
      <dgm:t>
        <a:bodyPr/>
        <a:lstStyle/>
        <a:p>
          <a:endParaRPr lang="ru-RU"/>
        </a:p>
      </dgm:t>
    </dgm:pt>
    <dgm:pt modelId="{9468907B-2865-44A5-9C17-3D7C752584C9}" type="sibTrans" cxnId="{5C9BBE72-F3A5-4A1D-9C37-48EE690F6447}">
      <dgm:prSet/>
      <dgm:spPr/>
      <dgm:t>
        <a:bodyPr/>
        <a:lstStyle/>
        <a:p>
          <a:endParaRPr lang="ru-RU"/>
        </a:p>
      </dgm:t>
    </dgm:pt>
    <dgm:pt modelId="{875A7A86-5B27-4A7E-B70E-1D5C152EE62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ВИЧ 2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F81A8-47AB-407F-8A8A-B998A86AAC77}" type="parTrans" cxnId="{D6B5E461-9CAC-4F32-9127-C8594B2EFB99}">
      <dgm:prSet/>
      <dgm:spPr/>
      <dgm:t>
        <a:bodyPr/>
        <a:lstStyle/>
        <a:p>
          <a:endParaRPr lang="ru-RU"/>
        </a:p>
      </dgm:t>
    </dgm:pt>
    <dgm:pt modelId="{8A3CB262-FB49-4616-919E-51D33B97513D}" type="sibTrans" cxnId="{D6B5E461-9CAC-4F32-9127-C8594B2EFB99}">
      <dgm:prSet/>
      <dgm:spPr/>
      <dgm:t>
        <a:bodyPr/>
        <a:lstStyle/>
        <a:p>
          <a:endParaRPr lang="ru-RU"/>
        </a:p>
      </dgm:t>
    </dgm:pt>
    <dgm:pt modelId="{98774091-4471-4BF6-802B-3D3357BB1CC4}" type="pres">
      <dgm:prSet presAssocID="{D8F991E6-768D-4E7D-B9E0-7C1EE5CC43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0AAD1-BB8F-40ED-B512-91A713D4EDCD}" type="pres">
      <dgm:prSet presAssocID="{87C27D27-98B4-4615-93B1-5A9BEBF0F533}" presName="root1" presStyleCnt="0"/>
      <dgm:spPr/>
    </dgm:pt>
    <dgm:pt modelId="{2E868C54-4B10-4938-84A1-714AF5FAF487}" type="pres">
      <dgm:prSet presAssocID="{87C27D27-98B4-4615-93B1-5A9BEBF0F533}" presName="LevelOneTextNode" presStyleLbl="node0" presStyleIdx="0" presStyleCnt="1" custScaleX="136962" custScaleY="174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8B6F79-D22D-467E-8DCE-997432D82D0C}" type="pres">
      <dgm:prSet presAssocID="{87C27D27-98B4-4615-93B1-5A9BEBF0F533}" presName="level2hierChild" presStyleCnt="0"/>
      <dgm:spPr/>
    </dgm:pt>
    <dgm:pt modelId="{AAA37A66-B50F-4B80-9E4F-482D9A6E8EDE}" type="pres">
      <dgm:prSet presAssocID="{1167D423-F8AD-4AA0-B2DD-048EFB75008A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8AC68828-E69A-487B-904C-70142F777B02}" type="pres">
      <dgm:prSet presAssocID="{1167D423-F8AD-4AA0-B2DD-048EFB75008A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33E4EC4-41D0-47E1-BCA3-F589334DE8D8}" type="pres">
      <dgm:prSet presAssocID="{9DEDA7C3-F6F6-4A21-9450-8F592BD7011E}" presName="root2" presStyleCnt="0"/>
      <dgm:spPr/>
    </dgm:pt>
    <dgm:pt modelId="{55D09476-7E06-429A-885D-3C725660EF87}" type="pres">
      <dgm:prSet presAssocID="{9DEDA7C3-F6F6-4A21-9450-8F592BD7011E}" presName="LevelTwoTextNode" presStyleLbl="node2" presStyleIdx="0" presStyleCnt="1" custScaleX="156266" custScaleY="1379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4EB11-D177-4C1A-8FDE-980860B9C61F}" type="pres">
      <dgm:prSet presAssocID="{9DEDA7C3-F6F6-4A21-9450-8F592BD7011E}" presName="level3hierChild" presStyleCnt="0"/>
      <dgm:spPr/>
    </dgm:pt>
    <dgm:pt modelId="{97F1B787-B724-4AE1-9357-53D2953843EA}" type="pres">
      <dgm:prSet presAssocID="{6536C74C-428F-4F6E-8826-7DFB5130FCAF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0ECA0B51-157E-46E0-AEDB-FC51890B40EC}" type="pres">
      <dgm:prSet presAssocID="{6536C74C-428F-4F6E-8826-7DFB5130FCAF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4D9A8EB-E8EE-40C1-BCCF-A4D6E2E506B6}" type="pres">
      <dgm:prSet presAssocID="{FD13FFB7-B040-4718-AABF-7289E2EF20D6}" presName="root2" presStyleCnt="0"/>
      <dgm:spPr/>
    </dgm:pt>
    <dgm:pt modelId="{BE8AD568-7739-476B-8A69-F36DBB5B8F9A}" type="pres">
      <dgm:prSet presAssocID="{FD13FFB7-B040-4718-AABF-7289E2EF20D6}" presName="LevelTwoTextNode" presStyleLbl="node3" presStyleIdx="0" presStyleCnt="2" custScaleX="100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E7DC9-A6E5-4F71-A2A6-6CD741056908}" type="pres">
      <dgm:prSet presAssocID="{FD13FFB7-B040-4718-AABF-7289E2EF20D6}" presName="level3hierChild" presStyleCnt="0"/>
      <dgm:spPr/>
    </dgm:pt>
    <dgm:pt modelId="{59417D2A-82A1-4E7F-ACAC-839EEDCB4CAA}" type="pres">
      <dgm:prSet presAssocID="{2EFF81A8-47AB-407F-8A8A-B998A86AAC7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5213F03-B9FA-4F74-B0E0-E1D6D6562A18}" type="pres">
      <dgm:prSet presAssocID="{2EFF81A8-47AB-407F-8A8A-B998A86AAC7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03AC744-7CD4-49B2-A330-132C761C9EF6}" type="pres">
      <dgm:prSet presAssocID="{875A7A86-5B27-4A7E-B70E-1D5C152EE621}" presName="root2" presStyleCnt="0"/>
      <dgm:spPr/>
    </dgm:pt>
    <dgm:pt modelId="{69987B9F-EEB6-4DFC-B5D3-08C4B82E5D72}" type="pres">
      <dgm:prSet presAssocID="{875A7A86-5B27-4A7E-B70E-1D5C152EE62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00ED9-CB12-4B39-85FA-6B03FB4A0368}" type="pres">
      <dgm:prSet presAssocID="{875A7A86-5B27-4A7E-B70E-1D5C152EE621}" presName="level3hierChild" presStyleCnt="0"/>
      <dgm:spPr/>
    </dgm:pt>
  </dgm:ptLst>
  <dgm:cxnLst>
    <dgm:cxn modelId="{A386693A-4ED5-4D5B-BADF-7D7ADB97716C}" type="presOf" srcId="{9DEDA7C3-F6F6-4A21-9450-8F592BD7011E}" destId="{55D09476-7E06-429A-885D-3C725660EF87}" srcOrd="0" destOrd="0" presId="urn:microsoft.com/office/officeart/2005/8/layout/hierarchy2"/>
    <dgm:cxn modelId="{A7836D18-DCA5-4821-9119-70ACC132D86B}" type="presOf" srcId="{FD13FFB7-B040-4718-AABF-7289E2EF20D6}" destId="{BE8AD568-7739-476B-8A69-F36DBB5B8F9A}" srcOrd="0" destOrd="0" presId="urn:microsoft.com/office/officeart/2005/8/layout/hierarchy2"/>
    <dgm:cxn modelId="{D6B5E461-9CAC-4F32-9127-C8594B2EFB99}" srcId="{9DEDA7C3-F6F6-4A21-9450-8F592BD7011E}" destId="{875A7A86-5B27-4A7E-B70E-1D5C152EE621}" srcOrd="1" destOrd="0" parTransId="{2EFF81A8-47AB-407F-8A8A-B998A86AAC77}" sibTransId="{8A3CB262-FB49-4616-919E-51D33B97513D}"/>
    <dgm:cxn modelId="{5C9BBE72-F3A5-4A1D-9C37-48EE690F6447}" srcId="{9DEDA7C3-F6F6-4A21-9450-8F592BD7011E}" destId="{FD13FFB7-B040-4718-AABF-7289E2EF20D6}" srcOrd="0" destOrd="0" parTransId="{6536C74C-428F-4F6E-8826-7DFB5130FCAF}" sibTransId="{9468907B-2865-44A5-9C17-3D7C752584C9}"/>
    <dgm:cxn modelId="{BF35B4A3-6805-4A8D-98C4-D7EF8FDF10F1}" type="presOf" srcId="{6536C74C-428F-4F6E-8826-7DFB5130FCAF}" destId="{97F1B787-B724-4AE1-9357-53D2953843EA}" srcOrd="0" destOrd="0" presId="urn:microsoft.com/office/officeart/2005/8/layout/hierarchy2"/>
    <dgm:cxn modelId="{E6357E14-5A75-4803-8863-E65BB49780AD}" srcId="{87C27D27-98B4-4615-93B1-5A9BEBF0F533}" destId="{9DEDA7C3-F6F6-4A21-9450-8F592BD7011E}" srcOrd="0" destOrd="0" parTransId="{1167D423-F8AD-4AA0-B2DD-048EFB75008A}" sibTransId="{C8FDBC14-F8AD-4756-808F-B7FE3C018886}"/>
    <dgm:cxn modelId="{2950233A-1FB6-4072-88EC-ACF012AD2CE8}" type="presOf" srcId="{2EFF81A8-47AB-407F-8A8A-B998A86AAC77}" destId="{35213F03-B9FA-4F74-B0E0-E1D6D6562A18}" srcOrd="1" destOrd="0" presId="urn:microsoft.com/office/officeart/2005/8/layout/hierarchy2"/>
    <dgm:cxn modelId="{25F62211-45AD-4C3A-8BBE-0A83AEE2C44B}" type="presOf" srcId="{2EFF81A8-47AB-407F-8A8A-B998A86AAC77}" destId="{59417D2A-82A1-4E7F-ACAC-839EEDCB4CAA}" srcOrd="0" destOrd="0" presId="urn:microsoft.com/office/officeart/2005/8/layout/hierarchy2"/>
    <dgm:cxn modelId="{F9446E44-C095-41EF-9235-36238914E4FB}" type="presOf" srcId="{875A7A86-5B27-4A7E-B70E-1D5C152EE621}" destId="{69987B9F-EEB6-4DFC-B5D3-08C4B82E5D72}" srcOrd="0" destOrd="0" presId="urn:microsoft.com/office/officeart/2005/8/layout/hierarchy2"/>
    <dgm:cxn modelId="{F7ED54E7-BCF4-4E37-A8D6-A646D7812182}" srcId="{D8F991E6-768D-4E7D-B9E0-7C1EE5CC4340}" destId="{87C27D27-98B4-4615-93B1-5A9BEBF0F533}" srcOrd="0" destOrd="0" parTransId="{805F1941-325C-4540-814E-3787D5CF5713}" sibTransId="{07BF7CE5-950A-4EF7-B6E8-53D6B93C0605}"/>
    <dgm:cxn modelId="{00F9C636-1C78-4E04-865D-49C0A1F26C7A}" type="presOf" srcId="{6536C74C-428F-4F6E-8826-7DFB5130FCAF}" destId="{0ECA0B51-157E-46E0-AEDB-FC51890B40EC}" srcOrd="1" destOrd="0" presId="urn:microsoft.com/office/officeart/2005/8/layout/hierarchy2"/>
    <dgm:cxn modelId="{8A0F4880-51E7-49F7-BFF6-36B051691FC2}" type="presOf" srcId="{87C27D27-98B4-4615-93B1-5A9BEBF0F533}" destId="{2E868C54-4B10-4938-84A1-714AF5FAF487}" srcOrd="0" destOrd="0" presId="urn:microsoft.com/office/officeart/2005/8/layout/hierarchy2"/>
    <dgm:cxn modelId="{6333E5F6-D979-48B1-BC0E-2FBC3BE6CA92}" type="presOf" srcId="{1167D423-F8AD-4AA0-B2DD-048EFB75008A}" destId="{8AC68828-E69A-487B-904C-70142F777B02}" srcOrd="1" destOrd="0" presId="urn:microsoft.com/office/officeart/2005/8/layout/hierarchy2"/>
    <dgm:cxn modelId="{8E1B207B-3439-4401-A0D4-BCF5FE9BB083}" type="presOf" srcId="{D8F991E6-768D-4E7D-B9E0-7C1EE5CC4340}" destId="{98774091-4471-4BF6-802B-3D3357BB1CC4}" srcOrd="0" destOrd="0" presId="urn:microsoft.com/office/officeart/2005/8/layout/hierarchy2"/>
    <dgm:cxn modelId="{C5E00824-5CC6-4F44-A4A9-677E5B847B02}" type="presOf" srcId="{1167D423-F8AD-4AA0-B2DD-048EFB75008A}" destId="{AAA37A66-B50F-4B80-9E4F-482D9A6E8EDE}" srcOrd="0" destOrd="0" presId="urn:microsoft.com/office/officeart/2005/8/layout/hierarchy2"/>
    <dgm:cxn modelId="{E33C0BA1-FFFF-42C3-8A93-FA68D69453BB}" type="presParOf" srcId="{98774091-4471-4BF6-802B-3D3357BB1CC4}" destId="{22D0AAD1-BB8F-40ED-B512-91A713D4EDCD}" srcOrd="0" destOrd="0" presId="urn:microsoft.com/office/officeart/2005/8/layout/hierarchy2"/>
    <dgm:cxn modelId="{35E70B84-B138-467C-908D-AC36A0FC9D86}" type="presParOf" srcId="{22D0AAD1-BB8F-40ED-B512-91A713D4EDCD}" destId="{2E868C54-4B10-4938-84A1-714AF5FAF487}" srcOrd="0" destOrd="0" presId="urn:microsoft.com/office/officeart/2005/8/layout/hierarchy2"/>
    <dgm:cxn modelId="{696D3050-578D-47B0-B041-83DF9E76FAF6}" type="presParOf" srcId="{22D0AAD1-BB8F-40ED-B512-91A713D4EDCD}" destId="{378B6F79-D22D-467E-8DCE-997432D82D0C}" srcOrd="1" destOrd="0" presId="urn:microsoft.com/office/officeart/2005/8/layout/hierarchy2"/>
    <dgm:cxn modelId="{DD6133D1-91E4-4F7B-89C2-E35DFB5FB0A0}" type="presParOf" srcId="{378B6F79-D22D-467E-8DCE-997432D82D0C}" destId="{AAA37A66-B50F-4B80-9E4F-482D9A6E8EDE}" srcOrd="0" destOrd="0" presId="urn:microsoft.com/office/officeart/2005/8/layout/hierarchy2"/>
    <dgm:cxn modelId="{DD86356C-5418-42B3-AF7A-7B9C62CC854F}" type="presParOf" srcId="{AAA37A66-B50F-4B80-9E4F-482D9A6E8EDE}" destId="{8AC68828-E69A-487B-904C-70142F777B02}" srcOrd="0" destOrd="0" presId="urn:microsoft.com/office/officeart/2005/8/layout/hierarchy2"/>
    <dgm:cxn modelId="{E46786A0-709C-43F6-B835-2C8F39647B68}" type="presParOf" srcId="{378B6F79-D22D-467E-8DCE-997432D82D0C}" destId="{C33E4EC4-41D0-47E1-BCA3-F589334DE8D8}" srcOrd="1" destOrd="0" presId="urn:microsoft.com/office/officeart/2005/8/layout/hierarchy2"/>
    <dgm:cxn modelId="{71BF52BE-9B87-4ABA-8E66-96F14ABD0093}" type="presParOf" srcId="{C33E4EC4-41D0-47E1-BCA3-F589334DE8D8}" destId="{55D09476-7E06-429A-885D-3C725660EF87}" srcOrd="0" destOrd="0" presId="urn:microsoft.com/office/officeart/2005/8/layout/hierarchy2"/>
    <dgm:cxn modelId="{2DF58F58-7608-4242-8476-B84E333D42F8}" type="presParOf" srcId="{C33E4EC4-41D0-47E1-BCA3-F589334DE8D8}" destId="{4804EB11-D177-4C1A-8FDE-980860B9C61F}" srcOrd="1" destOrd="0" presId="urn:microsoft.com/office/officeart/2005/8/layout/hierarchy2"/>
    <dgm:cxn modelId="{83562FA1-D636-499D-A7C0-B57E59C4EF97}" type="presParOf" srcId="{4804EB11-D177-4C1A-8FDE-980860B9C61F}" destId="{97F1B787-B724-4AE1-9357-53D2953843EA}" srcOrd="0" destOrd="0" presId="urn:microsoft.com/office/officeart/2005/8/layout/hierarchy2"/>
    <dgm:cxn modelId="{7483DB82-2EA7-44C7-9298-025D5D124E23}" type="presParOf" srcId="{97F1B787-B724-4AE1-9357-53D2953843EA}" destId="{0ECA0B51-157E-46E0-AEDB-FC51890B40EC}" srcOrd="0" destOrd="0" presId="urn:microsoft.com/office/officeart/2005/8/layout/hierarchy2"/>
    <dgm:cxn modelId="{0DE30CA8-65FB-4536-8457-4CADE157AF14}" type="presParOf" srcId="{4804EB11-D177-4C1A-8FDE-980860B9C61F}" destId="{94D9A8EB-E8EE-40C1-BCCF-A4D6E2E506B6}" srcOrd="1" destOrd="0" presId="urn:microsoft.com/office/officeart/2005/8/layout/hierarchy2"/>
    <dgm:cxn modelId="{51731DDF-26DB-4F0B-AC3F-7D84A6673FB7}" type="presParOf" srcId="{94D9A8EB-E8EE-40C1-BCCF-A4D6E2E506B6}" destId="{BE8AD568-7739-476B-8A69-F36DBB5B8F9A}" srcOrd="0" destOrd="0" presId="urn:microsoft.com/office/officeart/2005/8/layout/hierarchy2"/>
    <dgm:cxn modelId="{80244D99-178E-44EC-8B29-1536B3626D42}" type="presParOf" srcId="{94D9A8EB-E8EE-40C1-BCCF-A4D6E2E506B6}" destId="{E5DE7DC9-A6E5-4F71-A2A6-6CD741056908}" srcOrd="1" destOrd="0" presId="urn:microsoft.com/office/officeart/2005/8/layout/hierarchy2"/>
    <dgm:cxn modelId="{771F9C6F-0C7D-4892-80CD-77EE7C252A4F}" type="presParOf" srcId="{4804EB11-D177-4C1A-8FDE-980860B9C61F}" destId="{59417D2A-82A1-4E7F-ACAC-839EEDCB4CAA}" srcOrd="2" destOrd="0" presId="urn:microsoft.com/office/officeart/2005/8/layout/hierarchy2"/>
    <dgm:cxn modelId="{574050F1-AB48-4EEF-811B-2EC41015CEE7}" type="presParOf" srcId="{59417D2A-82A1-4E7F-ACAC-839EEDCB4CAA}" destId="{35213F03-B9FA-4F74-B0E0-E1D6D6562A18}" srcOrd="0" destOrd="0" presId="urn:microsoft.com/office/officeart/2005/8/layout/hierarchy2"/>
    <dgm:cxn modelId="{768B162A-A0CC-48EC-A756-75E324040684}" type="presParOf" srcId="{4804EB11-D177-4C1A-8FDE-980860B9C61F}" destId="{103AC744-7CD4-49B2-A330-132C761C9EF6}" srcOrd="3" destOrd="0" presId="urn:microsoft.com/office/officeart/2005/8/layout/hierarchy2"/>
    <dgm:cxn modelId="{58534789-E20B-45BE-99B6-EC943E5A985A}" type="presParOf" srcId="{103AC744-7CD4-49B2-A330-132C761C9EF6}" destId="{69987B9F-EEB6-4DFC-B5D3-08C4B82E5D72}" srcOrd="0" destOrd="0" presId="urn:microsoft.com/office/officeart/2005/8/layout/hierarchy2"/>
    <dgm:cxn modelId="{28A1A4CB-A2CF-4F4A-A478-024753F51AF1}" type="presParOf" srcId="{103AC744-7CD4-49B2-A330-132C761C9EF6}" destId="{7D500ED9-CB12-4B39-85FA-6B03FB4A03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0422-1A75-46E5-A501-0F64CD08EEA7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337D5-50CA-40CF-862E-7BCB7F1E9FE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Источник ВИЧ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427E4-EE73-4B59-BB3F-EE35B76DA2A2}" type="parTrans" cxnId="{78821068-ABEC-41E6-9140-EBFFB83217A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A0D47A-2657-4FB3-88C1-4D1D8D9D0BE3}" type="sibTrans" cxnId="{78821068-ABEC-41E6-9140-EBFFB83217A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0F17AF-D00E-41D6-B55B-ED075275D7B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Половой путь передачи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A12612-DD34-416B-86A8-E48E34CCAD6B}" type="parTrans" cxnId="{E64D42A2-A8EE-4A6F-8A3D-AE7A8EC74E8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B0EA6A-7454-44CA-97D6-C2EEE62A210B}" type="sibTrans" cxnId="{E64D42A2-A8EE-4A6F-8A3D-AE7A8EC74E8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E85B83-65C0-49B6-838C-F3917E225096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Вертикальный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2BC0DC-8C36-42BD-997E-E58D88C4497C}" type="parTrans" cxnId="{DA37EE93-7F40-4C5A-A047-4C6DC7ACC7D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89287D-F08E-4F1F-AAAE-1BD156B9FB90}" type="sibTrans" cxnId="{DA37EE93-7F40-4C5A-A047-4C6DC7ACC7D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36729-681E-4F11-A367-D3F4C6F3BF4F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Медикаментозный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3C15DF-DA60-4047-973D-D196404C04E9}" type="parTrans" cxnId="{995A3015-8149-4B8C-8C3E-A961A777CC2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65CF11-5B24-497F-AD91-603CFFC4C480}" type="sibTrans" cxnId="{995A3015-8149-4B8C-8C3E-A961A777CC2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0271FC-BFF4-49C1-BB0C-B5CD1D85E179}">
      <dgm:prSet custT="1"/>
      <dgm:spPr/>
      <dgm:t>
        <a:bodyPr/>
        <a:lstStyle/>
        <a:p>
          <a:r>
            <a:rPr kumimoji="0" lang="ru-RU" altLang="ru-RU" sz="16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От матери ребенку во время беременности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D27F6-1044-41AC-AE0D-A77A3F5BE7CA}" type="parTrans" cxnId="{F6491CF9-4D69-4F9B-98F3-FAEF8160AE8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CB7055-1021-407B-8E1B-F0D41E208224}" type="sibTrans" cxnId="{F6491CF9-4D69-4F9B-98F3-FAEF8160AE8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96E7A0-DF62-4C3C-9CAF-BB41D6367F0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медикаментозный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C2AFBB-0CC0-409E-97C3-29DE76368C7C}" type="parTrans" cxnId="{1C59D52F-5CF7-42F0-BEE5-FAA0A138A1B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667EAC-A95B-4303-A5AC-22EF76B24EAC}" type="sibTrans" cxnId="{1C59D52F-5CF7-42F0-BEE5-FAA0A138A1B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AC2E6D-6805-4809-9C04-5A33E8BCDDD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родах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BCE2E-B33F-4E6A-AE84-4FDBA01749BE}" type="parTrans" cxnId="{88885840-E644-44A9-83E0-B929C1F49EE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E948C2-8123-4CC7-89C5-5CFFB71BC7B1}" type="sibTrans" cxnId="{88885840-E644-44A9-83E0-B929C1F49EE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30FCA9-57F9-495C-8397-4AC936B111E6}">
      <dgm:prSet custT="1"/>
      <dgm:spPr/>
      <dgm:t>
        <a:bodyPr/>
        <a:lstStyle/>
        <a:p>
          <a:r>
            <a:rPr kumimoji="0" lang="ru-RU" altLang="ru-RU" sz="16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грудном вскармливании</a:t>
          </a:r>
          <a:r>
            <a:rPr kumimoji="0" lang="ru-RU" altLang="ru-RU" sz="1600" i="0" u="none" strike="noStrike" cap="none" normalizeH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39871-7CEC-452F-ACBE-9E75350A2333}" type="parTrans" cxnId="{7C3F0BF0-B641-4BFA-9CCA-E6C3BFC35CF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66DF1-B4EB-4FBF-A7E3-C39E7723E094}" type="sibTrans" cxnId="{7C3F0BF0-B641-4BFA-9CCA-E6C3BFC35CF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948F05-D70D-4EE3-B7DD-3A35287B48C4}">
      <dgm:prSet custT="1"/>
      <dgm:spPr/>
      <dgm:t>
        <a:bodyPr/>
        <a:lstStyle/>
        <a:p>
          <a:r>
            <a:rPr kumimoji="0" lang="ru-RU" altLang="ru-RU" sz="16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переливании инфицированной крови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E8D2B-D2D7-40A4-B738-957D0FEBB133}" type="parTrans" cxnId="{49F52208-64F4-462D-A67B-B53007EB341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8B5513-0368-439D-A0BD-C9D75C09AD22}" type="sibTrans" cxnId="{49F52208-64F4-462D-A67B-B53007EB341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B2FEFD-DEAC-4448-9D18-2CFBDFC845E2}">
      <dgm:prSet custT="1"/>
      <dgm:spPr/>
      <dgm:t>
        <a:bodyPr/>
        <a:lstStyle/>
        <a:p>
          <a:r>
            <a:rPr kumimoji="0" lang="ru-RU" altLang="ru-RU" sz="16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пересадки органов и тканей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46B4D2-DAD0-4FC1-9E25-D904BBC8FEAF}" type="parTrans" cxnId="{356F0268-0507-4C26-BDE3-AFA8DAD6D03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01CAB1-3DA4-457A-AB4E-27911CEED107}" type="sibTrans" cxnId="{356F0268-0507-4C26-BDE3-AFA8DAD6D03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F50119-8616-409D-B58D-FABF2F0D95B7}">
      <dgm:prSet custT="1"/>
      <dgm:spPr/>
      <dgm:t>
        <a:bodyPr/>
        <a:lstStyle/>
        <a:p>
          <a:r>
            <a:rPr kumimoji="0" lang="ru-RU" altLang="ru-RU" sz="160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использовании нестерильных медицинских</a:t>
          </a:r>
          <a:r>
            <a:rPr kumimoji="0" lang="ru-RU" altLang="ru-RU" sz="1600" i="0" u="none" strike="noStrike" cap="none" normalizeH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инструментов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BC709F-A975-4BD9-9B90-AF02614AC5C9}" type="parTrans" cxnId="{304ED062-B7C9-4A79-8290-9B133FBB9DE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A03F8C-9404-4409-AA1D-4755C47D7BDA}" type="sibTrans" cxnId="{304ED062-B7C9-4A79-8290-9B133FBB9DE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EFDA24-23B8-41EE-8355-0FACDE4BD90C}">
      <dgm:prSet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Маникюр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66EBB-1748-481C-8900-B6CC01441D3D}" type="parTrans" cxnId="{96AB2CCF-E042-4F79-94C5-5096CBE589C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E9E8C-0CC3-4809-BC6A-5FFB2F36E905}" type="sibTrans" cxnId="{96AB2CCF-E042-4F79-94C5-5096CBE589C7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B7DBE5-C2D7-481A-AF5A-B04A9BCCD314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Педикюр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229577-58DC-4CCE-BED1-621AC6D99299}" type="parTrans" cxnId="{14436267-3BA1-43AC-A95B-FEE14321023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E4E0E-BBF6-49FF-9377-2464E03F6675}" type="sibTrans" cxnId="{14436267-3BA1-43AC-A95B-FEE14321023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8193A1-5DA1-40B6-893E-9162EED5BCFF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Пирсинг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FB19C-9739-48A7-BB91-97EEA9C3AC32}" type="parTrans" cxnId="{9F3E53D8-4E3A-4FBA-B58D-8CDD8EFB166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04126-BE7B-46C1-8FC3-3CB718F4FCE9}" type="sibTrans" cxnId="{9F3E53D8-4E3A-4FBA-B58D-8CDD8EFB166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4D1AA3-DA10-4124-B458-C8F59A761D49}" type="pres">
      <dgm:prSet presAssocID="{29360422-1A75-46E5-A501-0F64CD08EE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558914-ED34-4925-85CE-9C00B43A120D}" type="pres">
      <dgm:prSet presAssocID="{725337D5-50CA-40CF-862E-7BCB7F1E9FE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C2A3B7F-0D2F-435F-BE81-C58D020D17A1}" type="pres">
      <dgm:prSet presAssocID="{725337D5-50CA-40CF-862E-7BCB7F1E9FEC}" presName="rootComposite1" presStyleCnt="0"/>
      <dgm:spPr/>
      <dgm:t>
        <a:bodyPr/>
        <a:lstStyle/>
        <a:p>
          <a:endParaRPr lang="ru-RU"/>
        </a:p>
      </dgm:t>
    </dgm:pt>
    <dgm:pt modelId="{1395D425-2D92-45BD-94D9-1992106B44EE}" type="pres">
      <dgm:prSet presAssocID="{725337D5-50CA-40CF-862E-7BCB7F1E9FEC}" presName="rootText1" presStyleLbl="node0" presStyleIdx="0" presStyleCnt="1" custScaleX="221767" custScaleY="102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42F51-BD0E-420D-965D-15BE2FAC60EB}" type="pres">
      <dgm:prSet presAssocID="{725337D5-50CA-40CF-862E-7BCB7F1E9FE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D8797A-455E-49E8-9ECC-8CB10ED20EA6}" type="pres">
      <dgm:prSet presAssocID="{725337D5-50CA-40CF-862E-7BCB7F1E9FEC}" presName="hierChild2" presStyleCnt="0"/>
      <dgm:spPr/>
      <dgm:t>
        <a:bodyPr/>
        <a:lstStyle/>
        <a:p>
          <a:endParaRPr lang="ru-RU"/>
        </a:p>
      </dgm:t>
    </dgm:pt>
    <dgm:pt modelId="{DF6B9759-41F9-4E33-BBAF-EA0F4FEA2FBA}" type="pres">
      <dgm:prSet presAssocID="{EBA12612-DD34-416B-86A8-E48E34CCAD6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CFBA51C-9CD9-4D0F-82FA-8BCD0B0DA33B}" type="pres">
      <dgm:prSet presAssocID="{140F17AF-D00E-41D6-B55B-ED075275D7B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EB2A360-D88C-47EA-9E56-321B99B93279}" type="pres">
      <dgm:prSet presAssocID="{140F17AF-D00E-41D6-B55B-ED075275D7B1}" presName="rootComposite" presStyleCnt="0"/>
      <dgm:spPr/>
      <dgm:t>
        <a:bodyPr/>
        <a:lstStyle/>
        <a:p>
          <a:endParaRPr lang="ru-RU"/>
        </a:p>
      </dgm:t>
    </dgm:pt>
    <dgm:pt modelId="{E12E7074-8E1D-42AD-A97B-61C56B9AFC2F}" type="pres">
      <dgm:prSet presAssocID="{140F17AF-D00E-41D6-B55B-ED075275D7B1}" presName="rootText" presStyleLbl="node2" presStyleIdx="0" presStyleCnt="4" custScaleX="182652" custScaleY="147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A9610-EEE1-4308-8951-2E07B954863E}" type="pres">
      <dgm:prSet presAssocID="{140F17AF-D00E-41D6-B55B-ED075275D7B1}" presName="rootConnector" presStyleLbl="node2" presStyleIdx="0" presStyleCnt="4"/>
      <dgm:spPr/>
      <dgm:t>
        <a:bodyPr/>
        <a:lstStyle/>
        <a:p>
          <a:endParaRPr lang="ru-RU"/>
        </a:p>
      </dgm:t>
    </dgm:pt>
    <dgm:pt modelId="{9128D787-3FA6-43EB-9C10-1BDB9E799212}" type="pres">
      <dgm:prSet presAssocID="{140F17AF-D00E-41D6-B55B-ED075275D7B1}" presName="hierChild4" presStyleCnt="0"/>
      <dgm:spPr/>
      <dgm:t>
        <a:bodyPr/>
        <a:lstStyle/>
        <a:p>
          <a:endParaRPr lang="ru-RU"/>
        </a:p>
      </dgm:t>
    </dgm:pt>
    <dgm:pt modelId="{7D083FE7-A0B4-4478-AC01-4243E4DDEFF5}" type="pres">
      <dgm:prSet presAssocID="{140F17AF-D00E-41D6-B55B-ED075275D7B1}" presName="hierChild5" presStyleCnt="0"/>
      <dgm:spPr/>
      <dgm:t>
        <a:bodyPr/>
        <a:lstStyle/>
        <a:p>
          <a:endParaRPr lang="ru-RU"/>
        </a:p>
      </dgm:t>
    </dgm:pt>
    <dgm:pt modelId="{AE0572AF-0247-40CE-8B6F-1F6164639F59}" type="pres">
      <dgm:prSet presAssocID="{D82BC0DC-8C36-42BD-997E-E58D88C4497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3E044EF-36B8-459B-B42F-ACF1C0000158}" type="pres">
      <dgm:prSet presAssocID="{B3E85B83-65C0-49B6-838C-F3917E22509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6138D98-71FC-446D-905C-54C1C6A9A72C}" type="pres">
      <dgm:prSet presAssocID="{B3E85B83-65C0-49B6-838C-F3917E225096}" presName="rootComposite" presStyleCnt="0"/>
      <dgm:spPr/>
      <dgm:t>
        <a:bodyPr/>
        <a:lstStyle/>
        <a:p>
          <a:endParaRPr lang="ru-RU"/>
        </a:p>
      </dgm:t>
    </dgm:pt>
    <dgm:pt modelId="{AF820B80-26C8-42D0-AB95-AA66E0465723}" type="pres">
      <dgm:prSet presAssocID="{B3E85B83-65C0-49B6-838C-F3917E225096}" presName="rootText" presStyleLbl="node2" presStyleIdx="1" presStyleCnt="4" custScaleX="174980" custScaleY="140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9D0CD-EE4E-4D21-9335-E8723042F623}" type="pres">
      <dgm:prSet presAssocID="{B3E85B83-65C0-49B6-838C-F3917E225096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09FF23-274D-475B-98FD-417C053493D0}" type="pres">
      <dgm:prSet presAssocID="{B3E85B83-65C0-49B6-838C-F3917E225096}" presName="hierChild4" presStyleCnt="0"/>
      <dgm:spPr/>
      <dgm:t>
        <a:bodyPr/>
        <a:lstStyle/>
        <a:p>
          <a:endParaRPr lang="ru-RU"/>
        </a:p>
      </dgm:t>
    </dgm:pt>
    <dgm:pt modelId="{93D62830-42D8-431E-A4A6-EF44A0B0F3E5}" type="pres">
      <dgm:prSet presAssocID="{BB8D27F6-1044-41AC-AE0D-A77A3F5BE7CA}" presName="Name37" presStyleLbl="parChTrans1D3" presStyleIdx="0" presStyleCnt="9"/>
      <dgm:spPr/>
      <dgm:t>
        <a:bodyPr/>
        <a:lstStyle/>
        <a:p>
          <a:endParaRPr lang="ru-RU"/>
        </a:p>
      </dgm:t>
    </dgm:pt>
    <dgm:pt modelId="{BEFBA0EA-FC30-48BC-96E9-F167133D76CB}" type="pres">
      <dgm:prSet presAssocID="{DB0271FC-BFF4-49C1-BB0C-B5CD1D85E17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8CF23CF-8E76-478E-94A1-B64EBCB8DF79}" type="pres">
      <dgm:prSet presAssocID="{DB0271FC-BFF4-49C1-BB0C-B5CD1D85E179}" presName="rootComposite" presStyleCnt="0"/>
      <dgm:spPr/>
      <dgm:t>
        <a:bodyPr/>
        <a:lstStyle/>
        <a:p>
          <a:endParaRPr lang="ru-RU"/>
        </a:p>
      </dgm:t>
    </dgm:pt>
    <dgm:pt modelId="{EAD0BCDD-CA70-472F-9B89-7BF3D8406392}" type="pres">
      <dgm:prSet presAssocID="{DB0271FC-BFF4-49C1-BB0C-B5CD1D85E179}" presName="rootText" presStyleLbl="node3" presStyleIdx="0" presStyleCnt="9" custScaleX="168280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41CD6-23CE-4813-96F7-D19EE2E15AC9}" type="pres">
      <dgm:prSet presAssocID="{DB0271FC-BFF4-49C1-BB0C-B5CD1D85E179}" presName="rootConnector" presStyleLbl="node3" presStyleIdx="0" presStyleCnt="9"/>
      <dgm:spPr/>
      <dgm:t>
        <a:bodyPr/>
        <a:lstStyle/>
        <a:p>
          <a:endParaRPr lang="ru-RU"/>
        </a:p>
      </dgm:t>
    </dgm:pt>
    <dgm:pt modelId="{8F3FCE31-D814-4F45-A05D-A205B1152897}" type="pres">
      <dgm:prSet presAssocID="{DB0271FC-BFF4-49C1-BB0C-B5CD1D85E179}" presName="hierChild4" presStyleCnt="0"/>
      <dgm:spPr/>
      <dgm:t>
        <a:bodyPr/>
        <a:lstStyle/>
        <a:p>
          <a:endParaRPr lang="ru-RU"/>
        </a:p>
      </dgm:t>
    </dgm:pt>
    <dgm:pt modelId="{61EBC388-1A0D-48B0-BF2E-4BAB5576E4DC}" type="pres">
      <dgm:prSet presAssocID="{DB0271FC-BFF4-49C1-BB0C-B5CD1D85E179}" presName="hierChild5" presStyleCnt="0"/>
      <dgm:spPr/>
      <dgm:t>
        <a:bodyPr/>
        <a:lstStyle/>
        <a:p>
          <a:endParaRPr lang="ru-RU"/>
        </a:p>
      </dgm:t>
    </dgm:pt>
    <dgm:pt modelId="{D5D87B43-2E2A-473B-8735-C08408607D12}" type="pres">
      <dgm:prSet presAssocID="{A83BCE2E-B33F-4E6A-AE84-4FDBA01749BE}" presName="Name37" presStyleLbl="parChTrans1D3" presStyleIdx="1" presStyleCnt="9"/>
      <dgm:spPr/>
      <dgm:t>
        <a:bodyPr/>
        <a:lstStyle/>
        <a:p>
          <a:endParaRPr lang="ru-RU"/>
        </a:p>
      </dgm:t>
    </dgm:pt>
    <dgm:pt modelId="{D6738A8C-CFE8-46BD-BDC1-3BE3F1801B6C}" type="pres">
      <dgm:prSet presAssocID="{37AC2E6D-6805-4809-9C04-5A33E8BCDDD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CB67345-C2E9-4534-AEB8-0AF6CA049BC4}" type="pres">
      <dgm:prSet presAssocID="{37AC2E6D-6805-4809-9C04-5A33E8BCDDD1}" presName="rootComposite" presStyleCnt="0"/>
      <dgm:spPr/>
      <dgm:t>
        <a:bodyPr/>
        <a:lstStyle/>
        <a:p>
          <a:endParaRPr lang="ru-RU"/>
        </a:p>
      </dgm:t>
    </dgm:pt>
    <dgm:pt modelId="{0F871F45-F882-4A2A-BB16-B987A56DAF50}" type="pres">
      <dgm:prSet presAssocID="{37AC2E6D-6805-4809-9C04-5A33E8BCDDD1}" presName="rootText" presStyleLbl="node3" presStyleIdx="1" presStyleCnt="9" custScaleX="167076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35D5AA-6BD8-4903-89FD-0B4D63226617}" type="pres">
      <dgm:prSet presAssocID="{37AC2E6D-6805-4809-9C04-5A33E8BCDDD1}" presName="rootConnector" presStyleLbl="node3" presStyleIdx="1" presStyleCnt="9"/>
      <dgm:spPr/>
      <dgm:t>
        <a:bodyPr/>
        <a:lstStyle/>
        <a:p>
          <a:endParaRPr lang="ru-RU"/>
        </a:p>
      </dgm:t>
    </dgm:pt>
    <dgm:pt modelId="{F306E267-8C0D-4969-A9C8-9838E419B338}" type="pres">
      <dgm:prSet presAssocID="{37AC2E6D-6805-4809-9C04-5A33E8BCDDD1}" presName="hierChild4" presStyleCnt="0"/>
      <dgm:spPr/>
      <dgm:t>
        <a:bodyPr/>
        <a:lstStyle/>
        <a:p>
          <a:endParaRPr lang="ru-RU"/>
        </a:p>
      </dgm:t>
    </dgm:pt>
    <dgm:pt modelId="{F906BECF-DFDB-49F9-BD8C-39918297C0E2}" type="pres">
      <dgm:prSet presAssocID="{37AC2E6D-6805-4809-9C04-5A33E8BCDDD1}" presName="hierChild5" presStyleCnt="0"/>
      <dgm:spPr/>
      <dgm:t>
        <a:bodyPr/>
        <a:lstStyle/>
        <a:p>
          <a:endParaRPr lang="ru-RU"/>
        </a:p>
      </dgm:t>
    </dgm:pt>
    <dgm:pt modelId="{E658B0B4-BFA8-497C-9D8D-E6FBB1A4776E}" type="pres">
      <dgm:prSet presAssocID="{36539871-7CEC-452F-ACBE-9E75350A2333}" presName="Name37" presStyleLbl="parChTrans1D3" presStyleIdx="2" presStyleCnt="9"/>
      <dgm:spPr/>
      <dgm:t>
        <a:bodyPr/>
        <a:lstStyle/>
        <a:p>
          <a:endParaRPr lang="ru-RU"/>
        </a:p>
      </dgm:t>
    </dgm:pt>
    <dgm:pt modelId="{31FC6533-80F1-43A2-8C5E-1C6BF76EB401}" type="pres">
      <dgm:prSet presAssocID="{2E30FCA9-57F9-495C-8397-4AC936B111E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9A8319-AF97-4645-91C5-70B0EEDAF292}" type="pres">
      <dgm:prSet presAssocID="{2E30FCA9-57F9-495C-8397-4AC936B111E6}" presName="rootComposite" presStyleCnt="0"/>
      <dgm:spPr/>
      <dgm:t>
        <a:bodyPr/>
        <a:lstStyle/>
        <a:p>
          <a:endParaRPr lang="ru-RU"/>
        </a:p>
      </dgm:t>
    </dgm:pt>
    <dgm:pt modelId="{362EBFB3-8453-47AA-9B3F-EEFF45B62861}" type="pres">
      <dgm:prSet presAssocID="{2E30FCA9-57F9-495C-8397-4AC936B111E6}" presName="rootText" presStyleLbl="node3" presStyleIdx="2" presStyleCnt="9" custScaleX="172099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C7C2C-97FC-4640-A911-3AF8BB05D5B3}" type="pres">
      <dgm:prSet presAssocID="{2E30FCA9-57F9-495C-8397-4AC936B111E6}" presName="rootConnector" presStyleLbl="node3" presStyleIdx="2" presStyleCnt="9"/>
      <dgm:spPr/>
      <dgm:t>
        <a:bodyPr/>
        <a:lstStyle/>
        <a:p>
          <a:endParaRPr lang="ru-RU"/>
        </a:p>
      </dgm:t>
    </dgm:pt>
    <dgm:pt modelId="{8C3824F9-B9B3-4DF8-BB63-5AC1198F91B9}" type="pres">
      <dgm:prSet presAssocID="{2E30FCA9-57F9-495C-8397-4AC936B111E6}" presName="hierChild4" presStyleCnt="0"/>
      <dgm:spPr/>
      <dgm:t>
        <a:bodyPr/>
        <a:lstStyle/>
        <a:p>
          <a:endParaRPr lang="ru-RU"/>
        </a:p>
      </dgm:t>
    </dgm:pt>
    <dgm:pt modelId="{F3715F21-1B52-42BD-9997-2CBF0EEC6A58}" type="pres">
      <dgm:prSet presAssocID="{2E30FCA9-57F9-495C-8397-4AC936B111E6}" presName="hierChild5" presStyleCnt="0"/>
      <dgm:spPr/>
      <dgm:t>
        <a:bodyPr/>
        <a:lstStyle/>
        <a:p>
          <a:endParaRPr lang="ru-RU"/>
        </a:p>
      </dgm:t>
    </dgm:pt>
    <dgm:pt modelId="{790DFBF7-0578-46DF-AC39-AB3D41B00761}" type="pres">
      <dgm:prSet presAssocID="{B3E85B83-65C0-49B6-838C-F3917E225096}" presName="hierChild5" presStyleCnt="0"/>
      <dgm:spPr/>
      <dgm:t>
        <a:bodyPr/>
        <a:lstStyle/>
        <a:p>
          <a:endParaRPr lang="ru-RU"/>
        </a:p>
      </dgm:t>
    </dgm:pt>
    <dgm:pt modelId="{B79DA1E9-AE46-4C9A-80A0-03A495A033BE}" type="pres">
      <dgm:prSet presAssocID="{313C15DF-DA60-4047-973D-D196404C04E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7A79548-62B6-42AA-9EA2-2277D128C59B}" type="pres">
      <dgm:prSet presAssocID="{1CB36729-681E-4F11-A367-D3F4C6F3BF4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C275179-8094-40E7-B855-0E42806FDF94}" type="pres">
      <dgm:prSet presAssocID="{1CB36729-681E-4F11-A367-D3F4C6F3BF4F}" presName="rootComposite" presStyleCnt="0"/>
      <dgm:spPr/>
      <dgm:t>
        <a:bodyPr/>
        <a:lstStyle/>
        <a:p>
          <a:endParaRPr lang="ru-RU"/>
        </a:p>
      </dgm:t>
    </dgm:pt>
    <dgm:pt modelId="{94C29536-C82F-4938-BD1F-2C4888B59438}" type="pres">
      <dgm:prSet presAssocID="{1CB36729-681E-4F11-A367-D3F4C6F3BF4F}" presName="rootText" presStyleLbl="node2" presStyleIdx="2" presStyleCnt="4" custScaleX="210800" custScaleY="140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8EC7B-C9A4-4F8F-827D-6E5F0BAAED12}" type="pres">
      <dgm:prSet presAssocID="{1CB36729-681E-4F11-A367-D3F4C6F3BF4F}" presName="rootConnector" presStyleLbl="node2" presStyleIdx="2" presStyleCnt="4"/>
      <dgm:spPr/>
      <dgm:t>
        <a:bodyPr/>
        <a:lstStyle/>
        <a:p>
          <a:endParaRPr lang="ru-RU"/>
        </a:p>
      </dgm:t>
    </dgm:pt>
    <dgm:pt modelId="{45F018A5-1D04-4D16-876E-DECC846B69A4}" type="pres">
      <dgm:prSet presAssocID="{1CB36729-681E-4F11-A367-D3F4C6F3BF4F}" presName="hierChild4" presStyleCnt="0"/>
      <dgm:spPr/>
      <dgm:t>
        <a:bodyPr/>
        <a:lstStyle/>
        <a:p>
          <a:endParaRPr lang="ru-RU"/>
        </a:p>
      </dgm:t>
    </dgm:pt>
    <dgm:pt modelId="{5334276F-8400-467A-8325-6D2A6CC9AD58}" type="pres">
      <dgm:prSet presAssocID="{73BC709F-A975-4BD9-9B90-AF02614AC5C9}" presName="Name37" presStyleLbl="parChTrans1D3" presStyleIdx="3" presStyleCnt="9"/>
      <dgm:spPr/>
      <dgm:t>
        <a:bodyPr/>
        <a:lstStyle/>
        <a:p>
          <a:endParaRPr lang="ru-RU"/>
        </a:p>
      </dgm:t>
    </dgm:pt>
    <dgm:pt modelId="{C5166A9F-668D-429E-8A8E-7D9A153BB915}" type="pres">
      <dgm:prSet presAssocID="{06F50119-8616-409D-B58D-FABF2F0D9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1935504-F3B5-40E2-9BD0-DD3C285232B4}" type="pres">
      <dgm:prSet presAssocID="{06F50119-8616-409D-B58D-FABF2F0D95B7}" presName="rootComposite" presStyleCnt="0"/>
      <dgm:spPr/>
      <dgm:t>
        <a:bodyPr/>
        <a:lstStyle/>
        <a:p>
          <a:endParaRPr lang="ru-RU"/>
        </a:p>
      </dgm:t>
    </dgm:pt>
    <dgm:pt modelId="{C9DF8F4F-A7B3-4723-AC43-7BBCE5EDB519}" type="pres">
      <dgm:prSet presAssocID="{06F50119-8616-409D-B58D-FABF2F0D95B7}" presName="rootText" presStyleLbl="node3" presStyleIdx="3" presStyleCnt="9" custScaleX="180127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5B936-8032-4E7E-8C67-0741D8E7E9E5}" type="pres">
      <dgm:prSet presAssocID="{06F50119-8616-409D-B58D-FABF2F0D95B7}" presName="rootConnector" presStyleLbl="node3" presStyleIdx="3" presStyleCnt="9"/>
      <dgm:spPr/>
      <dgm:t>
        <a:bodyPr/>
        <a:lstStyle/>
        <a:p>
          <a:endParaRPr lang="ru-RU"/>
        </a:p>
      </dgm:t>
    </dgm:pt>
    <dgm:pt modelId="{22892F83-DACC-40ED-92EF-EE91BE410D77}" type="pres">
      <dgm:prSet presAssocID="{06F50119-8616-409D-B58D-FABF2F0D95B7}" presName="hierChild4" presStyleCnt="0"/>
      <dgm:spPr/>
      <dgm:t>
        <a:bodyPr/>
        <a:lstStyle/>
        <a:p>
          <a:endParaRPr lang="ru-RU"/>
        </a:p>
      </dgm:t>
    </dgm:pt>
    <dgm:pt modelId="{EFE2CF42-9872-4EA2-ABF4-87589D31BEF5}" type="pres">
      <dgm:prSet presAssocID="{06F50119-8616-409D-B58D-FABF2F0D95B7}" presName="hierChild5" presStyleCnt="0"/>
      <dgm:spPr/>
      <dgm:t>
        <a:bodyPr/>
        <a:lstStyle/>
        <a:p>
          <a:endParaRPr lang="ru-RU"/>
        </a:p>
      </dgm:t>
    </dgm:pt>
    <dgm:pt modelId="{90E3A121-5EAC-4D5F-BDD6-FC733850F688}" type="pres">
      <dgm:prSet presAssocID="{1E46B4D2-DAD0-4FC1-9E25-D904BBC8FEAF}" presName="Name37" presStyleLbl="parChTrans1D3" presStyleIdx="4" presStyleCnt="9"/>
      <dgm:spPr/>
      <dgm:t>
        <a:bodyPr/>
        <a:lstStyle/>
        <a:p>
          <a:endParaRPr lang="ru-RU"/>
        </a:p>
      </dgm:t>
    </dgm:pt>
    <dgm:pt modelId="{7E170F94-7856-4177-AA95-84DB6EF86991}" type="pres">
      <dgm:prSet presAssocID="{14B2FEFD-DEAC-4448-9D18-2CFBDFC845E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CE2EC1-66D1-4870-9C2B-E645CE9A7379}" type="pres">
      <dgm:prSet presAssocID="{14B2FEFD-DEAC-4448-9D18-2CFBDFC845E2}" presName="rootComposite" presStyleCnt="0"/>
      <dgm:spPr/>
      <dgm:t>
        <a:bodyPr/>
        <a:lstStyle/>
        <a:p>
          <a:endParaRPr lang="ru-RU"/>
        </a:p>
      </dgm:t>
    </dgm:pt>
    <dgm:pt modelId="{43662F9C-6AB2-45A3-808C-A4076C35A008}" type="pres">
      <dgm:prSet presAssocID="{14B2FEFD-DEAC-4448-9D18-2CFBDFC845E2}" presName="rootText" presStyleLbl="node3" presStyleIdx="4" presStyleCnt="9" custScaleX="179673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F366E-B392-47ED-A5F4-815195671D3E}" type="pres">
      <dgm:prSet presAssocID="{14B2FEFD-DEAC-4448-9D18-2CFBDFC845E2}" presName="rootConnector" presStyleLbl="node3" presStyleIdx="4" presStyleCnt="9"/>
      <dgm:spPr/>
      <dgm:t>
        <a:bodyPr/>
        <a:lstStyle/>
        <a:p>
          <a:endParaRPr lang="ru-RU"/>
        </a:p>
      </dgm:t>
    </dgm:pt>
    <dgm:pt modelId="{3E3D98C1-12BD-4E27-86D8-A3B3A523B125}" type="pres">
      <dgm:prSet presAssocID="{14B2FEFD-DEAC-4448-9D18-2CFBDFC845E2}" presName="hierChild4" presStyleCnt="0"/>
      <dgm:spPr/>
      <dgm:t>
        <a:bodyPr/>
        <a:lstStyle/>
        <a:p>
          <a:endParaRPr lang="ru-RU"/>
        </a:p>
      </dgm:t>
    </dgm:pt>
    <dgm:pt modelId="{8A6EE2EA-2C89-40BC-8D30-2557C5B0C65B}" type="pres">
      <dgm:prSet presAssocID="{14B2FEFD-DEAC-4448-9D18-2CFBDFC845E2}" presName="hierChild5" presStyleCnt="0"/>
      <dgm:spPr/>
      <dgm:t>
        <a:bodyPr/>
        <a:lstStyle/>
        <a:p>
          <a:endParaRPr lang="ru-RU"/>
        </a:p>
      </dgm:t>
    </dgm:pt>
    <dgm:pt modelId="{71EB4343-E782-40E6-ADA1-B9457E234E7A}" type="pres">
      <dgm:prSet presAssocID="{544E8D2B-D2D7-40A4-B738-957D0FEBB133}" presName="Name37" presStyleLbl="parChTrans1D3" presStyleIdx="5" presStyleCnt="9"/>
      <dgm:spPr/>
      <dgm:t>
        <a:bodyPr/>
        <a:lstStyle/>
        <a:p>
          <a:endParaRPr lang="ru-RU"/>
        </a:p>
      </dgm:t>
    </dgm:pt>
    <dgm:pt modelId="{AFF00B02-AAEF-4CC3-893F-175F520B1DFC}" type="pres">
      <dgm:prSet presAssocID="{91948F05-D70D-4EE3-B7DD-3A35287B48C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6BC29A-D4C2-42D8-BA1A-508438599055}" type="pres">
      <dgm:prSet presAssocID="{91948F05-D70D-4EE3-B7DD-3A35287B48C4}" presName="rootComposite" presStyleCnt="0"/>
      <dgm:spPr/>
      <dgm:t>
        <a:bodyPr/>
        <a:lstStyle/>
        <a:p>
          <a:endParaRPr lang="ru-RU"/>
        </a:p>
      </dgm:t>
    </dgm:pt>
    <dgm:pt modelId="{23915280-E224-47CC-8A78-5E8817A1A106}" type="pres">
      <dgm:prSet presAssocID="{91948F05-D70D-4EE3-B7DD-3A35287B48C4}" presName="rootText" presStyleLbl="node3" presStyleIdx="5" presStyleCnt="9" custScaleX="183584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5281C3-89A1-43F0-9459-5B18706C5DAF}" type="pres">
      <dgm:prSet presAssocID="{91948F05-D70D-4EE3-B7DD-3A35287B48C4}" presName="rootConnector" presStyleLbl="node3" presStyleIdx="5" presStyleCnt="9"/>
      <dgm:spPr/>
      <dgm:t>
        <a:bodyPr/>
        <a:lstStyle/>
        <a:p>
          <a:endParaRPr lang="ru-RU"/>
        </a:p>
      </dgm:t>
    </dgm:pt>
    <dgm:pt modelId="{0E7B1298-2666-4A2D-9659-A231309E5766}" type="pres">
      <dgm:prSet presAssocID="{91948F05-D70D-4EE3-B7DD-3A35287B48C4}" presName="hierChild4" presStyleCnt="0"/>
      <dgm:spPr/>
      <dgm:t>
        <a:bodyPr/>
        <a:lstStyle/>
        <a:p>
          <a:endParaRPr lang="ru-RU"/>
        </a:p>
      </dgm:t>
    </dgm:pt>
    <dgm:pt modelId="{CE326423-4569-4B98-8FEC-07FB5431D63F}" type="pres">
      <dgm:prSet presAssocID="{91948F05-D70D-4EE3-B7DD-3A35287B48C4}" presName="hierChild5" presStyleCnt="0"/>
      <dgm:spPr/>
      <dgm:t>
        <a:bodyPr/>
        <a:lstStyle/>
        <a:p>
          <a:endParaRPr lang="ru-RU"/>
        </a:p>
      </dgm:t>
    </dgm:pt>
    <dgm:pt modelId="{4B48B130-8B0D-4745-A1F4-016FDC14CF16}" type="pres">
      <dgm:prSet presAssocID="{1CB36729-681E-4F11-A367-D3F4C6F3BF4F}" presName="hierChild5" presStyleCnt="0"/>
      <dgm:spPr/>
      <dgm:t>
        <a:bodyPr/>
        <a:lstStyle/>
        <a:p>
          <a:endParaRPr lang="ru-RU"/>
        </a:p>
      </dgm:t>
    </dgm:pt>
    <dgm:pt modelId="{034F8D43-30BD-47C9-B9E2-98EE52F41C4A}" type="pres">
      <dgm:prSet presAssocID="{E5C2AFBB-0CC0-409E-97C3-29DE76368C7C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FF077BA-DD4E-4C47-9ED3-395B68B07E77}" type="pres">
      <dgm:prSet presAssocID="{2496E7A0-DF62-4C3C-9CAF-BB41D6367F0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B57799B-2837-4D01-8674-6A87D3EF9CD2}" type="pres">
      <dgm:prSet presAssocID="{2496E7A0-DF62-4C3C-9CAF-BB41D6367F08}" presName="rootComposite" presStyleCnt="0"/>
      <dgm:spPr/>
      <dgm:t>
        <a:bodyPr/>
        <a:lstStyle/>
        <a:p>
          <a:endParaRPr lang="ru-RU"/>
        </a:p>
      </dgm:t>
    </dgm:pt>
    <dgm:pt modelId="{010FA080-2BF4-4C86-8421-801D2E8F732B}" type="pres">
      <dgm:prSet presAssocID="{2496E7A0-DF62-4C3C-9CAF-BB41D6367F08}" presName="rootText" presStyleLbl="node2" presStyleIdx="3" presStyleCnt="4" custScaleX="210800" custScaleY="1409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409CF-0A90-4027-818E-3B5E9E156DAE}" type="pres">
      <dgm:prSet presAssocID="{2496E7A0-DF62-4C3C-9CAF-BB41D6367F08}" presName="rootConnector" presStyleLbl="node2" presStyleIdx="3" presStyleCnt="4"/>
      <dgm:spPr/>
      <dgm:t>
        <a:bodyPr/>
        <a:lstStyle/>
        <a:p>
          <a:endParaRPr lang="ru-RU"/>
        </a:p>
      </dgm:t>
    </dgm:pt>
    <dgm:pt modelId="{73715A0F-F5DC-4CD4-96DB-26394F68195B}" type="pres">
      <dgm:prSet presAssocID="{2496E7A0-DF62-4C3C-9CAF-BB41D6367F08}" presName="hierChild4" presStyleCnt="0"/>
      <dgm:spPr/>
      <dgm:t>
        <a:bodyPr/>
        <a:lstStyle/>
        <a:p>
          <a:endParaRPr lang="ru-RU"/>
        </a:p>
      </dgm:t>
    </dgm:pt>
    <dgm:pt modelId="{E25BCEC8-2828-4393-ABA4-9DF9667299E5}" type="pres">
      <dgm:prSet presAssocID="{74966EBB-1748-481C-8900-B6CC01441D3D}" presName="Name37" presStyleLbl="parChTrans1D3" presStyleIdx="6" presStyleCnt="9"/>
      <dgm:spPr/>
      <dgm:t>
        <a:bodyPr/>
        <a:lstStyle/>
        <a:p>
          <a:endParaRPr lang="ru-RU"/>
        </a:p>
      </dgm:t>
    </dgm:pt>
    <dgm:pt modelId="{EEDA297E-DB84-47ED-9ACD-C8004C77EA08}" type="pres">
      <dgm:prSet presAssocID="{B8EFDA24-23B8-41EE-8355-0FACDE4BD9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E3FCAD8-1FEF-498D-9D24-8387FD1BB311}" type="pres">
      <dgm:prSet presAssocID="{B8EFDA24-23B8-41EE-8355-0FACDE4BD90C}" presName="rootComposite" presStyleCnt="0"/>
      <dgm:spPr/>
      <dgm:t>
        <a:bodyPr/>
        <a:lstStyle/>
        <a:p>
          <a:endParaRPr lang="ru-RU"/>
        </a:p>
      </dgm:t>
    </dgm:pt>
    <dgm:pt modelId="{0206B46E-0620-4592-BBEF-9CCE481629F4}" type="pres">
      <dgm:prSet presAssocID="{B8EFDA24-23B8-41EE-8355-0FACDE4BD90C}" presName="rootText" presStyleLbl="node3" presStyleIdx="6" presStyleCnt="9" custScaleX="144532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756EA-B7A2-4A93-94D2-7C30B407878C}" type="pres">
      <dgm:prSet presAssocID="{B8EFDA24-23B8-41EE-8355-0FACDE4BD90C}" presName="rootConnector" presStyleLbl="node3" presStyleIdx="6" presStyleCnt="9"/>
      <dgm:spPr/>
      <dgm:t>
        <a:bodyPr/>
        <a:lstStyle/>
        <a:p>
          <a:endParaRPr lang="ru-RU"/>
        </a:p>
      </dgm:t>
    </dgm:pt>
    <dgm:pt modelId="{F06D0604-7AE4-4256-AE35-ADE967B0CA3F}" type="pres">
      <dgm:prSet presAssocID="{B8EFDA24-23B8-41EE-8355-0FACDE4BD90C}" presName="hierChild4" presStyleCnt="0"/>
      <dgm:spPr/>
      <dgm:t>
        <a:bodyPr/>
        <a:lstStyle/>
        <a:p>
          <a:endParaRPr lang="ru-RU"/>
        </a:p>
      </dgm:t>
    </dgm:pt>
    <dgm:pt modelId="{4555A69A-89B2-4DBF-8DAB-7D7F42C3F109}" type="pres">
      <dgm:prSet presAssocID="{B8EFDA24-23B8-41EE-8355-0FACDE4BD90C}" presName="hierChild5" presStyleCnt="0"/>
      <dgm:spPr/>
      <dgm:t>
        <a:bodyPr/>
        <a:lstStyle/>
        <a:p>
          <a:endParaRPr lang="ru-RU"/>
        </a:p>
      </dgm:t>
    </dgm:pt>
    <dgm:pt modelId="{9FDF2CFE-F6BA-4D3A-9959-B433B47D8C7D}" type="pres">
      <dgm:prSet presAssocID="{40229577-58DC-4CCE-BED1-621AC6D99299}" presName="Name37" presStyleLbl="parChTrans1D3" presStyleIdx="7" presStyleCnt="9"/>
      <dgm:spPr/>
      <dgm:t>
        <a:bodyPr/>
        <a:lstStyle/>
        <a:p>
          <a:endParaRPr lang="ru-RU"/>
        </a:p>
      </dgm:t>
    </dgm:pt>
    <dgm:pt modelId="{951AFC5D-FB53-4E87-964F-A1EB8E6C8306}" type="pres">
      <dgm:prSet presAssocID="{72B7DBE5-C2D7-481A-AF5A-B04A9BCCD31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7219A16-D5EE-41C1-BFD4-78AF50C9EDF1}" type="pres">
      <dgm:prSet presAssocID="{72B7DBE5-C2D7-481A-AF5A-B04A9BCCD314}" presName="rootComposite" presStyleCnt="0"/>
      <dgm:spPr/>
      <dgm:t>
        <a:bodyPr/>
        <a:lstStyle/>
        <a:p>
          <a:endParaRPr lang="ru-RU"/>
        </a:p>
      </dgm:t>
    </dgm:pt>
    <dgm:pt modelId="{1F87507B-572F-41BB-8648-F85479FE545D}" type="pres">
      <dgm:prSet presAssocID="{72B7DBE5-C2D7-481A-AF5A-B04A9BCCD314}" presName="rootText" presStyleLbl="node3" presStyleIdx="7" presStyleCnt="9" custScaleX="144532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3D984-7ECC-47EB-B566-4BD2C39139E2}" type="pres">
      <dgm:prSet presAssocID="{72B7DBE5-C2D7-481A-AF5A-B04A9BCCD314}" presName="rootConnector" presStyleLbl="node3" presStyleIdx="7" presStyleCnt="9"/>
      <dgm:spPr/>
      <dgm:t>
        <a:bodyPr/>
        <a:lstStyle/>
        <a:p>
          <a:endParaRPr lang="ru-RU"/>
        </a:p>
      </dgm:t>
    </dgm:pt>
    <dgm:pt modelId="{A8B6FFC7-200F-42BB-A220-6ABFCE1E69FD}" type="pres">
      <dgm:prSet presAssocID="{72B7DBE5-C2D7-481A-AF5A-B04A9BCCD314}" presName="hierChild4" presStyleCnt="0"/>
      <dgm:spPr/>
      <dgm:t>
        <a:bodyPr/>
        <a:lstStyle/>
        <a:p>
          <a:endParaRPr lang="ru-RU"/>
        </a:p>
      </dgm:t>
    </dgm:pt>
    <dgm:pt modelId="{A8675F25-280C-4639-9DAD-88F9E176E062}" type="pres">
      <dgm:prSet presAssocID="{72B7DBE5-C2D7-481A-AF5A-B04A9BCCD314}" presName="hierChild5" presStyleCnt="0"/>
      <dgm:spPr/>
      <dgm:t>
        <a:bodyPr/>
        <a:lstStyle/>
        <a:p>
          <a:endParaRPr lang="ru-RU"/>
        </a:p>
      </dgm:t>
    </dgm:pt>
    <dgm:pt modelId="{A3758691-BF14-4F3E-BB12-C2351006A3A7}" type="pres">
      <dgm:prSet presAssocID="{517FB19C-9739-48A7-BB91-97EEA9C3AC32}" presName="Name37" presStyleLbl="parChTrans1D3" presStyleIdx="8" presStyleCnt="9"/>
      <dgm:spPr/>
      <dgm:t>
        <a:bodyPr/>
        <a:lstStyle/>
        <a:p>
          <a:endParaRPr lang="ru-RU"/>
        </a:p>
      </dgm:t>
    </dgm:pt>
    <dgm:pt modelId="{04271213-861E-4330-9964-B96A1E6BD816}" type="pres">
      <dgm:prSet presAssocID="{478193A1-5DA1-40B6-893E-9162EED5BCF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4258563-738E-47DF-822B-81981FB7EA89}" type="pres">
      <dgm:prSet presAssocID="{478193A1-5DA1-40B6-893E-9162EED5BCFF}" presName="rootComposite" presStyleCnt="0"/>
      <dgm:spPr/>
      <dgm:t>
        <a:bodyPr/>
        <a:lstStyle/>
        <a:p>
          <a:endParaRPr lang="ru-RU"/>
        </a:p>
      </dgm:t>
    </dgm:pt>
    <dgm:pt modelId="{63014054-230F-4C61-9F32-64B7577B094C}" type="pres">
      <dgm:prSet presAssocID="{478193A1-5DA1-40B6-893E-9162EED5BCFF}" presName="rootText" presStyleLbl="node3" presStyleIdx="8" presStyleCnt="9" custScaleX="142966" custScaleY="251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CBC84-F70F-4CA4-81A1-1237B843FDEE}" type="pres">
      <dgm:prSet presAssocID="{478193A1-5DA1-40B6-893E-9162EED5BCFF}" presName="rootConnector" presStyleLbl="node3" presStyleIdx="8" presStyleCnt="9"/>
      <dgm:spPr/>
      <dgm:t>
        <a:bodyPr/>
        <a:lstStyle/>
        <a:p>
          <a:endParaRPr lang="ru-RU"/>
        </a:p>
      </dgm:t>
    </dgm:pt>
    <dgm:pt modelId="{5E8F6EB4-7F27-4B4D-A6D7-973FED84F0A4}" type="pres">
      <dgm:prSet presAssocID="{478193A1-5DA1-40B6-893E-9162EED5BCFF}" presName="hierChild4" presStyleCnt="0"/>
      <dgm:spPr/>
      <dgm:t>
        <a:bodyPr/>
        <a:lstStyle/>
        <a:p>
          <a:endParaRPr lang="ru-RU"/>
        </a:p>
      </dgm:t>
    </dgm:pt>
    <dgm:pt modelId="{BE6B44D8-999E-4B5E-8EE9-11064E40FCE0}" type="pres">
      <dgm:prSet presAssocID="{478193A1-5DA1-40B6-893E-9162EED5BCFF}" presName="hierChild5" presStyleCnt="0"/>
      <dgm:spPr/>
      <dgm:t>
        <a:bodyPr/>
        <a:lstStyle/>
        <a:p>
          <a:endParaRPr lang="ru-RU"/>
        </a:p>
      </dgm:t>
    </dgm:pt>
    <dgm:pt modelId="{85DF4C1C-E9A8-4424-B964-D8C2B2CF8278}" type="pres">
      <dgm:prSet presAssocID="{2496E7A0-DF62-4C3C-9CAF-BB41D6367F08}" presName="hierChild5" presStyleCnt="0"/>
      <dgm:spPr/>
      <dgm:t>
        <a:bodyPr/>
        <a:lstStyle/>
        <a:p>
          <a:endParaRPr lang="ru-RU"/>
        </a:p>
      </dgm:t>
    </dgm:pt>
    <dgm:pt modelId="{8222C3C5-B800-4FE8-8963-2B3243A869F2}" type="pres">
      <dgm:prSet presAssocID="{725337D5-50CA-40CF-862E-7BCB7F1E9FEC}" presName="hierChild3" presStyleCnt="0"/>
      <dgm:spPr/>
      <dgm:t>
        <a:bodyPr/>
        <a:lstStyle/>
        <a:p>
          <a:endParaRPr lang="ru-RU"/>
        </a:p>
      </dgm:t>
    </dgm:pt>
  </dgm:ptLst>
  <dgm:cxnLst>
    <dgm:cxn modelId="{768CFCE8-6D7A-4315-83F4-980099CEEF2F}" type="presOf" srcId="{140F17AF-D00E-41D6-B55B-ED075275D7B1}" destId="{B2DA9610-EEE1-4308-8951-2E07B954863E}" srcOrd="1" destOrd="0" presId="urn:microsoft.com/office/officeart/2005/8/layout/orgChart1"/>
    <dgm:cxn modelId="{326D8E10-DBCB-4DF8-B293-8C295C3DD616}" type="presOf" srcId="{36539871-7CEC-452F-ACBE-9E75350A2333}" destId="{E658B0B4-BFA8-497C-9D8D-E6FBB1A4776E}" srcOrd="0" destOrd="0" presId="urn:microsoft.com/office/officeart/2005/8/layout/orgChart1"/>
    <dgm:cxn modelId="{995A3015-8149-4B8C-8C3E-A961A777CC25}" srcId="{725337D5-50CA-40CF-862E-7BCB7F1E9FEC}" destId="{1CB36729-681E-4F11-A367-D3F4C6F3BF4F}" srcOrd="2" destOrd="0" parTransId="{313C15DF-DA60-4047-973D-D196404C04E9}" sibTransId="{9565CF11-5B24-497F-AD91-603CFFC4C480}"/>
    <dgm:cxn modelId="{C678474B-EE91-4122-93FE-81BFDF3719F8}" type="presOf" srcId="{14B2FEFD-DEAC-4448-9D18-2CFBDFC845E2}" destId="{6DCF366E-B392-47ED-A5F4-815195671D3E}" srcOrd="1" destOrd="0" presId="urn:microsoft.com/office/officeart/2005/8/layout/orgChart1"/>
    <dgm:cxn modelId="{95D54DB2-CEC1-479A-A816-EF1259695518}" type="presOf" srcId="{725337D5-50CA-40CF-862E-7BCB7F1E9FEC}" destId="{CEF42F51-BD0E-420D-965D-15BE2FAC60EB}" srcOrd="1" destOrd="0" presId="urn:microsoft.com/office/officeart/2005/8/layout/orgChart1"/>
    <dgm:cxn modelId="{BC59968A-2009-4D24-9B6D-7D203CDDD4DA}" type="presOf" srcId="{D82BC0DC-8C36-42BD-997E-E58D88C4497C}" destId="{AE0572AF-0247-40CE-8B6F-1F6164639F59}" srcOrd="0" destOrd="0" presId="urn:microsoft.com/office/officeart/2005/8/layout/orgChart1"/>
    <dgm:cxn modelId="{4FA49283-6126-45D1-B031-8F9567E16D98}" type="presOf" srcId="{91948F05-D70D-4EE3-B7DD-3A35287B48C4}" destId="{23915280-E224-47CC-8A78-5E8817A1A106}" srcOrd="0" destOrd="0" presId="urn:microsoft.com/office/officeart/2005/8/layout/orgChart1"/>
    <dgm:cxn modelId="{F114480C-3AC9-44C0-8FC0-F9DF8C7AA94B}" type="presOf" srcId="{2496E7A0-DF62-4C3C-9CAF-BB41D6367F08}" destId="{9CB409CF-0A90-4027-818E-3B5E9E156DAE}" srcOrd="1" destOrd="0" presId="urn:microsoft.com/office/officeart/2005/8/layout/orgChart1"/>
    <dgm:cxn modelId="{4F878DD5-2796-4C83-B8D8-5E3AFF75E6CC}" type="presOf" srcId="{E5C2AFBB-0CC0-409E-97C3-29DE76368C7C}" destId="{034F8D43-30BD-47C9-B9E2-98EE52F41C4A}" srcOrd="0" destOrd="0" presId="urn:microsoft.com/office/officeart/2005/8/layout/orgChart1"/>
    <dgm:cxn modelId="{F0573D94-B311-4143-877D-0A32E0BFE299}" type="presOf" srcId="{14B2FEFD-DEAC-4448-9D18-2CFBDFC845E2}" destId="{43662F9C-6AB2-45A3-808C-A4076C35A008}" srcOrd="0" destOrd="0" presId="urn:microsoft.com/office/officeart/2005/8/layout/orgChart1"/>
    <dgm:cxn modelId="{3B35443E-64DF-46A8-A41A-E7F0EC704287}" type="presOf" srcId="{725337D5-50CA-40CF-862E-7BCB7F1E9FEC}" destId="{1395D425-2D92-45BD-94D9-1992106B44EE}" srcOrd="0" destOrd="0" presId="urn:microsoft.com/office/officeart/2005/8/layout/orgChart1"/>
    <dgm:cxn modelId="{88885840-E644-44A9-83E0-B929C1F49EE4}" srcId="{B3E85B83-65C0-49B6-838C-F3917E225096}" destId="{37AC2E6D-6805-4809-9C04-5A33E8BCDDD1}" srcOrd="1" destOrd="0" parTransId="{A83BCE2E-B33F-4E6A-AE84-4FDBA01749BE}" sibTransId="{2CE948C2-8123-4CC7-89C5-5CFFB71BC7B1}"/>
    <dgm:cxn modelId="{14436267-3BA1-43AC-A95B-FEE143210239}" srcId="{2496E7A0-DF62-4C3C-9CAF-BB41D6367F08}" destId="{72B7DBE5-C2D7-481A-AF5A-B04A9BCCD314}" srcOrd="1" destOrd="0" parTransId="{40229577-58DC-4CCE-BED1-621AC6D99299}" sibTransId="{B9BE4E0E-BBF6-49FF-9377-2464E03F6675}"/>
    <dgm:cxn modelId="{0FDA68D3-CEEB-4527-8E83-FB33BD225F14}" type="presOf" srcId="{74966EBB-1748-481C-8900-B6CC01441D3D}" destId="{E25BCEC8-2828-4393-ABA4-9DF9667299E5}" srcOrd="0" destOrd="0" presId="urn:microsoft.com/office/officeart/2005/8/layout/orgChart1"/>
    <dgm:cxn modelId="{F464F023-F6BE-4723-8138-B7CE366966C0}" type="presOf" srcId="{1CB36729-681E-4F11-A367-D3F4C6F3BF4F}" destId="{73F8EC7B-C9A4-4F8F-827D-6E5F0BAAED12}" srcOrd="1" destOrd="0" presId="urn:microsoft.com/office/officeart/2005/8/layout/orgChart1"/>
    <dgm:cxn modelId="{F6BA2094-989C-4CE8-957C-0D217005DB66}" type="presOf" srcId="{73BC709F-A975-4BD9-9B90-AF02614AC5C9}" destId="{5334276F-8400-467A-8325-6D2A6CC9AD58}" srcOrd="0" destOrd="0" presId="urn:microsoft.com/office/officeart/2005/8/layout/orgChart1"/>
    <dgm:cxn modelId="{56A54EBA-4463-44C9-918B-C78A34C6CBEF}" type="presOf" srcId="{72B7DBE5-C2D7-481A-AF5A-B04A9BCCD314}" destId="{4A73D984-7ECC-47EB-B566-4BD2C39139E2}" srcOrd="1" destOrd="0" presId="urn:microsoft.com/office/officeart/2005/8/layout/orgChart1"/>
    <dgm:cxn modelId="{F6491CF9-4D69-4F9B-98F3-FAEF8160AE8A}" srcId="{B3E85B83-65C0-49B6-838C-F3917E225096}" destId="{DB0271FC-BFF4-49C1-BB0C-B5CD1D85E179}" srcOrd="0" destOrd="0" parTransId="{BB8D27F6-1044-41AC-AE0D-A77A3F5BE7CA}" sibTransId="{8ACB7055-1021-407B-8E1B-F0D41E208224}"/>
    <dgm:cxn modelId="{9F3E53D8-4E3A-4FBA-B58D-8CDD8EFB1661}" srcId="{2496E7A0-DF62-4C3C-9CAF-BB41D6367F08}" destId="{478193A1-5DA1-40B6-893E-9162EED5BCFF}" srcOrd="2" destOrd="0" parTransId="{517FB19C-9739-48A7-BB91-97EEA9C3AC32}" sibTransId="{5B004126-BE7B-46C1-8FC3-3CB718F4FCE9}"/>
    <dgm:cxn modelId="{7C3F0BF0-B641-4BFA-9CCA-E6C3BFC35CFD}" srcId="{B3E85B83-65C0-49B6-838C-F3917E225096}" destId="{2E30FCA9-57F9-495C-8397-4AC936B111E6}" srcOrd="2" destOrd="0" parTransId="{36539871-7CEC-452F-ACBE-9E75350A2333}" sibTransId="{89E66DF1-B4EB-4FBF-A7E3-C39E7723E094}"/>
    <dgm:cxn modelId="{D1DD512B-4B79-4F97-A7F0-0D99AF180411}" type="presOf" srcId="{06F50119-8616-409D-B58D-FABF2F0D95B7}" destId="{C9DF8F4F-A7B3-4723-AC43-7BBCE5EDB519}" srcOrd="0" destOrd="0" presId="urn:microsoft.com/office/officeart/2005/8/layout/orgChart1"/>
    <dgm:cxn modelId="{5F02B6FC-269E-426B-BE25-A06974FE8E5C}" type="presOf" srcId="{37AC2E6D-6805-4809-9C04-5A33E8BCDDD1}" destId="{0F871F45-F882-4A2A-BB16-B987A56DAF50}" srcOrd="0" destOrd="0" presId="urn:microsoft.com/office/officeart/2005/8/layout/orgChart1"/>
    <dgm:cxn modelId="{D302B9E0-2A6C-431E-8F86-F10B696A0122}" type="presOf" srcId="{B3E85B83-65C0-49B6-838C-F3917E225096}" destId="{D199D0CD-EE4E-4D21-9335-E8723042F623}" srcOrd="1" destOrd="0" presId="urn:microsoft.com/office/officeart/2005/8/layout/orgChart1"/>
    <dgm:cxn modelId="{15CF2855-6341-4FE7-B0CE-74DA2066717A}" type="presOf" srcId="{2496E7A0-DF62-4C3C-9CAF-BB41D6367F08}" destId="{010FA080-2BF4-4C86-8421-801D2E8F732B}" srcOrd="0" destOrd="0" presId="urn:microsoft.com/office/officeart/2005/8/layout/orgChart1"/>
    <dgm:cxn modelId="{96AB2CCF-E042-4F79-94C5-5096CBE589C7}" srcId="{2496E7A0-DF62-4C3C-9CAF-BB41D6367F08}" destId="{B8EFDA24-23B8-41EE-8355-0FACDE4BD90C}" srcOrd="0" destOrd="0" parTransId="{74966EBB-1748-481C-8900-B6CC01441D3D}" sibTransId="{EC3E9E8C-0CC3-4809-BC6A-5FFB2F36E905}"/>
    <dgm:cxn modelId="{B70F4B1C-8E67-4D63-B32E-C974E63E6B07}" type="presOf" srcId="{37AC2E6D-6805-4809-9C04-5A33E8BCDDD1}" destId="{F135D5AA-6BD8-4903-89FD-0B4D63226617}" srcOrd="1" destOrd="0" presId="urn:microsoft.com/office/officeart/2005/8/layout/orgChart1"/>
    <dgm:cxn modelId="{42D3570B-6812-46B3-8CA3-E0E73B91C599}" type="presOf" srcId="{DB0271FC-BFF4-49C1-BB0C-B5CD1D85E179}" destId="{2A241CD6-23CE-4813-96F7-D19EE2E15AC9}" srcOrd="1" destOrd="0" presId="urn:microsoft.com/office/officeart/2005/8/layout/orgChart1"/>
    <dgm:cxn modelId="{6298FCC7-21EA-4486-98A4-CBCF55B1D3A7}" type="presOf" srcId="{A83BCE2E-B33F-4E6A-AE84-4FDBA01749BE}" destId="{D5D87B43-2E2A-473B-8735-C08408607D12}" srcOrd="0" destOrd="0" presId="urn:microsoft.com/office/officeart/2005/8/layout/orgChart1"/>
    <dgm:cxn modelId="{111885D6-9F8F-48A4-A277-0C24940ECBEF}" type="presOf" srcId="{BB8D27F6-1044-41AC-AE0D-A77A3F5BE7CA}" destId="{93D62830-42D8-431E-A4A6-EF44A0B0F3E5}" srcOrd="0" destOrd="0" presId="urn:microsoft.com/office/officeart/2005/8/layout/orgChart1"/>
    <dgm:cxn modelId="{304ED062-B7C9-4A79-8290-9B133FBB9DE7}" srcId="{1CB36729-681E-4F11-A367-D3F4C6F3BF4F}" destId="{06F50119-8616-409D-B58D-FABF2F0D95B7}" srcOrd="0" destOrd="0" parTransId="{73BC709F-A975-4BD9-9B90-AF02614AC5C9}" sibTransId="{15A03F8C-9404-4409-AA1D-4755C47D7BDA}"/>
    <dgm:cxn modelId="{19AE36D1-DA98-4530-A352-860E9C4AFD99}" type="presOf" srcId="{2E30FCA9-57F9-495C-8397-4AC936B111E6}" destId="{362EBFB3-8453-47AA-9B3F-EEFF45B62861}" srcOrd="0" destOrd="0" presId="urn:microsoft.com/office/officeart/2005/8/layout/orgChart1"/>
    <dgm:cxn modelId="{E990105A-6F29-4F9A-8393-86E673B890AF}" type="presOf" srcId="{40229577-58DC-4CCE-BED1-621AC6D99299}" destId="{9FDF2CFE-F6BA-4D3A-9959-B433B47D8C7D}" srcOrd="0" destOrd="0" presId="urn:microsoft.com/office/officeart/2005/8/layout/orgChart1"/>
    <dgm:cxn modelId="{7ADF3516-D9A7-49F7-826E-A54C0AAF37DC}" type="presOf" srcId="{29360422-1A75-46E5-A501-0F64CD08EEA7}" destId="{2E4D1AA3-DA10-4124-B458-C8F59A761D49}" srcOrd="0" destOrd="0" presId="urn:microsoft.com/office/officeart/2005/8/layout/orgChart1"/>
    <dgm:cxn modelId="{F702C6B9-0379-4BEB-A011-A122D8B04B27}" type="presOf" srcId="{544E8D2B-D2D7-40A4-B738-957D0FEBB133}" destId="{71EB4343-E782-40E6-ADA1-B9457E234E7A}" srcOrd="0" destOrd="0" presId="urn:microsoft.com/office/officeart/2005/8/layout/orgChart1"/>
    <dgm:cxn modelId="{3F3013A8-0D38-46BA-9EA0-38C7608E079C}" type="presOf" srcId="{2E30FCA9-57F9-495C-8397-4AC936B111E6}" destId="{026C7C2C-97FC-4640-A911-3AF8BB05D5B3}" srcOrd="1" destOrd="0" presId="urn:microsoft.com/office/officeart/2005/8/layout/orgChart1"/>
    <dgm:cxn modelId="{E64D42A2-A8EE-4A6F-8A3D-AE7A8EC74E89}" srcId="{725337D5-50CA-40CF-862E-7BCB7F1E9FEC}" destId="{140F17AF-D00E-41D6-B55B-ED075275D7B1}" srcOrd="0" destOrd="0" parTransId="{EBA12612-DD34-416B-86A8-E48E34CCAD6B}" sibTransId="{93B0EA6A-7454-44CA-97D6-C2EEE62A210B}"/>
    <dgm:cxn modelId="{CD1CD5F2-C3C3-46A2-80C2-63BF951456BF}" type="presOf" srcId="{06F50119-8616-409D-B58D-FABF2F0D95B7}" destId="{4615B936-8032-4E7E-8C67-0741D8E7E9E5}" srcOrd="1" destOrd="0" presId="urn:microsoft.com/office/officeart/2005/8/layout/orgChart1"/>
    <dgm:cxn modelId="{B2D22B87-77B6-48A1-AA07-69F6687B43A1}" type="presOf" srcId="{72B7DBE5-C2D7-481A-AF5A-B04A9BCCD314}" destId="{1F87507B-572F-41BB-8648-F85479FE545D}" srcOrd="0" destOrd="0" presId="urn:microsoft.com/office/officeart/2005/8/layout/orgChart1"/>
    <dgm:cxn modelId="{1C59D52F-5CF7-42F0-BEE5-FAA0A138A1BB}" srcId="{725337D5-50CA-40CF-862E-7BCB7F1E9FEC}" destId="{2496E7A0-DF62-4C3C-9CAF-BB41D6367F08}" srcOrd="3" destOrd="0" parTransId="{E5C2AFBB-0CC0-409E-97C3-29DE76368C7C}" sibTransId="{C5667EAC-A95B-4303-A5AC-22EF76B24EAC}"/>
    <dgm:cxn modelId="{49F52208-64F4-462D-A67B-B53007EB3417}" srcId="{1CB36729-681E-4F11-A367-D3F4C6F3BF4F}" destId="{91948F05-D70D-4EE3-B7DD-3A35287B48C4}" srcOrd="2" destOrd="0" parTransId="{544E8D2B-D2D7-40A4-B738-957D0FEBB133}" sibTransId="{738B5513-0368-439D-A0BD-C9D75C09AD22}"/>
    <dgm:cxn modelId="{24ABEC2D-92EA-4AD1-9640-4EED6C1DFAAF}" type="presOf" srcId="{1E46B4D2-DAD0-4FC1-9E25-D904BBC8FEAF}" destId="{90E3A121-5EAC-4D5F-BDD6-FC733850F688}" srcOrd="0" destOrd="0" presId="urn:microsoft.com/office/officeart/2005/8/layout/orgChart1"/>
    <dgm:cxn modelId="{57D82F92-3A1F-46A0-8F07-05C71D58FCDC}" type="presOf" srcId="{91948F05-D70D-4EE3-B7DD-3A35287B48C4}" destId="{D95281C3-89A1-43F0-9459-5B18706C5DAF}" srcOrd="1" destOrd="0" presId="urn:microsoft.com/office/officeart/2005/8/layout/orgChart1"/>
    <dgm:cxn modelId="{CBC86EAF-9579-4780-8AB0-BAFE277B9857}" type="presOf" srcId="{313C15DF-DA60-4047-973D-D196404C04E9}" destId="{B79DA1E9-AE46-4C9A-80A0-03A495A033BE}" srcOrd="0" destOrd="0" presId="urn:microsoft.com/office/officeart/2005/8/layout/orgChart1"/>
    <dgm:cxn modelId="{DA37EE93-7F40-4C5A-A047-4C6DC7ACC7D6}" srcId="{725337D5-50CA-40CF-862E-7BCB7F1E9FEC}" destId="{B3E85B83-65C0-49B6-838C-F3917E225096}" srcOrd="1" destOrd="0" parTransId="{D82BC0DC-8C36-42BD-997E-E58D88C4497C}" sibTransId="{AB89287D-F08E-4F1F-AAAE-1BD156B9FB90}"/>
    <dgm:cxn modelId="{0F07FA38-3133-40CB-B767-3124CBDAB2BD}" type="presOf" srcId="{478193A1-5DA1-40B6-893E-9162EED5BCFF}" destId="{63014054-230F-4C61-9F32-64B7577B094C}" srcOrd="0" destOrd="0" presId="urn:microsoft.com/office/officeart/2005/8/layout/orgChart1"/>
    <dgm:cxn modelId="{8FE7969D-3577-4A65-9AAC-E03AC9DF6822}" type="presOf" srcId="{B8EFDA24-23B8-41EE-8355-0FACDE4BD90C}" destId="{853756EA-B7A2-4A93-94D2-7C30B407878C}" srcOrd="1" destOrd="0" presId="urn:microsoft.com/office/officeart/2005/8/layout/orgChart1"/>
    <dgm:cxn modelId="{93D90BE9-A927-4D0B-B867-85BFF5753357}" type="presOf" srcId="{EBA12612-DD34-416B-86A8-E48E34CCAD6B}" destId="{DF6B9759-41F9-4E33-BBAF-EA0F4FEA2FBA}" srcOrd="0" destOrd="0" presId="urn:microsoft.com/office/officeart/2005/8/layout/orgChart1"/>
    <dgm:cxn modelId="{13028D3A-3465-4F90-AFA7-C73F060D472E}" type="presOf" srcId="{517FB19C-9739-48A7-BB91-97EEA9C3AC32}" destId="{A3758691-BF14-4F3E-BB12-C2351006A3A7}" srcOrd="0" destOrd="0" presId="urn:microsoft.com/office/officeart/2005/8/layout/orgChart1"/>
    <dgm:cxn modelId="{EB12F85C-502A-454D-8D57-AE629BE696CD}" type="presOf" srcId="{B3E85B83-65C0-49B6-838C-F3917E225096}" destId="{AF820B80-26C8-42D0-AB95-AA66E0465723}" srcOrd="0" destOrd="0" presId="urn:microsoft.com/office/officeart/2005/8/layout/orgChart1"/>
    <dgm:cxn modelId="{7013F06D-373C-4BF4-BB18-12A846FB864B}" type="presOf" srcId="{DB0271FC-BFF4-49C1-BB0C-B5CD1D85E179}" destId="{EAD0BCDD-CA70-472F-9B89-7BF3D8406392}" srcOrd="0" destOrd="0" presId="urn:microsoft.com/office/officeart/2005/8/layout/orgChart1"/>
    <dgm:cxn modelId="{E8898BCB-07C0-42B0-85A9-C76743203604}" type="presOf" srcId="{1CB36729-681E-4F11-A367-D3F4C6F3BF4F}" destId="{94C29536-C82F-4938-BD1F-2C4888B59438}" srcOrd="0" destOrd="0" presId="urn:microsoft.com/office/officeart/2005/8/layout/orgChart1"/>
    <dgm:cxn modelId="{8B4DFB78-53A8-4920-8FE7-6E900D9FB412}" type="presOf" srcId="{478193A1-5DA1-40B6-893E-9162EED5BCFF}" destId="{BD2CBC84-F70F-4CA4-81A1-1237B843FDEE}" srcOrd="1" destOrd="0" presId="urn:microsoft.com/office/officeart/2005/8/layout/orgChart1"/>
    <dgm:cxn modelId="{356F0268-0507-4C26-BDE3-AFA8DAD6D030}" srcId="{1CB36729-681E-4F11-A367-D3F4C6F3BF4F}" destId="{14B2FEFD-DEAC-4448-9D18-2CFBDFC845E2}" srcOrd="1" destOrd="0" parTransId="{1E46B4D2-DAD0-4FC1-9E25-D904BBC8FEAF}" sibTransId="{B901CAB1-3DA4-457A-AB4E-27911CEED107}"/>
    <dgm:cxn modelId="{9CF89CDE-CFCE-442B-8AC9-EA01038A39EF}" type="presOf" srcId="{B8EFDA24-23B8-41EE-8355-0FACDE4BD90C}" destId="{0206B46E-0620-4592-BBEF-9CCE481629F4}" srcOrd="0" destOrd="0" presId="urn:microsoft.com/office/officeart/2005/8/layout/orgChart1"/>
    <dgm:cxn modelId="{012CB362-7476-4B61-B9B4-96E31EFA28B2}" type="presOf" srcId="{140F17AF-D00E-41D6-B55B-ED075275D7B1}" destId="{E12E7074-8E1D-42AD-A97B-61C56B9AFC2F}" srcOrd="0" destOrd="0" presId="urn:microsoft.com/office/officeart/2005/8/layout/orgChart1"/>
    <dgm:cxn modelId="{78821068-ABEC-41E6-9140-EBFFB83217A7}" srcId="{29360422-1A75-46E5-A501-0F64CD08EEA7}" destId="{725337D5-50CA-40CF-862E-7BCB7F1E9FEC}" srcOrd="0" destOrd="0" parTransId="{910427E4-EE73-4B59-BB3F-EE35B76DA2A2}" sibTransId="{45A0D47A-2657-4FB3-88C1-4D1D8D9D0BE3}"/>
    <dgm:cxn modelId="{E62F5443-F026-4F75-A163-576BD861E7D4}" type="presParOf" srcId="{2E4D1AA3-DA10-4124-B458-C8F59A761D49}" destId="{5A558914-ED34-4925-85CE-9C00B43A120D}" srcOrd="0" destOrd="0" presId="urn:microsoft.com/office/officeart/2005/8/layout/orgChart1"/>
    <dgm:cxn modelId="{99072419-769B-4606-B49A-E0FF5A1EBDD7}" type="presParOf" srcId="{5A558914-ED34-4925-85CE-9C00B43A120D}" destId="{4C2A3B7F-0D2F-435F-BE81-C58D020D17A1}" srcOrd="0" destOrd="0" presId="urn:microsoft.com/office/officeart/2005/8/layout/orgChart1"/>
    <dgm:cxn modelId="{040755ED-9139-437E-97FC-9AF2D65C767F}" type="presParOf" srcId="{4C2A3B7F-0D2F-435F-BE81-C58D020D17A1}" destId="{1395D425-2D92-45BD-94D9-1992106B44EE}" srcOrd="0" destOrd="0" presId="urn:microsoft.com/office/officeart/2005/8/layout/orgChart1"/>
    <dgm:cxn modelId="{568F3C5A-B1C1-457F-878E-C7A7ADEB0F0B}" type="presParOf" srcId="{4C2A3B7F-0D2F-435F-BE81-C58D020D17A1}" destId="{CEF42F51-BD0E-420D-965D-15BE2FAC60EB}" srcOrd="1" destOrd="0" presId="urn:microsoft.com/office/officeart/2005/8/layout/orgChart1"/>
    <dgm:cxn modelId="{77AAD16A-DF2A-4785-BFAE-9BBFC66CE212}" type="presParOf" srcId="{5A558914-ED34-4925-85CE-9C00B43A120D}" destId="{3FD8797A-455E-49E8-9ECC-8CB10ED20EA6}" srcOrd="1" destOrd="0" presId="urn:microsoft.com/office/officeart/2005/8/layout/orgChart1"/>
    <dgm:cxn modelId="{1343071A-FB5F-41D4-98CA-1DB442673AAE}" type="presParOf" srcId="{3FD8797A-455E-49E8-9ECC-8CB10ED20EA6}" destId="{DF6B9759-41F9-4E33-BBAF-EA0F4FEA2FBA}" srcOrd="0" destOrd="0" presId="urn:microsoft.com/office/officeart/2005/8/layout/orgChart1"/>
    <dgm:cxn modelId="{A8BABD05-232C-4D18-9B46-9B7922B9768B}" type="presParOf" srcId="{3FD8797A-455E-49E8-9ECC-8CB10ED20EA6}" destId="{9CFBA51C-9CD9-4D0F-82FA-8BCD0B0DA33B}" srcOrd="1" destOrd="0" presId="urn:microsoft.com/office/officeart/2005/8/layout/orgChart1"/>
    <dgm:cxn modelId="{3F07E13B-8D39-4CD7-8738-D114D355CA3C}" type="presParOf" srcId="{9CFBA51C-9CD9-4D0F-82FA-8BCD0B0DA33B}" destId="{FEB2A360-D88C-47EA-9E56-321B99B93279}" srcOrd="0" destOrd="0" presId="urn:microsoft.com/office/officeart/2005/8/layout/orgChart1"/>
    <dgm:cxn modelId="{2420B6A1-3B6A-47F7-A538-01CF2E8D4AC8}" type="presParOf" srcId="{FEB2A360-D88C-47EA-9E56-321B99B93279}" destId="{E12E7074-8E1D-42AD-A97B-61C56B9AFC2F}" srcOrd="0" destOrd="0" presId="urn:microsoft.com/office/officeart/2005/8/layout/orgChart1"/>
    <dgm:cxn modelId="{1E202BA5-74F8-4084-A32F-42CB84A68154}" type="presParOf" srcId="{FEB2A360-D88C-47EA-9E56-321B99B93279}" destId="{B2DA9610-EEE1-4308-8951-2E07B954863E}" srcOrd="1" destOrd="0" presId="urn:microsoft.com/office/officeart/2005/8/layout/orgChart1"/>
    <dgm:cxn modelId="{B287A13B-EE2B-45B5-8BB3-D0C31EAEE7DA}" type="presParOf" srcId="{9CFBA51C-9CD9-4D0F-82FA-8BCD0B0DA33B}" destId="{9128D787-3FA6-43EB-9C10-1BDB9E799212}" srcOrd="1" destOrd="0" presId="urn:microsoft.com/office/officeart/2005/8/layout/orgChart1"/>
    <dgm:cxn modelId="{7477DC03-4B71-48DD-A5EA-09A81EC2806C}" type="presParOf" srcId="{9CFBA51C-9CD9-4D0F-82FA-8BCD0B0DA33B}" destId="{7D083FE7-A0B4-4478-AC01-4243E4DDEFF5}" srcOrd="2" destOrd="0" presId="urn:microsoft.com/office/officeart/2005/8/layout/orgChart1"/>
    <dgm:cxn modelId="{BD2A6A48-385F-408C-B1A8-E48B1B4C2929}" type="presParOf" srcId="{3FD8797A-455E-49E8-9ECC-8CB10ED20EA6}" destId="{AE0572AF-0247-40CE-8B6F-1F6164639F59}" srcOrd="2" destOrd="0" presId="urn:microsoft.com/office/officeart/2005/8/layout/orgChart1"/>
    <dgm:cxn modelId="{8245C359-5747-4847-8F81-1D9FFFC37DBB}" type="presParOf" srcId="{3FD8797A-455E-49E8-9ECC-8CB10ED20EA6}" destId="{B3E044EF-36B8-459B-B42F-ACF1C0000158}" srcOrd="3" destOrd="0" presId="urn:microsoft.com/office/officeart/2005/8/layout/orgChart1"/>
    <dgm:cxn modelId="{716B7430-3615-40E9-B3AE-D0C6B98DCA86}" type="presParOf" srcId="{B3E044EF-36B8-459B-B42F-ACF1C0000158}" destId="{36138D98-71FC-446D-905C-54C1C6A9A72C}" srcOrd="0" destOrd="0" presId="urn:microsoft.com/office/officeart/2005/8/layout/orgChart1"/>
    <dgm:cxn modelId="{4D191A9A-50FE-49D0-BBFF-D744EE06CE49}" type="presParOf" srcId="{36138D98-71FC-446D-905C-54C1C6A9A72C}" destId="{AF820B80-26C8-42D0-AB95-AA66E0465723}" srcOrd="0" destOrd="0" presId="urn:microsoft.com/office/officeart/2005/8/layout/orgChart1"/>
    <dgm:cxn modelId="{0FCFBC85-DF99-4CAC-9802-9F40F175AEA4}" type="presParOf" srcId="{36138D98-71FC-446D-905C-54C1C6A9A72C}" destId="{D199D0CD-EE4E-4D21-9335-E8723042F623}" srcOrd="1" destOrd="0" presId="urn:microsoft.com/office/officeart/2005/8/layout/orgChart1"/>
    <dgm:cxn modelId="{C28A7A3C-82C6-42F6-8F6F-D4F4B41C95CB}" type="presParOf" srcId="{B3E044EF-36B8-459B-B42F-ACF1C0000158}" destId="{0E09FF23-274D-475B-98FD-417C053493D0}" srcOrd="1" destOrd="0" presId="urn:microsoft.com/office/officeart/2005/8/layout/orgChart1"/>
    <dgm:cxn modelId="{51098342-C089-4C9E-9529-3C34212F27AB}" type="presParOf" srcId="{0E09FF23-274D-475B-98FD-417C053493D0}" destId="{93D62830-42D8-431E-A4A6-EF44A0B0F3E5}" srcOrd="0" destOrd="0" presId="urn:microsoft.com/office/officeart/2005/8/layout/orgChart1"/>
    <dgm:cxn modelId="{9705D925-E4AD-488F-AC1C-E230BCF8895C}" type="presParOf" srcId="{0E09FF23-274D-475B-98FD-417C053493D0}" destId="{BEFBA0EA-FC30-48BC-96E9-F167133D76CB}" srcOrd="1" destOrd="0" presId="urn:microsoft.com/office/officeart/2005/8/layout/orgChart1"/>
    <dgm:cxn modelId="{DDFCD945-22D9-4C43-B5CE-8501BFE981DF}" type="presParOf" srcId="{BEFBA0EA-FC30-48BC-96E9-F167133D76CB}" destId="{68CF23CF-8E76-478E-94A1-B64EBCB8DF79}" srcOrd="0" destOrd="0" presId="urn:microsoft.com/office/officeart/2005/8/layout/orgChart1"/>
    <dgm:cxn modelId="{00473D80-2E54-4CD4-BC0C-0A3371A444D1}" type="presParOf" srcId="{68CF23CF-8E76-478E-94A1-B64EBCB8DF79}" destId="{EAD0BCDD-CA70-472F-9B89-7BF3D8406392}" srcOrd="0" destOrd="0" presId="urn:microsoft.com/office/officeart/2005/8/layout/orgChart1"/>
    <dgm:cxn modelId="{D01E80B2-FD21-437B-ADFF-2B1D8AC77770}" type="presParOf" srcId="{68CF23CF-8E76-478E-94A1-B64EBCB8DF79}" destId="{2A241CD6-23CE-4813-96F7-D19EE2E15AC9}" srcOrd="1" destOrd="0" presId="urn:microsoft.com/office/officeart/2005/8/layout/orgChart1"/>
    <dgm:cxn modelId="{EE5B3E81-34ED-41C6-B0EA-91932567AE35}" type="presParOf" srcId="{BEFBA0EA-FC30-48BC-96E9-F167133D76CB}" destId="{8F3FCE31-D814-4F45-A05D-A205B1152897}" srcOrd="1" destOrd="0" presId="urn:microsoft.com/office/officeart/2005/8/layout/orgChart1"/>
    <dgm:cxn modelId="{6EB389BF-19CD-4F2F-93C7-35F8BA0E0DEE}" type="presParOf" srcId="{BEFBA0EA-FC30-48BC-96E9-F167133D76CB}" destId="{61EBC388-1A0D-48B0-BF2E-4BAB5576E4DC}" srcOrd="2" destOrd="0" presId="urn:microsoft.com/office/officeart/2005/8/layout/orgChart1"/>
    <dgm:cxn modelId="{06D3913A-6682-4310-BA39-63CF9A5D31CC}" type="presParOf" srcId="{0E09FF23-274D-475B-98FD-417C053493D0}" destId="{D5D87B43-2E2A-473B-8735-C08408607D12}" srcOrd="2" destOrd="0" presId="urn:microsoft.com/office/officeart/2005/8/layout/orgChart1"/>
    <dgm:cxn modelId="{A55EB55C-BA07-4103-B210-4C50F5B9D7AF}" type="presParOf" srcId="{0E09FF23-274D-475B-98FD-417C053493D0}" destId="{D6738A8C-CFE8-46BD-BDC1-3BE3F1801B6C}" srcOrd="3" destOrd="0" presId="urn:microsoft.com/office/officeart/2005/8/layout/orgChart1"/>
    <dgm:cxn modelId="{3C5042E7-9F62-4C2C-B790-9429AE492DAA}" type="presParOf" srcId="{D6738A8C-CFE8-46BD-BDC1-3BE3F1801B6C}" destId="{4CB67345-C2E9-4534-AEB8-0AF6CA049BC4}" srcOrd="0" destOrd="0" presId="urn:microsoft.com/office/officeart/2005/8/layout/orgChart1"/>
    <dgm:cxn modelId="{6A02BF48-903A-463C-9AA4-74BAADE0F5CF}" type="presParOf" srcId="{4CB67345-C2E9-4534-AEB8-0AF6CA049BC4}" destId="{0F871F45-F882-4A2A-BB16-B987A56DAF50}" srcOrd="0" destOrd="0" presId="urn:microsoft.com/office/officeart/2005/8/layout/orgChart1"/>
    <dgm:cxn modelId="{B7C8DD53-7DFF-4FEA-96BA-DEB98FE6EC5E}" type="presParOf" srcId="{4CB67345-C2E9-4534-AEB8-0AF6CA049BC4}" destId="{F135D5AA-6BD8-4903-89FD-0B4D63226617}" srcOrd="1" destOrd="0" presId="urn:microsoft.com/office/officeart/2005/8/layout/orgChart1"/>
    <dgm:cxn modelId="{DB2B6F80-8078-456D-A7CC-986B611A0A18}" type="presParOf" srcId="{D6738A8C-CFE8-46BD-BDC1-3BE3F1801B6C}" destId="{F306E267-8C0D-4969-A9C8-9838E419B338}" srcOrd="1" destOrd="0" presId="urn:microsoft.com/office/officeart/2005/8/layout/orgChart1"/>
    <dgm:cxn modelId="{2FA20B4B-B3CD-47C1-AAA4-CCDF2ADCA77B}" type="presParOf" srcId="{D6738A8C-CFE8-46BD-BDC1-3BE3F1801B6C}" destId="{F906BECF-DFDB-49F9-BD8C-39918297C0E2}" srcOrd="2" destOrd="0" presId="urn:microsoft.com/office/officeart/2005/8/layout/orgChart1"/>
    <dgm:cxn modelId="{441F9731-9205-443A-A14D-0FF303847BDE}" type="presParOf" srcId="{0E09FF23-274D-475B-98FD-417C053493D0}" destId="{E658B0B4-BFA8-497C-9D8D-E6FBB1A4776E}" srcOrd="4" destOrd="0" presId="urn:microsoft.com/office/officeart/2005/8/layout/orgChart1"/>
    <dgm:cxn modelId="{22CA017D-8C2C-4A88-B22B-9C3ECCF58393}" type="presParOf" srcId="{0E09FF23-274D-475B-98FD-417C053493D0}" destId="{31FC6533-80F1-43A2-8C5E-1C6BF76EB401}" srcOrd="5" destOrd="0" presId="urn:microsoft.com/office/officeart/2005/8/layout/orgChart1"/>
    <dgm:cxn modelId="{768D95F1-72C2-40C0-8769-5A64382FB6B4}" type="presParOf" srcId="{31FC6533-80F1-43A2-8C5E-1C6BF76EB401}" destId="{7F9A8319-AF97-4645-91C5-70B0EEDAF292}" srcOrd="0" destOrd="0" presId="urn:microsoft.com/office/officeart/2005/8/layout/orgChart1"/>
    <dgm:cxn modelId="{A3D84786-BAAE-4A23-BB43-1540BC154F41}" type="presParOf" srcId="{7F9A8319-AF97-4645-91C5-70B0EEDAF292}" destId="{362EBFB3-8453-47AA-9B3F-EEFF45B62861}" srcOrd="0" destOrd="0" presId="urn:microsoft.com/office/officeart/2005/8/layout/orgChart1"/>
    <dgm:cxn modelId="{8F9877ED-62A6-49F3-9318-C1CD13B3E88F}" type="presParOf" srcId="{7F9A8319-AF97-4645-91C5-70B0EEDAF292}" destId="{026C7C2C-97FC-4640-A911-3AF8BB05D5B3}" srcOrd="1" destOrd="0" presId="urn:microsoft.com/office/officeart/2005/8/layout/orgChart1"/>
    <dgm:cxn modelId="{85CBC898-501D-40CC-993E-BD73C4B3B1EC}" type="presParOf" srcId="{31FC6533-80F1-43A2-8C5E-1C6BF76EB401}" destId="{8C3824F9-B9B3-4DF8-BB63-5AC1198F91B9}" srcOrd="1" destOrd="0" presId="urn:microsoft.com/office/officeart/2005/8/layout/orgChart1"/>
    <dgm:cxn modelId="{C96CD057-8361-40E6-9120-66ECEDBBBB7E}" type="presParOf" srcId="{31FC6533-80F1-43A2-8C5E-1C6BF76EB401}" destId="{F3715F21-1B52-42BD-9997-2CBF0EEC6A58}" srcOrd="2" destOrd="0" presId="urn:microsoft.com/office/officeart/2005/8/layout/orgChart1"/>
    <dgm:cxn modelId="{129DADE3-B9EE-4828-ADEB-07C568D3B59D}" type="presParOf" srcId="{B3E044EF-36B8-459B-B42F-ACF1C0000158}" destId="{790DFBF7-0578-46DF-AC39-AB3D41B00761}" srcOrd="2" destOrd="0" presId="urn:microsoft.com/office/officeart/2005/8/layout/orgChart1"/>
    <dgm:cxn modelId="{9AB309DB-BEAD-49B8-A798-C8FB59283583}" type="presParOf" srcId="{3FD8797A-455E-49E8-9ECC-8CB10ED20EA6}" destId="{B79DA1E9-AE46-4C9A-80A0-03A495A033BE}" srcOrd="4" destOrd="0" presId="urn:microsoft.com/office/officeart/2005/8/layout/orgChart1"/>
    <dgm:cxn modelId="{D98FF53E-DBAC-4D5A-946B-697114074731}" type="presParOf" srcId="{3FD8797A-455E-49E8-9ECC-8CB10ED20EA6}" destId="{27A79548-62B6-42AA-9EA2-2277D128C59B}" srcOrd="5" destOrd="0" presId="urn:microsoft.com/office/officeart/2005/8/layout/orgChart1"/>
    <dgm:cxn modelId="{BF07480B-5194-4849-98A9-26B2C5938652}" type="presParOf" srcId="{27A79548-62B6-42AA-9EA2-2277D128C59B}" destId="{FC275179-8094-40E7-B855-0E42806FDF94}" srcOrd="0" destOrd="0" presId="urn:microsoft.com/office/officeart/2005/8/layout/orgChart1"/>
    <dgm:cxn modelId="{3CA32ED0-227C-42D7-89A5-D4DDDDB6607E}" type="presParOf" srcId="{FC275179-8094-40E7-B855-0E42806FDF94}" destId="{94C29536-C82F-4938-BD1F-2C4888B59438}" srcOrd="0" destOrd="0" presId="urn:microsoft.com/office/officeart/2005/8/layout/orgChart1"/>
    <dgm:cxn modelId="{91FD6C56-E9AD-4D71-A670-271CC9D49D5D}" type="presParOf" srcId="{FC275179-8094-40E7-B855-0E42806FDF94}" destId="{73F8EC7B-C9A4-4F8F-827D-6E5F0BAAED12}" srcOrd="1" destOrd="0" presId="urn:microsoft.com/office/officeart/2005/8/layout/orgChart1"/>
    <dgm:cxn modelId="{2EAE8A4C-86D9-4B12-977D-2CF0E9160FD3}" type="presParOf" srcId="{27A79548-62B6-42AA-9EA2-2277D128C59B}" destId="{45F018A5-1D04-4D16-876E-DECC846B69A4}" srcOrd="1" destOrd="0" presId="urn:microsoft.com/office/officeart/2005/8/layout/orgChart1"/>
    <dgm:cxn modelId="{69F6A785-715B-445F-A0BF-3D00D2A54089}" type="presParOf" srcId="{45F018A5-1D04-4D16-876E-DECC846B69A4}" destId="{5334276F-8400-467A-8325-6D2A6CC9AD58}" srcOrd="0" destOrd="0" presId="urn:microsoft.com/office/officeart/2005/8/layout/orgChart1"/>
    <dgm:cxn modelId="{A6D08F94-4E6D-4C3D-A9BA-AEF3433BA103}" type="presParOf" srcId="{45F018A5-1D04-4D16-876E-DECC846B69A4}" destId="{C5166A9F-668D-429E-8A8E-7D9A153BB915}" srcOrd="1" destOrd="0" presId="urn:microsoft.com/office/officeart/2005/8/layout/orgChart1"/>
    <dgm:cxn modelId="{7A44E303-F64F-44CF-B967-66FD977C24DE}" type="presParOf" srcId="{C5166A9F-668D-429E-8A8E-7D9A153BB915}" destId="{51935504-F3B5-40E2-9BD0-DD3C285232B4}" srcOrd="0" destOrd="0" presId="urn:microsoft.com/office/officeart/2005/8/layout/orgChart1"/>
    <dgm:cxn modelId="{6FA823E8-E68E-41FE-8797-F285B4ED065F}" type="presParOf" srcId="{51935504-F3B5-40E2-9BD0-DD3C285232B4}" destId="{C9DF8F4F-A7B3-4723-AC43-7BBCE5EDB519}" srcOrd="0" destOrd="0" presId="urn:microsoft.com/office/officeart/2005/8/layout/orgChart1"/>
    <dgm:cxn modelId="{E15787B3-71CC-4754-B0F5-FE3BAB94F5BC}" type="presParOf" srcId="{51935504-F3B5-40E2-9BD0-DD3C285232B4}" destId="{4615B936-8032-4E7E-8C67-0741D8E7E9E5}" srcOrd="1" destOrd="0" presId="urn:microsoft.com/office/officeart/2005/8/layout/orgChart1"/>
    <dgm:cxn modelId="{A90B93EB-9D3B-4B9C-8A3C-D37FBA3840CB}" type="presParOf" srcId="{C5166A9F-668D-429E-8A8E-7D9A153BB915}" destId="{22892F83-DACC-40ED-92EF-EE91BE410D77}" srcOrd="1" destOrd="0" presId="urn:microsoft.com/office/officeart/2005/8/layout/orgChart1"/>
    <dgm:cxn modelId="{013726AB-DB94-42B2-A915-5DDB3735D660}" type="presParOf" srcId="{C5166A9F-668D-429E-8A8E-7D9A153BB915}" destId="{EFE2CF42-9872-4EA2-ABF4-87589D31BEF5}" srcOrd="2" destOrd="0" presId="urn:microsoft.com/office/officeart/2005/8/layout/orgChart1"/>
    <dgm:cxn modelId="{4B567BF6-03D9-4727-B5CE-8A3D3CDC9799}" type="presParOf" srcId="{45F018A5-1D04-4D16-876E-DECC846B69A4}" destId="{90E3A121-5EAC-4D5F-BDD6-FC733850F688}" srcOrd="2" destOrd="0" presId="urn:microsoft.com/office/officeart/2005/8/layout/orgChart1"/>
    <dgm:cxn modelId="{B74A3CE9-8674-4825-A0C1-FE8C782411D3}" type="presParOf" srcId="{45F018A5-1D04-4D16-876E-DECC846B69A4}" destId="{7E170F94-7856-4177-AA95-84DB6EF86991}" srcOrd="3" destOrd="0" presId="urn:microsoft.com/office/officeart/2005/8/layout/orgChart1"/>
    <dgm:cxn modelId="{1D8FC687-ED72-4ECD-AA65-643C2F088E84}" type="presParOf" srcId="{7E170F94-7856-4177-AA95-84DB6EF86991}" destId="{46CE2EC1-66D1-4870-9C2B-E645CE9A7379}" srcOrd="0" destOrd="0" presId="urn:microsoft.com/office/officeart/2005/8/layout/orgChart1"/>
    <dgm:cxn modelId="{57CB4016-0BF2-4225-A342-B334E1798859}" type="presParOf" srcId="{46CE2EC1-66D1-4870-9C2B-E645CE9A7379}" destId="{43662F9C-6AB2-45A3-808C-A4076C35A008}" srcOrd="0" destOrd="0" presId="urn:microsoft.com/office/officeart/2005/8/layout/orgChart1"/>
    <dgm:cxn modelId="{7534B395-3681-4517-B615-CE35DFFB13A5}" type="presParOf" srcId="{46CE2EC1-66D1-4870-9C2B-E645CE9A7379}" destId="{6DCF366E-B392-47ED-A5F4-815195671D3E}" srcOrd="1" destOrd="0" presId="urn:microsoft.com/office/officeart/2005/8/layout/orgChart1"/>
    <dgm:cxn modelId="{6A693B8C-0958-427E-A3B5-6C634ABAE582}" type="presParOf" srcId="{7E170F94-7856-4177-AA95-84DB6EF86991}" destId="{3E3D98C1-12BD-4E27-86D8-A3B3A523B125}" srcOrd="1" destOrd="0" presId="urn:microsoft.com/office/officeart/2005/8/layout/orgChart1"/>
    <dgm:cxn modelId="{A5B54CDB-BFF4-4E20-9A3D-F848C8BB6CF3}" type="presParOf" srcId="{7E170F94-7856-4177-AA95-84DB6EF86991}" destId="{8A6EE2EA-2C89-40BC-8D30-2557C5B0C65B}" srcOrd="2" destOrd="0" presId="urn:microsoft.com/office/officeart/2005/8/layout/orgChart1"/>
    <dgm:cxn modelId="{0D0D5193-DD18-4040-8BAE-2CCFF3205447}" type="presParOf" srcId="{45F018A5-1D04-4D16-876E-DECC846B69A4}" destId="{71EB4343-E782-40E6-ADA1-B9457E234E7A}" srcOrd="4" destOrd="0" presId="urn:microsoft.com/office/officeart/2005/8/layout/orgChart1"/>
    <dgm:cxn modelId="{7E9D643C-CBF5-4F9A-B6FB-2FA6063D77E3}" type="presParOf" srcId="{45F018A5-1D04-4D16-876E-DECC846B69A4}" destId="{AFF00B02-AAEF-4CC3-893F-175F520B1DFC}" srcOrd="5" destOrd="0" presId="urn:microsoft.com/office/officeart/2005/8/layout/orgChart1"/>
    <dgm:cxn modelId="{C19E92E2-9568-43EE-825B-A0CD98C7EAE4}" type="presParOf" srcId="{AFF00B02-AAEF-4CC3-893F-175F520B1DFC}" destId="{E96BC29A-D4C2-42D8-BA1A-508438599055}" srcOrd="0" destOrd="0" presId="urn:microsoft.com/office/officeart/2005/8/layout/orgChart1"/>
    <dgm:cxn modelId="{A22A7F1F-4D10-4842-BFBD-46C6F1D2E6D5}" type="presParOf" srcId="{E96BC29A-D4C2-42D8-BA1A-508438599055}" destId="{23915280-E224-47CC-8A78-5E8817A1A106}" srcOrd="0" destOrd="0" presId="urn:microsoft.com/office/officeart/2005/8/layout/orgChart1"/>
    <dgm:cxn modelId="{90C8004A-6156-4276-882B-A26A59A385E0}" type="presParOf" srcId="{E96BC29A-D4C2-42D8-BA1A-508438599055}" destId="{D95281C3-89A1-43F0-9459-5B18706C5DAF}" srcOrd="1" destOrd="0" presId="urn:microsoft.com/office/officeart/2005/8/layout/orgChart1"/>
    <dgm:cxn modelId="{647A4F00-275D-4B3C-93D4-02D6D7199C0E}" type="presParOf" srcId="{AFF00B02-AAEF-4CC3-893F-175F520B1DFC}" destId="{0E7B1298-2666-4A2D-9659-A231309E5766}" srcOrd="1" destOrd="0" presId="urn:microsoft.com/office/officeart/2005/8/layout/orgChart1"/>
    <dgm:cxn modelId="{2F3EB4A2-1737-42AB-8287-E05805E7E6FA}" type="presParOf" srcId="{AFF00B02-AAEF-4CC3-893F-175F520B1DFC}" destId="{CE326423-4569-4B98-8FEC-07FB5431D63F}" srcOrd="2" destOrd="0" presId="urn:microsoft.com/office/officeart/2005/8/layout/orgChart1"/>
    <dgm:cxn modelId="{23AD6776-36B4-46C7-84B3-DB6732C84F68}" type="presParOf" srcId="{27A79548-62B6-42AA-9EA2-2277D128C59B}" destId="{4B48B130-8B0D-4745-A1F4-016FDC14CF16}" srcOrd="2" destOrd="0" presId="urn:microsoft.com/office/officeart/2005/8/layout/orgChart1"/>
    <dgm:cxn modelId="{915D6039-1CA8-497F-B824-1B3B1E91D0B1}" type="presParOf" srcId="{3FD8797A-455E-49E8-9ECC-8CB10ED20EA6}" destId="{034F8D43-30BD-47C9-B9E2-98EE52F41C4A}" srcOrd="6" destOrd="0" presId="urn:microsoft.com/office/officeart/2005/8/layout/orgChart1"/>
    <dgm:cxn modelId="{2AAF44E2-EA56-4893-B411-8B1AEF5437B8}" type="presParOf" srcId="{3FD8797A-455E-49E8-9ECC-8CB10ED20EA6}" destId="{CFF077BA-DD4E-4C47-9ED3-395B68B07E77}" srcOrd="7" destOrd="0" presId="urn:microsoft.com/office/officeart/2005/8/layout/orgChart1"/>
    <dgm:cxn modelId="{1E22E650-B0F1-481B-93F0-FB8524D4FDB0}" type="presParOf" srcId="{CFF077BA-DD4E-4C47-9ED3-395B68B07E77}" destId="{2B57799B-2837-4D01-8674-6A87D3EF9CD2}" srcOrd="0" destOrd="0" presId="urn:microsoft.com/office/officeart/2005/8/layout/orgChart1"/>
    <dgm:cxn modelId="{E021FCD8-49CA-45D1-BD92-71DF8DC5C721}" type="presParOf" srcId="{2B57799B-2837-4D01-8674-6A87D3EF9CD2}" destId="{010FA080-2BF4-4C86-8421-801D2E8F732B}" srcOrd="0" destOrd="0" presId="urn:microsoft.com/office/officeart/2005/8/layout/orgChart1"/>
    <dgm:cxn modelId="{9419BDAF-54F6-4018-9CFC-3A5D42970ED7}" type="presParOf" srcId="{2B57799B-2837-4D01-8674-6A87D3EF9CD2}" destId="{9CB409CF-0A90-4027-818E-3B5E9E156DAE}" srcOrd="1" destOrd="0" presId="urn:microsoft.com/office/officeart/2005/8/layout/orgChart1"/>
    <dgm:cxn modelId="{49CA6EBB-BEB5-4A16-8EFA-9D05AF85F7FF}" type="presParOf" srcId="{CFF077BA-DD4E-4C47-9ED3-395B68B07E77}" destId="{73715A0F-F5DC-4CD4-96DB-26394F68195B}" srcOrd="1" destOrd="0" presId="urn:microsoft.com/office/officeart/2005/8/layout/orgChart1"/>
    <dgm:cxn modelId="{412B0208-9B4D-4D70-BC3A-EA68A8291CCF}" type="presParOf" srcId="{73715A0F-F5DC-4CD4-96DB-26394F68195B}" destId="{E25BCEC8-2828-4393-ABA4-9DF9667299E5}" srcOrd="0" destOrd="0" presId="urn:microsoft.com/office/officeart/2005/8/layout/orgChart1"/>
    <dgm:cxn modelId="{0E450523-1836-43EB-8F8B-D382E59D9035}" type="presParOf" srcId="{73715A0F-F5DC-4CD4-96DB-26394F68195B}" destId="{EEDA297E-DB84-47ED-9ACD-C8004C77EA08}" srcOrd="1" destOrd="0" presId="urn:microsoft.com/office/officeart/2005/8/layout/orgChart1"/>
    <dgm:cxn modelId="{6675CAB1-3C96-451B-BB50-536D7D21E819}" type="presParOf" srcId="{EEDA297E-DB84-47ED-9ACD-C8004C77EA08}" destId="{DE3FCAD8-1FEF-498D-9D24-8387FD1BB311}" srcOrd="0" destOrd="0" presId="urn:microsoft.com/office/officeart/2005/8/layout/orgChart1"/>
    <dgm:cxn modelId="{CC14D532-4A37-44C1-9240-2BACB4429FE2}" type="presParOf" srcId="{DE3FCAD8-1FEF-498D-9D24-8387FD1BB311}" destId="{0206B46E-0620-4592-BBEF-9CCE481629F4}" srcOrd="0" destOrd="0" presId="urn:microsoft.com/office/officeart/2005/8/layout/orgChart1"/>
    <dgm:cxn modelId="{E475CB6C-D660-4920-81B6-ED3ABFDE9E79}" type="presParOf" srcId="{DE3FCAD8-1FEF-498D-9D24-8387FD1BB311}" destId="{853756EA-B7A2-4A93-94D2-7C30B407878C}" srcOrd="1" destOrd="0" presId="urn:microsoft.com/office/officeart/2005/8/layout/orgChart1"/>
    <dgm:cxn modelId="{8E42A7FD-125A-4DEE-8ED4-676698ECC8D1}" type="presParOf" srcId="{EEDA297E-DB84-47ED-9ACD-C8004C77EA08}" destId="{F06D0604-7AE4-4256-AE35-ADE967B0CA3F}" srcOrd="1" destOrd="0" presId="urn:microsoft.com/office/officeart/2005/8/layout/orgChart1"/>
    <dgm:cxn modelId="{827DDADA-4220-462F-A168-21818EAE0C86}" type="presParOf" srcId="{EEDA297E-DB84-47ED-9ACD-C8004C77EA08}" destId="{4555A69A-89B2-4DBF-8DAB-7D7F42C3F109}" srcOrd="2" destOrd="0" presId="urn:microsoft.com/office/officeart/2005/8/layout/orgChart1"/>
    <dgm:cxn modelId="{016B2C2B-253E-47C7-A90D-BD9B2D1EC619}" type="presParOf" srcId="{73715A0F-F5DC-4CD4-96DB-26394F68195B}" destId="{9FDF2CFE-F6BA-4D3A-9959-B433B47D8C7D}" srcOrd="2" destOrd="0" presId="urn:microsoft.com/office/officeart/2005/8/layout/orgChart1"/>
    <dgm:cxn modelId="{164BFAC0-2EB0-44BD-9F37-319B2B93333E}" type="presParOf" srcId="{73715A0F-F5DC-4CD4-96DB-26394F68195B}" destId="{951AFC5D-FB53-4E87-964F-A1EB8E6C8306}" srcOrd="3" destOrd="0" presId="urn:microsoft.com/office/officeart/2005/8/layout/orgChart1"/>
    <dgm:cxn modelId="{8CD00F63-A0E9-4B29-9C12-8ABAB3A71091}" type="presParOf" srcId="{951AFC5D-FB53-4E87-964F-A1EB8E6C8306}" destId="{E7219A16-D5EE-41C1-BFD4-78AF50C9EDF1}" srcOrd="0" destOrd="0" presId="urn:microsoft.com/office/officeart/2005/8/layout/orgChart1"/>
    <dgm:cxn modelId="{5883F3BA-E5B3-4994-8C04-865B0658DD0E}" type="presParOf" srcId="{E7219A16-D5EE-41C1-BFD4-78AF50C9EDF1}" destId="{1F87507B-572F-41BB-8648-F85479FE545D}" srcOrd="0" destOrd="0" presId="urn:microsoft.com/office/officeart/2005/8/layout/orgChart1"/>
    <dgm:cxn modelId="{0DDEB5F0-3DBA-461C-8CBA-BC66B7FE7110}" type="presParOf" srcId="{E7219A16-D5EE-41C1-BFD4-78AF50C9EDF1}" destId="{4A73D984-7ECC-47EB-B566-4BD2C39139E2}" srcOrd="1" destOrd="0" presId="urn:microsoft.com/office/officeart/2005/8/layout/orgChart1"/>
    <dgm:cxn modelId="{53899F7C-D010-462A-9AF7-D0B534EFA31E}" type="presParOf" srcId="{951AFC5D-FB53-4E87-964F-A1EB8E6C8306}" destId="{A8B6FFC7-200F-42BB-A220-6ABFCE1E69FD}" srcOrd="1" destOrd="0" presId="urn:microsoft.com/office/officeart/2005/8/layout/orgChart1"/>
    <dgm:cxn modelId="{A77545A6-5C14-4A33-8A0C-8FF21886EB82}" type="presParOf" srcId="{951AFC5D-FB53-4E87-964F-A1EB8E6C8306}" destId="{A8675F25-280C-4639-9DAD-88F9E176E062}" srcOrd="2" destOrd="0" presId="urn:microsoft.com/office/officeart/2005/8/layout/orgChart1"/>
    <dgm:cxn modelId="{63031691-64B0-4CE5-A1BC-F6712536896F}" type="presParOf" srcId="{73715A0F-F5DC-4CD4-96DB-26394F68195B}" destId="{A3758691-BF14-4F3E-BB12-C2351006A3A7}" srcOrd="4" destOrd="0" presId="urn:microsoft.com/office/officeart/2005/8/layout/orgChart1"/>
    <dgm:cxn modelId="{2D87DA4A-98B3-4B7E-9F47-DE0D2DEAFB73}" type="presParOf" srcId="{73715A0F-F5DC-4CD4-96DB-26394F68195B}" destId="{04271213-861E-4330-9964-B96A1E6BD816}" srcOrd="5" destOrd="0" presId="urn:microsoft.com/office/officeart/2005/8/layout/orgChart1"/>
    <dgm:cxn modelId="{6FC64367-0590-4248-9248-BF99ACD90768}" type="presParOf" srcId="{04271213-861E-4330-9964-B96A1E6BD816}" destId="{E4258563-738E-47DF-822B-81981FB7EA89}" srcOrd="0" destOrd="0" presId="urn:microsoft.com/office/officeart/2005/8/layout/orgChart1"/>
    <dgm:cxn modelId="{F3B0E6BF-4AC0-4888-A3E7-870BA686D638}" type="presParOf" srcId="{E4258563-738E-47DF-822B-81981FB7EA89}" destId="{63014054-230F-4C61-9F32-64B7577B094C}" srcOrd="0" destOrd="0" presId="urn:microsoft.com/office/officeart/2005/8/layout/orgChart1"/>
    <dgm:cxn modelId="{75DE2D3A-53AD-495E-8893-720F1337773F}" type="presParOf" srcId="{E4258563-738E-47DF-822B-81981FB7EA89}" destId="{BD2CBC84-F70F-4CA4-81A1-1237B843FDEE}" srcOrd="1" destOrd="0" presId="urn:microsoft.com/office/officeart/2005/8/layout/orgChart1"/>
    <dgm:cxn modelId="{17ADC598-C054-4D23-8497-E6CD70739DEF}" type="presParOf" srcId="{04271213-861E-4330-9964-B96A1E6BD816}" destId="{5E8F6EB4-7F27-4B4D-A6D7-973FED84F0A4}" srcOrd="1" destOrd="0" presId="urn:microsoft.com/office/officeart/2005/8/layout/orgChart1"/>
    <dgm:cxn modelId="{7CB3E909-9EBB-4C87-88C9-BB157050E375}" type="presParOf" srcId="{04271213-861E-4330-9964-B96A1E6BD816}" destId="{BE6B44D8-999E-4B5E-8EE9-11064E40FCE0}" srcOrd="2" destOrd="0" presId="urn:microsoft.com/office/officeart/2005/8/layout/orgChart1"/>
    <dgm:cxn modelId="{D4DCD427-8537-4242-859F-3689EEAA6027}" type="presParOf" srcId="{CFF077BA-DD4E-4C47-9ED3-395B68B07E77}" destId="{85DF4C1C-E9A8-4424-B964-D8C2B2CF8278}" srcOrd="2" destOrd="0" presId="urn:microsoft.com/office/officeart/2005/8/layout/orgChart1"/>
    <dgm:cxn modelId="{929CD63A-EE11-4D37-9F44-6E7CC4D8490E}" type="presParOf" srcId="{5A558914-ED34-4925-85CE-9C00B43A120D}" destId="{8222C3C5-B800-4FE8-8963-2B3243A869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47482-A0CC-4C3C-84FA-CC55818D615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183E5-BEBF-4DA1-B522-A99EDE7A832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 группы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1E62F-D991-4475-BFCC-9A86B378CFC8}" type="parTrans" cxnId="{1CCABC8B-1058-42C3-B41D-CB9E4A4B104F}">
      <dgm:prSet/>
      <dgm:spPr/>
      <dgm:t>
        <a:bodyPr/>
        <a:lstStyle/>
        <a:p>
          <a:endParaRPr lang="ru-RU"/>
        </a:p>
      </dgm:t>
    </dgm:pt>
    <dgm:pt modelId="{FFC47D53-69A4-4409-8D93-3AEB3428DF83}" type="sibTrans" cxnId="{1CCABC8B-1058-42C3-B41D-CB9E4A4B104F}">
      <dgm:prSet/>
      <dgm:spPr/>
      <dgm:t>
        <a:bodyPr/>
        <a:lstStyle/>
        <a:p>
          <a:endParaRPr lang="ru-RU"/>
        </a:p>
      </dgm:t>
    </dgm:pt>
    <dgm:pt modelId="{9F0DFAA3-DFBA-4F92-BADF-ADEC85C3D9D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D1305-3A5A-499C-B25F-4DF6DDD76561}" type="parTrans" cxnId="{DC39C1F1-1697-430D-8012-856E6510A6E6}">
      <dgm:prSet/>
      <dgm:spPr>
        <a:solidFill>
          <a:srgbClr val="F3F66A"/>
        </a:solidFill>
      </dgm:spPr>
      <dgm:t>
        <a:bodyPr/>
        <a:lstStyle/>
        <a:p>
          <a:endParaRPr lang="ru-RU"/>
        </a:p>
      </dgm:t>
    </dgm:pt>
    <dgm:pt modelId="{9CF3B6F8-C5FD-4D6D-9E80-A44DD9DEA528}" type="sibTrans" cxnId="{DC39C1F1-1697-430D-8012-856E6510A6E6}">
      <dgm:prSet/>
      <dgm:spPr/>
      <dgm:t>
        <a:bodyPr/>
        <a:lstStyle/>
        <a:p>
          <a:endParaRPr lang="ru-RU"/>
        </a:p>
      </dgm:t>
    </dgm:pt>
    <dgm:pt modelId="{BC4913E9-EFC2-4726-ADD3-FC652B5A4CB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3F05E-B4B5-4E8D-953F-DF5907D82DE9}" type="parTrans" cxnId="{DCE5A1F5-ABE2-486E-A129-FDE28123DA4C}">
      <dgm:prSet/>
      <dgm:spPr>
        <a:solidFill>
          <a:srgbClr val="F3F66A"/>
        </a:solidFill>
      </dgm:spPr>
      <dgm:t>
        <a:bodyPr/>
        <a:lstStyle/>
        <a:p>
          <a:endParaRPr lang="ru-RU"/>
        </a:p>
      </dgm:t>
    </dgm:pt>
    <dgm:pt modelId="{320EE1CE-51C0-4C36-9107-321AF59A9A4A}" type="sibTrans" cxnId="{DCE5A1F5-ABE2-486E-A129-FDE28123DA4C}">
      <dgm:prSet/>
      <dgm:spPr/>
      <dgm:t>
        <a:bodyPr/>
        <a:lstStyle/>
        <a:p>
          <a:endParaRPr lang="ru-RU"/>
        </a:p>
      </dgm:t>
    </dgm:pt>
    <dgm:pt modelId="{88A7F324-DF64-46DB-A069-D2B377C09D3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EB69A-8C9B-468C-BE16-76AD3194FDC4}" type="parTrans" cxnId="{68F0CDAE-9F40-4B4E-8511-897D967D86C6}">
      <dgm:prSet/>
      <dgm:spPr>
        <a:solidFill>
          <a:srgbClr val="F3F66A"/>
        </a:solidFill>
      </dgm:spPr>
      <dgm:t>
        <a:bodyPr/>
        <a:lstStyle/>
        <a:p>
          <a:endParaRPr lang="ru-RU"/>
        </a:p>
      </dgm:t>
    </dgm:pt>
    <dgm:pt modelId="{4B40AA3A-1029-4CC0-8E44-A81F8978FB92}" type="sibTrans" cxnId="{68F0CDAE-9F40-4B4E-8511-897D967D86C6}">
      <dgm:prSet/>
      <dgm:spPr/>
      <dgm:t>
        <a:bodyPr/>
        <a:lstStyle/>
        <a:p>
          <a:endParaRPr lang="ru-RU"/>
        </a:p>
      </dgm:t>
    </dgm:pt>
    <dgm:pt modelId="{B198BC78-33D8-4F32-874B-B0E6DC27B5E3}">
      <dgm:prSet/>
      <dgm:spPr/>
      <dgm:t>
        <a:bodyPr/>
        <a:lstStyle/>
        <a:p>
          <a:endParaRPr lang="ru-RU"/>
        </a:p>
      </dgm:t>
    </dgm:pt>
    <dgm:pt modelId="{425428C9-F85F-4108-9F4F-ABED1A734F52}" type="parTrans" cxnId="{7968ECC4-84F2-475F-AFE1-2545B974464B}">
      <dgm:prSet/>
      <dgm:spPr/>
      <dgm:t>
        <a:bodyPr/>
        <a:lstStyle/>
        <a:p>
          <a:endParaRPr lang="ru-RU"/>
        </a:p>
      </dgm:t>
    </dgm:pt>
    <dgm:pt modelId="{1F9CFDB1-640E-4B03-8D1D-C9F0478E7127}" type="sibTrans" cxnId="{7968ECC4-84F2-475F-AFE1-2545B974464B}">
      <dgm:prSet/>
      <dgm:spPr/>
      <dgm:t>
        <a:bodyPr/>
        <a:lstStyle/>
        <a:p>
          <a:endParaRPr lang="ru-RU"/>
        </a:p>
      </dgm:t>
    </dgm:pt>
    <dgm:pt modelId="{A6847D00-91A7-4D4E-A7E9-E6B27425C36C}">
      <dgm:prSet/>
      <dgm:spPr/>
      <dgm:t>
        <a:bodyPr/>
        <a:lstStyle/>
        <a:p>
          <a:endParaRPr lang="ru-RU"/>
        </a:p>
      </dgm:t>
    </dgm:pt>
    <dgm:pt modelId="{507DC811-7CE4-4B74-B914-33EBB51BD4DE}" type="parTrans" cxnId="{A7067F16-504E-4B4A-B811-A3DAF9870C26}">
      <dgm:prSet/>
      <dgm:spPr/>
      <dgm:t>
        <a:bodyPr/>
        <a:lstStyle/>
        <a:p>
          <a:endParaRPr lang="ru-RU"/>
        </a:p>
      </dgm:t>
    </dgm:pt>
    <dgm:pt modelId="{69CB1167-592B-46A6-B3CD-208EDD244C06}" type="sibTrans" cxnId="{A7067F16-504E-4B4A-B811-A3DAF9870C26}">
      <dgm:prSet/>
      <dgm:spPr/>
      <dgm:t>
        <a:bodyPr/>
        <a:lstStyle/>
        <a:p>
          <a:endParaRPr lang="ru-RU"/>
        </a:p>
      </dgm:t>
    </dgm:pt>
    <dgm:pt modelId="{8DAE4593-9DB1-4EF8-8627-45F540C51323}">
      <dgm:prSet/>
      <dgm:spPr/>
      <dgm:t>
        <a:bodyPr/>
        <a:lstStyle/>
        <a:p>
          <a:endParaRPr lang="ru-RU"/>
        </a:p>
      </dgm:t>
    </dgm:pt>
    <dgm:pt modelId="{C0869971-B984-491B-8CDD-0BEE2A5E20A2}" type="parTrans" cxnId="{1254FB01-3AA2-4745-A24B-DB777E87283D}">
      <dgm:prSet/>
      <dgm:spPr/>
      <dgm:t>
        <a:bodyPr/>
        <a:lstStyle/>
        <a:p>
          <a:endParaRPr lang="ru-RU"/>
        </a:p>
      </dgm:t>
    </dgm:pt>
    <dgm:pt modelId="{78B6BFDD-197A-45A4-86BD-AE2E0D0936CF}" type="sibTrans" cxnId="{1254FB01-3AA2-4745-A24B-DB777E87283D}">
      <dgm:prSet/>
      <dgm:spPr/>
      <dgm:t>
        <a:bodyPr/>
        <a:lstStyle/>
        <a:p>
          <a:endParaRPr lang="ru-RU"/>
        </a:p>
      </dgm:t>
    </dgm:pt>
    <dgm:pt modelId="{DD99EFDC-FCA8-4D85-B5D9-09BEE0E336BE}">
      <dgm:prSet/>
      <dgm:spPr/>
      <dgm:t>
        <a:bodyPr/>
        <a:lstStyle/>
        <a:p>
          <a:endParaRPr lang="ru-RU"/>
        </a:p>
      </dgm:t>
    </dgm:pt>
    <dgm:pt modelId="{83AB0685-1922-4CA4-80A2-A418C2A4025C}" type="parTrans" cxnId="{B75384B9-B3D5-4786-928C-A132109D6E70}">
      <dgm:prSet/>
      <dgm:spPr/>
      <dgm:t>
        <a:bodyPr/>
        <a:lstStyle/>
        <a:p>
          <a:endParaRPr lang="ru-RU"/>
        </a:p>
      </dgm:t>
    </dgm:pt>
    <dgm:pt modelId="{4E8DDCB6-AA70-4A6B-9DC9-63E8EFB4E995}" type="sibTrans" cxnId="{B75384B9-B3D5-4786-928C-A132109D6E70}">
      <dgm:prSet/>
      <dgm:spPr/>
      <dgm:t>
        <a:bodyPr/>
        <a:lstStyle/>
        <a:p>
          <a:endParaRPr lang="ru-RU"/>
        </a:p>
      </dgm:t>
    </dgm:pt>
    <dgm:pt modelId="{A2E0C2B8-DB33-4E8D-B519-9590A94FD3DE}">
      <dgm:prSet/>
      <dgm:spPr/>
      <dgm:t>
        <a:bodyPr/>
        <a:lstStyle/>
        <a:p>
          <a:endParaRPr lang="ru-RU"/>
        </a:p>
      </dgm:t>
    </dgm:pt>
    <dgm:pt modelId="{CBBCA1F3-C32F-4ADB-AC19-04032B170E31}" type="parTrans" cxnId="{7276BE8B-8F11-4DD4-9B7A-B7A11A34756B}">
      <dgm:prSet/>
      <dgm:spPr/>
      <dgm:t>
        <a:bodyPr/>
        <a:lstStyle/>
        <a:p>
          <a:endParaRPr lang="ru-RU"/>
        </a:p>
      </dgm:t>
    </dgm:pt>
    <dgm:pt modelId="{D6021F0A-B635-4078-AA3A-DB9E84AEE504}" type="sibTrans" cxnId="{7276BE8B-8F11-4DD4-9B7A-B7A11A34756B}">
      <dgm:prSet/>
      <dgm:spPr/>
      <dgm:t>
        <a:bodyPr/>
        <a:lstStyle/>
        <a:p>
          <a:endParaRPr lang="ru-RU"/>
        </a:p>
      </dgm:t>
    </dgm:pt>
    <dgm:pt modelId="{A0BA860A-52BE-44C8-AA88-5C2DCF497545}" type="pres">
      <dgm:prSet presAssocID="{B0E47482-A0CC-4C3C-84FA-CC55818D61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55009-87AD-4E68-A202-29C2E4E02160}" type="pres">
      <dgm:prSet presAssocID="{FBE183E5-BEBF-4DA1-B522-A99EDE7A832F}" presName="centerShape" presStyleLbl="node0" presStyleIdx="0" presStyleCnt="1" custScaleX="184520" custScaleY="71069" custLinFactNeighborX="976" custLinFactNeighborY="-47239"/>
      <dgm:spPr/>
      <dgm:t>
        <a:bodyPr/>
        <a:lstStyle/>
        <a:p>
          <a:endParaRPr lang="ru-RU"/>
        </a:p>
      </dgm:t>
    </dgm:pt>
    <dgm:pt modelId="{20AD898A-496F-45E2-A8AC-FBA20136A20B}" type="pres">
      <dgm:prSet presAssocID="{5CDD1305-3A5A-499C-B25F-4DF6DDD76561}" presName="parTrans" presStyleLbl="sibTrans2D1" presStyleIdx="0" presStyleCnt="3" custAng="21451900" custScaleX="138367"/>
      <dgm:spPr/>
      <dgm:t>
        <a:bodyPr/>
        <a:lstStyle/>
        <a:p>
          <a:endParaRPr lang="ru-RU"/>
        </a:p>
      </dgm:t>
    </dgm:pt>
    <dgm:pt modelId="{9D9F8E52-EE77-4958-882F-3581F4E67A6D}" type="pres">
      <dgm:prSet presAssocID="{5CDD1305-3A5A-499C-B25F-4DF6DDD7656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59D96B7-461C-4D09-9714-BE3696027CC7}" type="pres">
      <dgm:prSet presAssocID="{9F0DFAA3-DFBA-4F92-BADF-ADEC85C3D9DE}" presName="node" presStyleLbl="node1" presStyleIdx="0" presStyleCnt="3" custScaleX="67079" custScaleY="59114" custRadScaleRad="17833" custRadScaleInc="-29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AF823-7642-4486-9413-CBDBF981E585}" type="pres">
      <dgm:prSet presAssocID="{FF23F05E-B4B5-4E8D-953F-DF5907D82DE9}" presName="parTrans" presStyleLbl="sibTrans2D1" presStyleIdx="1" presStyleCnt="3"/>
      <dgm:spPr/>
      <dgm:t>
        <a:bodyPr/>
        <a:lstStyle/>
        <a:p>
          <a:endParaRPr lang="ru-RU"/>
        </a:p>
      </dgm:t>
    </dgm:pt>
    <dgm:pt modelId="{963FEED1-5ECF-4679-AAEC-54FA5B99F9E9}" type="pres">
      <dgm:prSet presAssocID="{FF23F05E-B4B5-4E8D-953F-DF5907D82DE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8BA92D1-CD05-4952-9467-EAE3C8F79058}" type="pres">
      <dgm:prSet presAssocID="{BC4913E9-EFC2-4726-ADD3-FC652B5A4CB0}" presName="node" presStyleLbl="node1" presStyleIdx="1" presStyleCnt="3" custScaleX="67079" custScaleY="59114" custRadScaleRad="142360" custRadScaleInc="-96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DFA91-17CE-4C5C-A836-DAF0B2D9879E}" type="pres">
      <dgm:prSet presAssocID="{031EB69A-8C9B-468C-BE16-76AD3194FDC4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CE0EE19-FED1-400E-BD3D-55C3C2716C90}" type="pres">
      <dgm:prSet presAssocID="{031EB69A-8C9B-468C-BE16-76AD3194FDC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4AE7079-0FF9-464E-A635-A7828538BC2D}" type="pres">
      <dgm:prSet presAssocID="{88A7F324-DF64-46DB-A069-D2B377C09D3C}" presName="node" presStyleLbl="node1" presStyleIdx="2" presStyleCnt="3" custScaleX="67079" custScaleY="59114" custRadScaleRad="142774" custRadScaleInc="10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9C1F1-1697-430D-8012-856E6510A6E6}" srcId="{FBE183E5-BEBF-4DA1-B522-A99EDE7A832F}" destId="{9F0DFAA3-DFBA-4F92-BADF-ADEC85C3D9DE}" srcOrd="0" destOrd="0" parTransId="{5CDD1305-3A5A-499C-B25F-4DF6DDD76561}" sibTransId="{9CF3B6F8-C5FD-4D6D-9E80-A44DD9DEA528}"/>
    <dgm:cxn modelId="{DEBD9069-0BCE-4D10-A6C1-5C366379DE4C}" type="presOf" srcId="{031EB69A-8C9B-468C-BE16-76AD3194FDC4}" destId="{ACE0EE19-FED1-400E-BD3D-55C3C2716C90}" srcOrd="1" destOrd="0" presId="urn:microsoft.com/office/officeart/2005/8/layout/radial5"/>
    <dgm:cxn modelId="{13602510-DFCB-4539-BC75-CE5BB39E215D}" type="presOf" srcId="{5CDD1305-3A5A-499C-B25F-4DF6DDD76561}" destId="{9D9F8E52-EE77-4958-882F-3581F4E67A6D}" srcOrd="1" destOrd="0" presId="urn:microsoft.com/office/officeart/2005/8/layout/radial5"/>
    <dgm:cxn modelId="{1CCABC8B-1058-42C3-B41D-CB9E4A4B104F}" srcId="{B0E47482-A0CC-4C3C-84FA-CC55818D615E}" destId="{FBE183E5-BEBF-4DA1-B522-A99EDE7A832F}" srcOrd="0" destOrd="0" parTransId="{42C1E62F-D991-4475-BFCC-9A86B378CFC8}" sibTransId="{FFC47D53-69A4-4409-8D93-3AEB3428DF83}"/>
    <dgm:cxn modelId="{A7067F16-504E-4B4A-B811-A3DAF9870C26}" srcId="{B0E47482-A0CC-4C3C-84FA-CC55818D615E}" destId="{A6847D00-91A7-4D4E-A7E9-E6B27425C36C}" srcOrd="2" destOrd="0" parTransId="{507DC811-7CE4-4B74-B914-33EBB51BD4DE}" sibTransId="{69CB1167-592B-46A6-B3CD-208EDD244C06}"/>
    <dgm:cxn modelId="{7276BE8B-8F11-4DD4-9B7A-B7A11A34756B}" srcId="{B0E47482-A0CC-4C3C-84FA-CC55818D615E}" destId="{A2E0C2B8-DB33-4E8D-B519-9590A94FD3DE}" srcOrd="5" destOrd="0" parTransId="{CBBCA1F3-C32F-4ADB-AC19-04032B170E31}" sibTransId="{D6021F0A-B635-4078-AA3A-DB9E84AEE504}"/>
    <dgm:cxn modelId="{EDA35B66-1300-4AB9-A63C-92558AAA6237}" type="presOf" srcId="{9F0DFAA3-DFBA-4F92-BADF-ADEC85C3D9DE}" destId="{C59D96B7-461C-4D09-9714-BE3696027CC7}" srcOrd="0" destOrd="0" presId="urn:microsoft.com/office/officeart/2005/8/layout/radial5"/>
    <dgm:cxn modelId="{1E21E5BF-CD44-4327-91D6-05FE76F547DD}" type="presOf" srcId="{FF23F05E-B4B5-4E8D-953F-DF5907D82DE9}" destId="{541AF823-7642-4486-9413-CBDBF981E585}" srcOrd="0" destOrd="0" presId="urn:microsoft.com/office/officeart/2005/8/layout/radial5"/>
    <dgm:cxn modelId="{1E72443D-4C78-499A-BED7-C8721E3C7A7D}" type="presOf" srcId="{BC4913E9-EFC2-4726-ADD3-FC652B5A4CB0}" destId="{C8BA92D1-CD05-4952-9467-EAE3C8F79058}" srcOrd="0" destOrd="0" presId="urn:microsoft.com/office/officeart/2005/8/layout/radial5"/>
    <dgm:cxn modelId="{4F5E2909-2173-455F-BA9C-E329C89E5CE7}" type="presOf" srcId="{88A7F324-DF64-46DB-A069-D2B377C09D3C}" destId="{B4AE7079-0FF9-464E-A635-A7828538BC2D}" srcOrd="0" destOrd="0" presId="urn:microsoft.com/office/officeart/2005/8/layout/radial5"/>
    <dgm:cxn modelId="{68F0CDAE-9F40-4B4E-8511-897D967D86C6}" srcId="{FBE183E5-BEBF-4DA1-B522-A99EDE7A832F}" destId="{88A7F324-DF64-46DB-A069-D2B377C09D3C}" srcOrd="2" destOrd="0" parTransId="{031EB69A-8C9B-468C-BE16-76AD3194FDC4}" sibTransId="{4B40AA3A-1029-4CC0-8E44-A81F8978FB92}"/>
    <dgm:cxn modelId="{4D59D743-89A8-43B9-8348-6CEB2B4CF313}" type="presOf" srcId="{5CDD1305-3A5A-499C-B25F-4DF6DDD76561}" destId="{20AD898A-496F-45E2-A8AC-FBA20136A20B}" srcOrd="0" destOrd="0" presId="urn:microsoft.com/office/officeart/2005/8/layout/radial5"/>
    <dgm:cxn modelId="{DCE5A1F5-ABE2-486E-A129-FDE28123DA4C}" srcId="{FBE183E5-BEBF-4DA1-B522-A99EDE7A832F}" destId="{BC4913E9-EFC2-4726-ADD3-FC652B5A4CB0}" srcOrd="1" destOrd="0" parTransId="{FF23F05E-B4B5-4E8D-953F-DF5907D82DE9}" sibTransId="{320EE1CE-51C0-4C36-9107-321AF59A9A4A}"/>
    <dgm:cxn modelId="{C24DF9DD-0760-42E2-959E-A1A2B92EE223}" type="presOf" srcId="{031EB69A-8C9B-468C-BE16-76AD3194FDC4}" destId="{DE8DFA91-17CE-4C5C-A836-DAF0B2D9879E}" srcOrd="0" destOrd="0" presId="urn:microsoft.com/office/officeart/2005/8/layout/radial5"/>
    <dgm:cxn modelId="{3D417F7D-8196-4837-9708-918D661B6707}" type="presOf" srcId="{FF23F05E-B4B5-4E8D-953F-DF5907D82DE9}" destId="{963FEED1-5ECF-4679-AAEC-54FA5B99F9E9}" srcOrd="1" destOrd="0" presId="urn:microsoft.com/office/officeart/2005/8/layout/radial5"/>
    <dgm:cxn modelId="{7968ECC4-84F2-475F-AFE1-2545B974464B}" srcId="{B0E47482-A0CC-4C3C-84FA-CC55818D615E}" destId="{B198BC78-33D8-4F32-874B-B0E6DC27B5E3}" srcOrd="1" destOrd="0" parTransId="{425428C9-F85F-4108-9F4F-ABED1A734F52}" sibTransId="{1F9CFDB1-640E-4B03-8D1D-C9F0478E7127}"/>
    <dgm:cxn modelId="{CC18FB09-F7B2-4902-A784-1D192CBBAAF2}" type="presOf" srcId="{FBE183E5-BEBF-4DA1-B522-A99EDE7A832F}" destId="{02F55009-87AD-4E68-A202-29C2E4E02160}" srcOrd="0" destOrd="0" presId="urn:microsoft.com/office/officeart/2005/8/layout/radial5"/>
    <dgm:cxn modelId="{37C11F17-B4DA-4AF3-B2F3-CEAC56845E46}" type="presOf" srcId="{B0E47482-A0CC-4C3C-84FA-CC55818D615E}" destId="{A0BA860A-52BE-44C8-AA88-5C2DCF497545}" srcOrd="0" destOrd="0" presId="urn:microsoft.com/office/officeart/2005/8/layout/radial5"/>
    <dgm:cxn modelId="{1254FB01-3AA2-4745-A24B-DB777E87283D}" srcId="{B0E47482-A0CC-4C3C-84FA-CC55818D615E}" destId="{8DAE4593-9DB1-4EF8-8627-45F540C51323}" srcOrd="3" destOrd="0" parTransId="{C0869971-B984-491B-8CDD-0BEE2A5E20A2}" sibTransId="{78B6BFDD-197A-45A4-86BD-AE2E0D0936CF}"/>
    <dgm:cxn modelId="{B75384B9-B3D5-4786-928C-A132109D6E70}" srcId="{B0E47482-A0CC-4C3C-84FA-CC55818D615E}" destId="{DD99EFDC-FCA8-4D85-B5D9-09BEE0E336BE}" srcOrd="4" destOrd="0" parTransId="{83AB0685-1922-4CA4-80A2-A418C2A4025C}" sibTransId="{4E8DDCB6-AA70-4A6B-9DC9-63E8EFB4E995}"/>
    <dgm:cxn modelId="{5E619452-EC98-4ABE-AB0A-7A7234AC4A30}" type="presParOf" srcId="{A0BA860A-52BE-44C8-AA88-5C2DCF497545}" destId="{02F55009-87AD-4E68-A202-29C2E4E02160}" srcOrd="0" destOrd="0" presId="urn:microsoft.com/office/officeart/2005/8/layout/radial5"/>
    <dgm:cxn modelId="{E15A430D-8F51-4790-A50F-1AC45F439B02}" type="presParOf" srcId="{A0BA860A-52BE-44C8-AA88-5C2DCF497545}" destId="{20AD898A-496F-45E2-A8AC-FBA20136A20B}" srcOrd="1" destOrd="0" presId="urn:microsoft.com/office/officeart/2005/8/layout/radial5"/>
    <dgm:cxn modelId="{1D72CFEA-0473-4655-ADCA-8FC173E666C0}" type="presParOf" srcId="{20AD898A-496F-45E2-A8AC-FBA20136A20B}" destId="{9D9F8E52-EE77-4958-882F-3581F4E67A6D}" srcOrd="0" destOrd="0" presId="urn:microsoft.com/office/officeart/2005/8/layout/radial5"/>
    <dgm:cxn modelId="{2B9C1D9B-6B04-4B37-8747-13F91F60BE0C}" type="presParOf" srcId="{A0BA860A-52BE-44C8-AA88-5C2DCF497545}" destId="{C59D96B7-461C-4D09-9714-BE3696027CC7}" srcOrd="2" destOrd="0" presId="urn:microsoft.com/office/officeart/2005/8/layout/radial5"/>
    <dgm:cxn modelId="{923EED5D-A977-4CC3-AF66-329149B5108A}" type="presParOf" srcId="{A0BA860A-52BE-44C8-AA88-5C2DCF497545}" destId="{541AF823-7642-4486-9413-CBDBF981E585}" srcOrd="3" destOrd="0" presId="urn:microsoft.com/office/officeart/2005/8/layout/radial5"/>
    <dgm:cxn modelId="{E71D7AAE-92F0-4561-9F3C-C73199BAB7B8}" type="presParOf" srcId="{541AF823-7642-4486-9413-CBDBF981E585}" destId="{963FEED1-5ECF-4679-AAEC-54FA5B99F9E9}" srcOrd="0" destOrd="0" presId="urn:microsoft.com/office/officeart/2005/8/layout/radial5"/>
    <dgm:cxn modelId="{7B4B8756-564A-49C9-A400-C38BACAC19BF}" type="presParOf" srcId="{A0BA860A-52BE-44C8-AA88-5C2DCF497545}" destId="{C8BA92D1-CD05-4952-9467-EAE3C8F79058}" srcOrd="4" destOrd="0" presId="urn:microsoft.com/office/officeart/2005/8/layout/radial5"/>
    <dgm:cxn modelId="{F5FFD554-5841-45CF-8F1A-A353CA05B4BD}" type="presParOf" srcId="{A0BA860A-52BE-44C8-AA88-5C2DCF497545}" destId="{DE8DFA91-17CE-4C5C-A836-DAF0B2D9879E}" srcOrd="5" destOrd="0" presId="urn:microsoft.com/office/officeart/2005/8/layout/radial5"/>
    <dgm:cxn modelId="{0AA03A13-2CF4-4C64-BD11-A555EFD265CA}" type="presParOf" srcId="{DE8DFA91-17CE-4C5C-A836-DAF0B2D9879E}" destId="{ACE0EE19-FED1-400E-BD3D-55C3C2716C90}" srcOrd="0" destOrd="0" presId="urn:microsoft.com/office/officeart/2005/8/layout/radial5"/>
    <dgm:cxn modelId="{5FE290F3-A698-4041-9315-76400BC7B2DE}" type="presParOf" srcId="{A0BA860A-52BE-44C8-AA88-5C2DCF497545}" destId="{B4AE7079-0FF9-464E-A635-A7828538BC2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360422-1A75-46E5-A501-0F64CD08EE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337D5-50CA-40CF-862E-7BCB7F1E9FE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первичной лабораторной диагностики ВИЧ-инфекции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427E4-EE73-4B59-BB3F-EE35B76DA2A2}" type="parTrans" cxnId="{78821068-ABEC-41E6-9140-EBFFB83217A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0D47A-2657-4FB3-88C1-4D1D8D9D0BE3}" type="sibTrans" cxnId="{78821068-ABEC-41E6-9140-EBFFB83217A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F17AF-D00E-41D6-B55B-ED075275D7B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Скрининговый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12612-DD34-416B-86A8-E48E34CCAD6B}" type="parTrans" cxnId="{E64D42A2-A8EE-4A6F-8A3D-AE7A8EC74E8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0EA6A-7454-44CA-97D6-C2EEE62A210B}" type="sibTrans" cxnId="{E64D42A2-A8EE-4A6F-8A3D-AE7A8EC74E8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21CF3-6C98-46A5-8509-9958E5D31DF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антител ВИЧ: </a:t>
          </a: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иммуноферментный анализ </a:t>
          </a:r>
        </a:p>
        <a:p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(ИФА)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293C0-5811-48F0-8D9F-9956BDC7B8C5}" type="parTrans" cxnId="{09FBDAF7-0599-4FC3-91FE-775DC6169D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ADE31-D999-40B2-A503-FA602452B125}" type="sibTrans" cxnId="{09FBDAF7-0599-4FC3-91FE-775DC6169D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85B83-65C0-49B6-838C-F3917E22509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Референтный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BC0DC-8C36-42BD-997E-E58D88C4497C}" type="parTrans" cxnId="{DA37EE93-7F40-4C5A-A047-4C6DC7ACC7D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9287D-F08E-4F1F-AAAE-1BD156B9FB90}" type="sibTrans" cxnId="{DA37EE93-7F40-4C5A-A047-4C6DC7ACC7D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271FC-BFF4-49C1-BB0C-B5CD1D85E17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высокоспецифичных ИФА тест-систем и метод иммуноблотинга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D27F6-1044-41AC-AE0D-A77A3F5BE7CA}" type="parTrans" cxnId="{F6491CF9-4D69-4F9B-98F3-FAEF8160AE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7055-1021-407B-8E1B-F0D41E208224}" type="sibTrans" cxnId="{F6491CF9-4D69-4F9B-98F3-FAEF8160AE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99358-A638-41C0-83AE-980B1E17CFFB}" type="pres">
      <dgm:prSet presAssocID="{29360422-1A75-46E5-A501-0F64CD08EE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E7324B-0974-4513-8EF5-BC97CE16C0B3}" type="pres">
      <dgm:prSet presAssocID="{725337D5-50CA-40CF-862E-7BCB7F1E9FEC}" presName="hierRoot1" presStyleCnt="0"/>
      <dgm:spPr/>
    </dgm:pt>
    <dgm:pt modelId="{446B6487-B8E7-4CA5-BF99-A817FDC5BB64}" type="pres">
      <dgm:prSet presAssocID="{725337D5-50CA-40CF-862E-7BCB7F1E9FEC}" presName="composite" presStyleCnt="0"/>
      <dgm:spPr/>
    </dgm:pt>
    <dgm:pt modelId="{C1545B7A-E764-4079-88F6-5F39C12BCE92}" type="pres">
      <dgm:prSet presAssocID="{725337D5-50CA-40CF-862E-7BCB7F1E9FEC}" presName="background" presStyleLbl="node0" presStyleIdx="0" presStyleCnt="1"/>
      <dgm:spPr/>
    </dgm:pt>
    <dgm:pt modelId="{9FAEB329-44F6-4DEA-80E5-3B26FF7D70AA}" type="pres">
      <dgm:prSet presAssocID="{725337D5-50CA-40CF-862E-7BCB7F1E9FEC}" presName="text" presStyleLbl="fgAcc0" presStyleIdx="0" presStyleCnt="1" custScaleX="179737" custScaleY="49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91172-A2C1-4D3E-8CA0-1FE9A4C892D8}" type="pres">
      <dgm:prSet presAssocID="{725337D5-50CA-40CF-862E-7BCB7F1E9FEC}" presName="hierChild2" presStyleCnt="0"/>
      <dgm:spPr/>
    </dgm:pt>
    <dgm:pt modelId="{BE9B3DAA-3B80-4228-8BD4-EC1439E7AEE1}" type="pres">
      <dgm:prSet presAssocID="{EBA12612-DD34-416B-86A8-E48E34CCAD6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8C4E93B-AB97-413B-9D44-C25C1791AD6D}" type="pres">
      <dgm:prSet presAssocID="{140F17AF-D00E-41D6-B55B-ED075275D7B1}" presName="hierRoot2" presStyleCnt="0"/>
      <dgm:spPr/>
    </dgm:pt>
    <dgm:pt modelId="{1A09EE71-C4C1-44D8-ACFB-DD539B1D51E9}" type="pres">
      <dgm:prSet presAssocID="{140F17AF-D00E-41D6-B55B-ED075275D7B1}" presName="composite2" presStyleCnt="0"/>
      <dgm:spPr/>
    </dgm:pt>
    <dgm:pt modelId="{6F24FBB4-9152-4D83-A15C-6E02D45D911C}" type="pres">
      <dgm:prSet presAssocID="{140F17AF-D00E-41D6-B55B-ED075275D7B1}" presName="background2" presStyleLbl="node2" presStyleIdx="0" presStyleCnt="2"/>
      <dgm:spPr/>
    </dgm:pt>
    <dgm:pt modelId="{0899982C-97EC-4AD2-9ED9-F6EB63F2E839}" type="pres">
      <dgm:prSet presAssocID="{140F17AF-D00E-41D6-B55B-ED075275D7B1}" presName="text2" presStyleLbl="fgAcc2" presStyleIdx="0" presStyleCnt="2" custScaleX="129234" custScaleY="44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CB9F0C-6F51-4ABF-A4C8-E0A42ED6D0B4}" type="pres">
      <dgm:prSet presAssocID="{140F17AF-D00E-41D6-B55B-ED075275D7B1}" presName="hierChild3" presStyleCnt="0"/>
      <dgm:spPr/>
    </dgm:pt>
    <dgm:pt modelId="{F539EBE0-099A-4D88-9830-E533637551BC}" type="pres">
      <dgm:prSet presAssocID="{B61293C0-5811-48F0-8D9F-9956BDC7B8C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432109F-D276-4931-BD5C-EA2AD1429EA4}" type="pres">
      <dgm:prSet presAssocID="{1E021CF3-6C98-46A5-8509-9958E5D31DFC}" presName="hierRoot3" presStyleCnt="0"/>
      <dgm:spPr/>
    </dgm:pt>
    <dgm:pt modelId="{D95F404E-A35F-4F4A-8CD9-52BF8DAE6060}" type="pres">
      <dgm:prSet presAssocID="{1E021CF3-6C98-46A5-8509-9958E5D31DFC}" presName="composite3" presStyleCnt="0"/>
      <dgm:spPr/>
    </dgm:pt>
    <dgm:pt modelId="{F1273EA3-65B7-4DF0-AA9F-8253B24856F1}" type="pres">
      <dgm:prSet presAssocID="{1E021CF3-6C98-46A5-8509-9958E5D31DFC}" presName="background3" presStyleLbl="node3" presStyleIdx="0" presStyleCnt="2"/>
      <dgm:spPr/>
    </dgm:pt>
    <dgm:pt modelId="{911358B9-9892-4399-9359-5CB986D0B1B3}" type="pres">
      <dgm:prSet presAssocID="{1E021CF3-6C98-46A5-8509-9958E5D31DFC}" presName="text3" presStyleLbl="fgAcc3" presStyleIdx="0" presStyleCnt="2" custScaleX="201430" custScaleY="7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2FD1A-A812-4B83-97D0-9C5B56171C7F}" type="pres">
      <dgm:prSet presAssocID="{1E021CF3-6C98-46A5-8509-9958E5D31DFC}" presName="hierChild4" presStyleCnt="0"/>
      <dgm:spPr/>
    </dgm:pt>
    <dgm:pt modelId="{564F4650-1882-40C9-9CA9-96232F5CAFC0}" type="pres">
      <dgm:prSet presAssocID="{D82BC0DC-8C36-42BD-997E-E58D88C4497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1C83C55-F372-4D20-8C2E-44D59994BD11}" type="pres">
      <dgm:prSet presAssocID="{B3E85B83-65C0-49B6-838C-F3917E225096}" presName="hierRoot2" presStyleCnt="0"/>
      <dgm:spPr/>
    </dgm:pt>
    <dgm:pt modelId="{1D96D48C-4D91-4AE8-9A5A-15F5D1885292}" type="pres">
      <dgm:prSet presAssocID="{B3E85B83-65C0-49B6-838C-F3917E225096}" presName="composite2" presStyleCnt="0"/>
      <dgm:spPr/>
    </dgm:pt>
    <dgm:pt modelId="{595C9265-092F-4223-B925-88DB43691142}" type="pres">
      <dgm:prSet presAssocID="{B3E85B83-65C0-49B6-838C-F3917E225096}" presName="background2" presStyleLbl="node2" presStyleIdx="1" presStyleCnt="2"/>
      <dgm:spPr/>
    </dgm:pt>
    <dgm:pt modelId="{73A54FA9-26BC-428B-B648-070F8C4D2685}" type="pres">
      <dgm:prSet presAssocID="{B3E85B83-65C0-49B6-838C-F3917E225096}" presName="text2" presStyleLbl="fgAcc2" presStyleIdx="1" presStyleCnt="2" custScaleX="129234" custScaleY="44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D44BD-9534-47DD-8E61-069085B804FB}" type="pres">
      <dgm:prSet presAssocID="{B3E85B83-65C0-49B6-838C-F3917E225096}" presName="hierChild3" presStyleCnt="0"/>
      <dgm:spPr/>
    </dgm:pt>
    <dgm:pt modelId="{5A68227B-91AA-4804-826F-77A3BF6E09B9}" type="pres">
      <dgm:prSet presAssocID="{BB8D27F6-1044-41AC-AE0D-A77A3F5BE7CA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55A53FB-67B5-478D-B66F-02404A33AFB5}" type="pres">
      <dgm:prSet presAssocID="{DB0271FC-BFF4-49C1-BB0C-B5CD1D85E179}" presName="hierRoot3" presStyleCnt="0"/>
      <dgm:spPr/>
    </dgm:pt>
    <dgm:pt modelId="{3780BC77-937C-412B-A6EC-DCFBD087D212}" type="pres">
      <dgm:prSet presAssocID="{DB0271FC-BFF4-49C1-BB0C-B5CD1D85E179}" presName="composite3" presStyleCnt="0"/>
      <dgm:spPr/>
    </dgm:pt>
    <dgm:pt modelId="{BE756FE8-64E4-4D70-A47E-717D37F9E8A0}" type="pres">
      <dgm:prSet presAssocID="{DB0271FC-BFF4-49C1-BB0C-B5CD1D85E179}" presName="background3" presStyleLbl="node3" presStyleIdx="1" presStyleCnt="2"/>
      <dgm:spPr/>
    </dgm:pt>
    <dgm:pt modelId="{0763CF9C-A905-4891-8A15-734FAEDD51D5}" type="pres">
      <dgm:prSet presAssocID="{DB0271FC-BFF4-49C1-BB0C-B5CD1D85E179}" presName="text3" presStyleLbl="fgAcc3" presStyleIdx="1" presStyleCnt="2" custScaleX="185788" custScaleY="7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74EE9F-0791-4FCA-A847-543F5458A7F2}" type="pres">
      <dgm:prSet presAssocID="{DB0271FC-BFF4-49C1-BB0C-B5CD1D85E179}" presName="hierChild4" presStyleCnt="0"/>
      <dgm:spPr/>
    </dgm:pt>
  </dgm:ptLst>
  <dgm:cxnLst>
    <dgm:cxn modelId="{F4D44D06-F190-4FEC-982D-4C5A23155218}" type="presOf" srcId="{EBA12612-DD34-416B-86A8-E48E34CCAD6B}" destId="{BE9B3DAA-3B80-4228-8BD4-EC1439E7AEE1}" srcOrd="0" destOrd="0" presId="urn:microsoft.com/office/officeart/2005/8/layout/hierarchy1"/>
    <dgm:cxn modelId="{EEC2BA38-9F7D-4CF4-8FD2-566EE7B6E1B3}" type="presOf" srcId="{725337D5-50CA-40CF-862E-7BCB7F1E9FEC}" destId="{9FAEB329-44F6-4DEA-80E5-3B26FF7D70AA}" srcOrd="0" destOrd="0" presId="urn:microsoft.com/office/officeart/2005/8/layout/hierarchy1"/>
    <dgm:cxn modelId="{46F0CA65-8A4F-462F-852D-9D548F42DDC5}" type="presOf" srcId="{29360422-1A75-46E5-A501-0F64CD08EEA7}" destId="{64799358-A638-41C0-83AE-980B1E17CFFB}" srcOrd="0" destOrd="0" presId="urn:microsoft.com/office/officeart/2005/8/layout/hierarchy1"/>
    <dgm:cxn modelId="{A1466D2F-CD5D-4E64-9DA0-4BA7F7465C88}" type="presOf" srcId="{D82BC0DC-8C36-42BD-997E-E58D88C4497C}" destId="{564F4650-1882-40C9-9CA9-96232F5CAFC0}" srcOrd="0" destOrd="0" presId="urn:microsoft.com/office/officeart/2005/8/layout/hierarchy1"/>
    <dgm:cxn modelId="{ADFCFB57-4C06-4EA7-B1E7-BF638FC62ED8}" type="presOf" srcId="{B3E85B83-65C0-49B6-838C-F3917E225096}" destId="{73A54FA9-26BC-428B-B648-070F8C4D2685}" srcOrd="0" destOrd="0" presId="urn:microsoft.com/office/officeart/2005/8/layout/hierarchy1"/>
    <dgm:cxn modelId="{E64D42A2-A8EE-4A6F-8A3D-AE7A8EC74E89}" srcId="{725337D5-50CA-40CF-862E-7BCB7F1E9FEC}" destId="{140F17AF-D00E-41D6-B55B-ED075275D7B1}" srcOrd="0" destOrd="0" parTransId="{EBA12612-DD34-416B-86A8-E48E34CCAD6B}" sibTransId="{93B0EA6A-7454-44CA-97D6-C2EEE62A210B}"/>
    <dgm:cxn modelId="{DC1FD82B-5597-45A2-9C5D-E9B655FE6DA4}" type="presOf" srcId="{B61293C0-5811-48F0-8D9F-9956BDC7B8C5}" destId="{F539EBE0-099A-4D88-9830-E533637551BC}" srcOrd="0" destOrd="0" presId="urn:microsoft.com/office/officeart/2005/8/layout/hierarchy1"/>
    <dgm:cxn modelId="{09FBDAF7-0599-4FC3-91FE-775DC6169D5F}" srcId="{140F17AF-D00E-41D6-B55B-ED075275D7B1}" destId="{1E021CF3-6C98-46A5-8509-9958E5D31DFC}" srcOrd="0" destOrd="0" parTransId="{B61293C0-5811-48F0-8D9F-9956BDC7B8C5}" sibTransId="{604ADE31-D999-40B2-A503-FA602452B125}"/>
    <dgm:cxn modelId="{F6491CF9-4D69-4F9B-98F3-FAEF8160AE8A}" srcId="{B3E85B83-65C0-49B6-838C-F3917E225096}" destId="{DB0271FC-BFF4-49C1-BB0C-B5CD1D85E179}" srcOrd="0" destOrd="0" parTransId="{BB8D27F6-1044-41AC-AE0D-A77A3F5BE7CA}" sibTransId="{8ACB7055-1021-407B-8E1B-F0D41E208224}"/>
    <dgm:cxn modelId="{DA37EE93-7F40-4C5A-A047-4C6DC7ACC7D6}" srcId="{725337D5-50CA-40CF-862E-7BCB7F1E9FEC}" destId="{B3E85B83-65C0-49B6-838C-F3917E225096}" srcOrd="1" destOrd="0" parTransId="{D82BC0DC-8C36-42BD-997E-E58D88C4497C}" sibTransId="{AB89287D-F08E-4F1F-AAAE-1BD156B9FB90}"/>
    <dgm:cxn modelId="{78821068-ABEC-41E6-9140-EBFFB83217A7}" srcId="{29360422-1A75-46E5-A501-0F64CD08EEA7}" destId="{725337D5-50CA-40CF-862E-7BCB7F1E9FEC}" srcOrd="0" destOrd="0" parTransId="{910427E4-EE73-4B59-BB3F-EE35B76DA2A2}" sibTransId="{45A0D47A-2657-4FB3-88C1-4D1D8D9D0BE3}"/>
    <dgm:cxn modelId="{41F1235A-A2ED-4B37-ACCD-357A783528F2}" type="presOf" srcId="{140F17AF-D00E-41D6-B55B-ED075275D7B1}" destId="{0899982C-97EC-4AD2-9ED9-F6EB63F2E839}" srcOrd="0" destOrd="0" presId="urn:microsoft.com/office/officeart/2005/8/layout/hierarchy1"/>
    <dgm:cxn modelId="{CC9400CB-8171-4E17-9C33-9D47E6960310}" type="presOf" srcId="{1E021CF3-6C98-46A5-8509-9958E5D31DFC}" destId="{911358B9-9892-4399-9359-5CB986D0B1B3}" srcOrd="0" destOrd="0" presId="urn:microsoft.com/office/officeart/2005/8/layout/hierarchy1"/>
    <dgm:cxn modelId="{947154A0-9F24-487A-8C5A-A5386915E90A}" type="presOf" srcId="{DB0271FC-BFF4-49C1-BB0C-B5CD1D85E179}" destId="{0763CF9C-A905-4891-8A15-734FAEDD51D5}" srcOrd="0" destOrd="0" presId="urn:microsoft.com/office/officeart/2005/8/layout/hierarchy1"/>
    <dgm:cxn modelId="{B2A56519-1B5B-4F1D-AB39-5D1500034FC2}" type="presOf" srcId="{BB8D27F6-1044-41AC-AE0D-A77A3F5BE7CA}" destId="{5A68227B-91AA-4804-826F-77A3BF6E09B9}" srcOrd="0" destOrd="0" presId="urn:microsoft.com/office/officeart/2005/8/layout/hierarchy1"/>
    <dgm:cxn modelId="{6BF9CC6B-B0E0-4E9D-A715-FF63C7FB875F}" type="presParOf" srcId="{64799358-A638-41C0-83AE-980B1E17CFFB}" destId="{7EE7324B-0974-4513-8EF5-BC97CE16C0B3}" srcOrd="0" destOrd="0" presId="urn:microsoft.com/office/officeart/2005/8/layout/hierarchy1"/>
    <dgm:cxn modelId="{5E19871F-54F4-4946-B8C6-06B8D653741C}" type="presParOf" srcId="{7EE7324B-0974-4513-8EF5-BC97CE16C0B3}" destId="{446B6487-B8E7-4CA5-BF99-A817FDC5BB64}" srcOrd="0" destOrd="0" presId="urn:microsoft.com/office/officeart/2005/8/layout/hierarchy1"/>
    <dgm:cxn modelId="{2F1A6C7D-DDF2-4BE6-8BB4-1F9DBC89E66C}" type="presParOf" srcId="{446B6487-B8E7-4CA5-BF99-A817FDC5BB64}" destId="{C1545B7A-E764-4079-88F6-5F39C12BCE92}" srcOrd="0" destOrd="0" presId="urn:microsoft.com/office/officeart/2005/8/layout/hierarchy1"/>
    <dgm:cxn modelId="{597E9C69-2AB8-4E91-941F-720B51F597F2}" type="presParOf" srcId="{446B6487-B8E7-4CA5-BF99-A817FDC5BB64}" destId="{9FAEB329-44F6-4DEA-80E5-3B26FF7D70AA}" srcOrd="1" destOrd="0" presId="urn:microsoft.com/office/officeart/2005/8/layout/hierarchy1"/>
    <dgm:cxn modelId="{6CD9B256-C92F-4D60-8C86-C42D567493ED}" type="presParOf" srcId="{7EE7324B-0974-4513-8EF5-BC97CE16C0B3}" destId="{25791172-A2C1-4D3E-8CA0-1FE9A4C892D8}" srcOrd="1" destOrd="0" presId="urn:microsoft.com/office/officeart/2005/8/layout/hierarchy1"/>
    <dgm:cxn modelId="{363374ED-A1DB-4541-A036-A0170BABE410}" type="presParOf" srcId="{25791172-A2C1-4D3E-8CA0-1FE9A4C892D8}" destId="{BE9B3DAA-3B80-4228-8BD4-EC1439E7AEE1}" srcOrd="0" destOrd="0" presId="urn:microsoft.com/office/officeart/2005/8/layout/hierarchy1"/>
    <dgm:cxn modelId="{885615E2-2B4F-422A-B37C-95AA88357EAD}" type="presParOf" srcId="{25791172-A2C1-4D3E-8CA0-1FE9A4C892D8}" destId="{D8C4E93B-AB97-413B-9D44-C25C1791AD6D}" srcOrd="1" destOrd="0" presId="urn:microsoft.com/office/officeart/2005/8/layout/hierarchy1"/>
    <dgm:cxn modelId="{5C25E2BA-C55B-49B8-9D7D-C560BC332F00}" type="presParOf" srcId="{D8C4E93B-AB97-413B-9D44-C25C1791AD6D}" destId="{1A09EE71-C4C1-44D8-ACFB-DD539B1D51E9}" srcOrd="0" destOrd="0" presId="urn:microsoft.com/office/officeart/2005/8/layout/hierarchy1"/>
    <dgm:cxn modelId="{F69FAC66-8F03-4134-9B8F-42AC3BC19AF2}" type="presParOf" srcId="{1A09EE71-C4C1-44D8-ACFB-DD539B1D51E9}" destId="{6F24FBB4-9152-4D83-A15C-6E02D45D911C}" srcOrd="0" destOrd="0" presId="urn:microsoft.com/office/officeart/2005/8/layout/hierarchy1"/>
    <dgm:cxn modelId="{B13E85D6-2A0C-4286-A72E-2B49B1BE2CCF}" type="presParOf" srcId="{1A09EE71-C4C1-44D8-ACFB-DD539B1D51E9}" destId="{0899982C-97EC-4AD2-9ED9-F6EB63F2E839}" srcOrd="1" destOrd="0" presId="urn:microsoft.com/office/officeart/2005/8/layout/hierarchy1"/>
    <dgm:cxn modelId="{98E64403-6E15-477A-9884-911BD74F4F81}" type="presParOf" srcId="{D8C4E93B-AB97-413B-9D44-C25C1791AD6D}" destId="{FDCB9F0C-6F51-4ABF-A4C8-E0A42ED6D0B4}" srcOrd="1" destOrd="0" presId="urn:microsoft.com/office/officeart/2005/8/layout/hierarchy1"/>
    <dgm:cxn modelId="{35A99D58-6DC6-433D-AACC-C961400C9F90}" type="presParOf" srcId="{FDCB9F0C-6F51-4ABF-A4C8-E0A42ED6D0B4}" destId="{F539EBE0-099A-4D88-9830-E533637551BC}" srcOrd="0" destOrd="0" presId="urn:microsoft.com/office/officeart/2005/8/layout/hierarchy1"/>
    <dgm:cxn modelId="{CF7968BB-FD81-4573-8411-71C7A7907AA4}" type="presParOf" srcId="{FDCB9F0C-6F51-4ABF-A4C8-E0A42ED6D0B4}" destId="{A432109F-D276-4931-BD5C-EA2AD1429EA4}" srcOrd="1" destOrd="0" presId="urn:microsoft.com/office/officeart/2005/8/layout/hierarchy1"/>
    <dgm:cxn modelId="{47DB088C-9B9E-42B5-9CCA-90284A63230B}" type="presParOf" srcId="{A432109F-D276-4931-BD5C-EA2AD1429EA4}" destId="{D95F404E-A35F-4F4A-8CD9-52BF8DAE6060}" srcOrd="0" destOrd="0" presId="urn:microsoft.com/office/officeart/2005/8/layout/hierarchy1"/>
    <dgm:cxn modelId="{2BAB1EB2-3801-4285-A9DE-88642BCA8DC4}" type="presParOf" srcId="{D95F404E-A35F-4F4A-8CD9-52BF8DAE6060}" destId="{F1273EA3-65B7-4DF0-AA9F-8253B24856F1}" srcOrd="0" destOrd="0" presId="urn:microsoft.com/office/officeart/2005/8/layout/hierarchy1"/>
    <dgm:cxn modelId="{C1D9F358-5E5A-425E-A8DB-887E84556A2B}" type="presParOf" srcId="{D95F404E-A35F-4F4A-8CD9-52BF8DAE6060}" destId="{911358B9-9892-4399-9359-5CB986D0B1B3}" srcOrd="1" destOrd="0" presId="urn:microsoft.com/office/officeart/2005/8/layout/hierarchy1"/>
    <dgm:cxn modelId="{197B651F-2E2C-48FE-9A6C-739E51532C77}" type="presParOf" srcId="{A432109F-D276-4931-BD5C-EA2AD1429EA4}" destId="{EAE2FD1A-A812-4B83-97D0-9C5B56171C7F}" srcOrd="1" destOrd="0" presId="urn:microsoft.com/office/officeart/2005/8/layout/hierarchy1"/>
    <dgm:cxn modelId="{830DD2D4-CFAD-43A9-B389-484CED7DB98A}" type="presParOf" srcId="{25791172-A2C1-4D3E-8CA0-1FE9A4C892D8}" destId="{564F4650-1882-40C9-9CA9-96232F5CAFC0}" srcOrd="2" destOrd="0" presId="urn:microsoft.com/office/officeart/2005/8/layout/hierarchy1"/>
    <dgm:cxn modelId="{72095A0B-CB41-4946-A2C6-16060F503542}" type="presParOf" srcId="{25791172-A2C1-4D3E-8CA0-1FE9A4C892D8}" destId="{91C83C55-F372-4D20-8C2E-44D59994BD11}" srcOrd="3" destOrd="0" presId="urn:microsoft.com/office/officeart/2005/8/layout/hierarchy1"/>
    <dgm:cxn modelId="{1842F9A1-8904-422F-8A67-922167D3F408}" type="presParOf" srcId="{91C83C55-F372-4D20-8C2E-44D59994BD11}" destId="{1D96D48C-4D91-4AE8-9A5A-15F5D1885292}" srcOrd="0" destOrd="0" presId="urn:microsoft.com/office/officeart/2005/8/layout/hierarchy1"/>
    <dgm:cxn modelId="{37D5B8F9-EB58-4FE1-9036-33A72845F82A}" type="presParOf" srcId="{1D96D48C-4D91-4AE8-9A5A-15F5D1885292}" destId="{595C9265-092F-4223-B925-88DB43691142}" srcOrd="0" destOrd="0" presId="urn:microsoft.com/office/officeart/2005/8/layout/hierarchy1"/>
    <dgm:cxn modelId="{1648088D-06B3-4FCE-909A-1CFBA937EEAD}" type="presParOf" srcId="{1D96D48C-4D91-4AE8-9A5A-15F5D1885292}" destId="{73A54FA9-26BC-428B-B648-070F8C4D2685}" srcOrd="1" destOrd="0" presId="urn:microsoft.com/office/officeart/2005/8/layout/hierarchy1"/>
    <dgm:cxn modelId="{46FC3F9F-EC9A-460C-91A4-F10D218EF659}" type="presParOf" srcId="{91C83C55-F372-4D20-8C2E-44D59994BD11}" destId="{15BD44BD-9534-47DD-8E61-069085B804FB}" srcOrd="1" destOrd="0" presId="urn:microsoft.com/office/officeart/2005/8/layout/hierarchy1"/>
    <dgm:cxn modelId="{CB6A1984-9376-464A-9D3B-14608D74F00A}" type="presParOf" srcId="{15BD44BD-9534-47DD-8E61-069085B804FB}" destId="{5A68227B-91AA-4804-826F-77A3BF6E09B9}" srcOrd="0" destOrd="0" presId="urn:microsoft.com/office/officeart/2005/8/layout/hierarchy1"/>
    <dgm:cxn modelId="{FC35A0BF-DFF7-48B9-8001-9473D12D56D4}" type="presParOf" srcId="{15BD44BD-9534-47DD-8E61-069085B804FB}" destId="{B55A53FB-67B5-478D-B66F-02404A33AFB5}" srcOrd="1" destOrd="0" presId="urn:microsoft.com/office/officeart/2005/8/layout/hierarchy1"/>
    <dgm:cxn modelId="{EDA41073-B06C-414C-95E0-F1FFCED3B154}" type="presParOf" srcId="{B55A53FB-67B5-478D-B66F-02404A33AFB5}" destId="{3780BC77-937C-412B-A6EC-DCFBD087D212}" srcOrd="0" destOrd="0" presId="urn:microsoft.com/office/officeart/2005/8/layout/hierarchy1"/>
    <dgm:cxn modelId="{2AFE94BE-5086-4634-94DE-1530BE3EE80F}" type="presParOf" srcId="{3780BC77-937C-412B-A6EC-DCFBD087D212}" destId="{BE756FE8-64E4-4D70-A47E-717D37F9E8A0}" srcOrd="0" destOrd="0" presId="urn:microsoft.com/office/officeart/2005/8/layout/hierarchy1"/>
    <dgm:cxn modelId="{E70974AA-EA0F-4575-9A3C-FBDB1B6E5CFF}" type="presParOf" srcId="{3780BC77-937C-412B-A6EC-DCFBD087D212}" destId="{0763CF9C-A905-4891-8A15-734FAEDD51D5}" srcOrd="1" destOrd="0" presId="urn:microsoft.com/office/officeart/2005/8/layout/hierarchy1"/>
    <dgm:cxn modelId="{8DF8A3DE-ECB6-44CB-BC51-D952C138FE91}" type="presParOf" srcId="{B55A53FB-67B5-478D-B66F-02404A33AFB5}" destId="{3874EE9F-0791-4FCA-A847-543F5458A7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68C54-4B10-4938-84A1-714AF5FAF487}">
      <dsp:nvSpPr>
        <dsp:cNvPr id="0" name=""/>
        <dsp:cNvSpPr/>
      </dsp:nvSpPr>
      <dsp:spPr>
        <a:xfrm>
          <a:off x="6592" y="415491"/>
          <a:ext cx="2166095" cy="1383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Семейство ретровирусов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16" y="456015"/>
        <a:ext cx="2085047" cy="1302546"/>
      </dsp:txXfrm>
    </dsp:sp>
    <dsp:sp modelId="{AAA37A66-B50F-4B80-9E4F-482D9A6E8EDE}">
      <dsp:nvSpPr>
        <dsp:cNvPr id="0" name=""/>
        <dsp:cNvSpPr/>
      </dsp:nvSpPr>
      <dsp:spPr>
        <a:xfrm>
          <a:off x="2172688" y="1075151"/>
          <a:ext cx="632612" cy="64273"/>
        </a:xfrm>
        <a:custGeom>
          <a:avLst/>
          <a:gdLst/>
          <a:ahLst/>
          <a:cxnLst/>
          <a:rect l="0" t="0" r="0" b="0"/>
          <a:pathLst>
            <a:path>
              <a:moveTo>
                <a:pt x="0" y="32136"/>
              </a:moveTo>
              <a:lnTo>
                <a:pt x="632612" y="32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73179" y="1091473"/>
        <a:ext cx="31630" cy="31630"/>
      </dsp:txXfrm>
    </dsp:sp>
    <dsp:sp modelId="{55D09476-7E06-429A-885D-3C725660EF87}">
      <dsp:nvSpPr>
        <dsp:cNvPr id="0" name=""/>
        <dsp:cNvSpPr/>
      </dsp:nvSpPr>
      <dsp:spPr>
        <a:xfrm>
          <a:off x="2805300" y="562036"/>
          <a:ext cx="2471394" cy="109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Подсемейство лентивирусов (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медленные вирусы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240" y="593976"/>
        <a:ext cx="2407514" cy="1026624"/>
      </dsp:txXfrm>
    </dsp:sp>
    <dsp:sp modelId="{97F1B787-B724-4AE1-9357-53D2953843EA}">
      <dsp:nvSpPr>
        <dsp:cNvPr id="0" name=""/>
        <dsp:cNvSpPr/>
      </dsp:nvSpPr>
      <dsp:spPr>
        <a:xfrm rot="19457599">
          <a:off x="5203469" y="847806"/>
          <a:ext cx="779064" cy="64273"/>
        </a:xfrm>
        <a:custGeom>
          <a:avLst/>
          <a:gdLst/>
          <a:ahLst/>
          <a:cxnLst/>
          <a:rect l="0" t="0" r="0" b="0"/>
          <a:pathLst>
            <a:path>
              <a:moveTo>
                <a:pt x="0" y="32136"/>
              </a:moveTo>
              <a:lnTo>
                <a:pt x="779064" y="321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3525" y="860466"/>
        <a:ext cx="38953" cy="38953"/>
      </dsp:txXfrm>
    </dsp:sp>
    <dsp:sp modelId="{BE8AD568-7739-476B-8A69-F36DBB5B8F9A}">
      <dsp:nvSpPr>
        <dsp:cNvPr id="0" name=""/>
        <dsp:cNvSpPr/>
      </dsp:nvSpPr>
      <dsp:spPr>
        <a:xfrm>
          <a:off x="5909307" y="257215"/>
          <a:ext cx="1585057" cy="790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ВИЧ 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468" y="280376"/>
        <a:ext cx="1538735" cy="744443"/>
      </dsp:txXfrm>
    </dsp:sp>
    <dsp:sp modelId="{59417D2A-82A1-4E7F-ACAC-839EEDCB4CAA}">
      <dsp:nvSpPr>
        <dsp:cNvPr id="0" name=""/>
        <dsp:cNvSpPr/>
      </dsp:nvSpPr>
      <dsp:spPr>
        <a:xfrm rot="2142401">
          <a:off x="5203469" y="1302496"/>
          <a:ext cx="779064" cy="64273"/>
        </a:xfrm>
        <a:custGeom>
          <a:avLst/>
          <a:gdLst/>
          <a:ahLst/>
          <a:cxnLst/>
          <a:rect l="0" t="0" r="0" b="0"/>
          <a:pathLst>
            <a:path>
              <a:moveTo>
                <a:pt x="0" y="32136"/>
              </a:moveTo>
              <a:lnTo>
                <a:pt x="779064" y="321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3525" y="1315156"/>
        <a:ext cx="38953" cy="38953"/>
      </dsp:txXfrm>
    </dsp:sp>
    <dsp:sp modelId="{69987B9F-EEB6-4DFC-B5D3-08C4B82E5D72}">
      <dsp:nvSpPr>
        <dsp:cNvPr id="0" name=""/>
        <dsp:cNvSpPr/>
      </dsp:nvSpPr>
      <dsp:spPr>
        <a:xfrm>
          <a:off x="5909307" y="1166595"/>
          <a:ext cx="1581530" cy="790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ВИЧ 2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468" y="1189756"/>
        <a:ext cx="1535208" cy="744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58691-BF14-4F3E-BB12-C2351006A3A7}">
      <dsp:nvSpPr>
        <dsp:cNvPr id="0" name=""/>
        <dsp:cNvSpPr/>
      </dsp:nvSpPr>
      <dsp:spPr>
        <a:xfrm>
          <a:off x="5688736" y="1353044"/>
          <a:ext cx="275641" cy="329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417"/>
              </a:lnTo>
              <a:lnTo>
                <a:pt x="275641" y="32904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F2CFE-F6BA-4D3A-9959-B433B47D8C7D}">
      <dsp:nvSpPr>
        <dsp:cNvPr id="0" name=""/>
        <dsp:cNvSpPr/>
      </dsp:nvSpPr>
      <dsp:spPr>
        <a:xfrm>
          <a:off x="5688736" y="1353044"/>
          <a:ext cx="275641" cy="201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63"/>
              </a:lnTo>
              <a:lnTo>
                <a:pt x="275641" y="20108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BCEC8-2828-4393-ABA4-9DF9667299E5}">
      <dsp:nvSpPr>
        <dsp:cNvPr id="0" name=""/>
        <dsp:cNvSpPr/>
      </dsp:nvSpPr>
      <dsp:spPr>
        <a:xfrm>
          <a:off x="5688736" y="1353044"/>
          <a:ext cx="275641" cy="73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309"/>
              </a:lnTo>
              <a:lnTo>
                <a:pt x="275641" y="7313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F8D43-30BD-47C9-B9E2-98EE52F41C4A}">
      <dsp:nvSpPr>
        <dsp:cNvPr id="0" name=""/>
        <dsp:cNvSpPr/>
      </dsp:nvSpPr>
      <dsp:spPr>
        <a:xfrm>
          <a:off x="3671583" y="555702"/>
          <a:ext cx="2752197" cy="18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31"/>
              </a:lnTo>
              <a:lnTo>
                <a:pt x="2752197" y="91531"/>
              </a:lnTo>
              <a:lnTo>
                <a:pt x="2752197" y="1830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4343-E782-40E6-ADA1-B9457E234E7A}">
      <dsp:nvSpPr>
        <dsp:cNvPr id="0" name=""/>
        <dsp:cNvSpPr/>
      </dsp:nvSpPr>
      <dsp:spPr>
        <a:xfrm>
          <a:off x="3668061" y="1353044"/>
          <a:ext cx="275641" cy="329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417"/>
              </a:lnTo>
              <a:lnTo>
                <a:pt x="275641" y="32904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3A121-5EAC-4D5F-BDD6-FC733850F688}">
      <dsp:nvSpPr>
        <dsp:cNvPr id="0" name=""/>
        <dsp:cNvSpPr/>
      </dsp:nvSpPr>
      <dsp:spPr>
        <a:xfrm>
          <a:off x="3668061" y="1353044"/>
          <a:ext cx="275641" cy="201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63"/>
              </a:lnTo>
              <a:lnTo>
                <a:pt x="275641" y="20108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276F-8400-467A-8325-6D2A6CC9AD58}">
      <dsp:nvSpPr>
        <dsp:cNvPr id="0" name=""/>
        <dsp:cNvSpPr/>
      </dsp:nvSpPr>
      <dsp:spPr>
        <a:xfrm>
          <a:off x="3668061" y="1353044"/>
          <a:ext cx="275641" cy="73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309"/>
              </a:lnTo>
              <a:lnTo>
                <a:pt x="275641" y="7313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DA1E9-AE46-4C9A-80A0-03A495A033BE}">
      <dsp:nvSpPr>
        <dsp:cNvPr id="0" name=""/>
        <dsp:cNvSpPr/>
      </dsp:nvSpPr>
      <dsp:spPr>
        <a:xfrm>
          <a:off x="3671583" y="555702"/>
          <a:ext cx="731522" cy="183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31"/>
              </a:lnTo>
              <a:lnTo>
                <a:pt x="731522" y="91531"/>
              </a:lnTo>
              <a:lnTo>
                <a:pt x="731522" y="1830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B0B4-BFA8-497C-9D8D-E6FBB1A4776E}">
      <dsp:nvSpPr>
        <dsp:cNvPr id="0" name=""/>
        <dsp:cNvSpPr/>
      </dsp:nvSpPr>
      <dsp:spPr>
        <a:xfrm>
          <a:off x="1928415" y="1353044"/>
          <a:ext cx="228803" cy="329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417"/>
              </a:lnTo>
              <a:lnTo>
                <a:pt x="228803" y="32904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87B43-2E2A-473B-8735-C08408607D12}">
      <dsp:nvSpPr>
        <dsp:cNvPr id="0" name=""/>
        <dsp:cNvSpPr/>
      </dsp:nvSpPr>
      <dsp:spPr>
        <a:xfrm>
          <a:off x="1928415" y="1353044"/>
          <a:ext cx="228803" cy="201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63"/>
              </a:lnTo>
              <a:lnTo>
                <a:pt x="228803" y="20108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62830-42D8-431E-A4A6-EF44A0B0F3E5}">
      <dsp:nvSpPr>
        <dsp:cNvPr id="0" name=""/>
        <dsp:cNvSpPr/>
      </dsp:nvSpPr>
      <dsp:spPr>
        <a:xfrm>
          <a:off x="1928415" y="1353044"/>
          <a:ext cx="228803" cy="73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309"/>
              </a:lnTo>
              <a:lnTo>
                <a:pt x="228803" y="7313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572AF-0247-40CE-8B6F-1F6164639F59}">
      <dsp:nvSpPr>
        <dsp:cNvPr id="0" name=""/>
        <dsp:cNvSpPr/>
      </dsp:nvSpPr>
      <dsp:spPr>
        <a:xfrm>
          <a:off x="2538557" y="555702"/>
          <a:ext cx="1133025" cy="183063"/>
        </a:xfrm>
        <a:custGeom>
          <a:avLst/>
          <a:gdLst/>
          <a:ahLst/>
          <a:cxnLst/>
          <a:rect l="0" t="0" r="0" b="0"/>
          <a:pathLst>
            <a:path>
              <a:moveTo>
                <a:pt x="1133025" y="0"/>
              </a:moveTo>
              <a:lnTo>
                <a:pt x="1133025" y="91531"/>
              </a:lnTo>
              <a:lnTo>
                <a:pt x="0" y="91531"/>
              </a:lnTo>
              <a:lnTo>
                <a:pt x="0" y="1830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B9759-41F9-4E33-BBAF-EA0F4FEA2FBA}">
      <dsp:nvSpPr>
        <dsp:cNvPr id="0" name=""/>
        <dsp:cNvSpPr/>
      </dsp:nvSpPr>
      <dsp:spPr>
        <a:xfrm>
          <a:off x="796697" y="555702"/>
          <a:ext cx="2874885" cy="183063"/>
        </a:xfrm>
        <a:custGeom>
          <a:avLst/>
          <a:gdLst/>
          <a:ahLst/>
          <a:cxnLst/>
          <a:rect l="0" t="0" r="0" b="0"/>
          <a:pathLst>
            <a:path>
              <a:moveTo>
                <a:pt x="2874885" y="0"/>
              </a:moveTo>
              <a:lnTo>
                <a:pt x="2874885" y="91531"/>
              </a:lnTo>
              <a:lnTo>
                <a:pt x="0" y="91531"/>
              </a:lnTo>
              <a:lnTo>
                <a:pt x="0" y="1830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5D425-2D92-45BD-94D9-1992106B44EE}">
      <dsp:nvSpPr>
        <dsp:cNvPr id="0" name=""/>
        <dsp:cNvSpPr/>
      </dsp:nvSpPr>
      <dsp:spPr>
        <a:xfrm>
          <a:off x="2704975" y="108106"/>
          <a:ext cx="1933214" cy="44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Источник ВИЧ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4975" y="108106"/>
        <a:ext cx="1933214" cy="447595"/>
      </dsp:txXfrm>
    </dsp:sp>
    <dsp:sp modelId="{E12E7074-8E1D-42AD-A97B-61C56B9AFC2F}">
      <dsp:nvSpPr>
        <dsp:cNvPr id="0" name=""/>
        <dsp:cNvSpPr/>
      </dsp:nvSpPr>
      <dsp:spPr>
        <a:xfrm>
          <a:off x="579" y="738765"/>
          <a:ext cx="1592236" cy="642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Половой путь передачи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" y="738765"/>
        <a:ext cx="1592236" cy="642470"/>
      </dsp:txXfrm>
    </dsp:sp>
    <dsp:sp modelId="{AF820B80-26C8-42D0-AB95-AA66E0465723}">
      <dsp:nvSpPr>
        <dsp:cNvPr id="0" name=""/>
        <dsp:cNvSpPr/>
      </dsp:nvSpPr>
      <dsp:spPr>
        <a:xfrm>
          <a:off x="1775879" y="738765"/>
          <a:ext cx="1525356" cy="614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Вертикальный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5879" y="738765"/>
        <a:ext cx="1525356" cy="614279"/>
      </dsp:txXfrm>
    </dsp:sp>
    <dsp:sp modelId="{EAD0BCDD-CA70-472F-9B89-7BF3D8406392}">
      <dsp:nvSpPr>
        <dsp:cNvPr id="0" name=""/>
        <dsp:cNvSpPr/>
      </dsp:nvSpPr>
      <dsp:spPr>
        <a:xfrm>
          <a:off x="2157218" y="1536108"/>
          <a:ext cx="1466950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От матери ребенку во время беременности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7218" y="1536108"/>
        <a:ext cx="1466950" cy="1096490"/>
      </dsp:txXfrm>
    </dsp:sp>
    <dsp:sp modelId="{0F871F45-F882-4A2A-BB16-B987A56DAF50}">
      <dsp:nvSpPr>
        <dsp:cNvPr id="0" name=""/>
        <dsp:cNvSpPr/>
      </dsp:nvSpPr>
      <dsp:spPr>
        <a:xfrm>
          <a:off x="2157218" y="2815662"/>
          <a:ext cx="1456455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родах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7218" y="2815662"/>
        <a:ext cx="1456455" cy="1096490"/>
      </dsp:txXfrm>
    </dsp:sp>
    <dsp:sp modelId="{362EBFB3-8453-47AA-9B3F-EEFF45B62861}">
      <dsp:nvSpPr>
        <dsp:cNvPr id="0" name=""/>
        <dsp:cNvSpPr/>
      </dsp:nvSpPr>
      <dsp:spPr>
        <a:xfrm>
          <a:off x="2157218" y="4095217"/>
          <a:ext cx="1500242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грудном вскармливании</a:t>
          </a:r>
          <a:r>
            <a:rPr kumimoji="0" lang="ru-RU" altLang="ru-RU" sz="1600" i="0" u="none" strike="noStrike" kern="1200" cap="none" normalizeH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7218" y="4095217"/>
        <a:ext cx="1500242" cy="1096490"/>
      </dsp:txXfrm>
    </dsp:sp>
    <dsp:sp modelId="{94C29536-C82F-4938-BD1F-2C4888B59438}">
      <dsp:nvSpPr>
        <dsp:cNvPr id="0" name=""/>
        <dsp:cNvSpPr/>
      </dsp:nvSpPr>
      <dsp:spPr>
        <a:xfrm>
          <a:off x="3484300" y="738765"/>
          <a:ext cx="1837611" cy="614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Медикаментозный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4300" y="738765"/>
        <a:ext cx="1837611" cy="614279"/>
      </dsp:txXfrm>
    </dsp:sp>
    <dsp:sp modelId="{C9DF8F4F-A7B3-4723-AC43-7BBCE5EDB519}">
      <dsp:nvSpPr>
        <dsp:cNvPr id="0" name=""/>
        <dsp:cNvSpPr/>
      </dsp:nvSpPr>
      <dsp:spPr>
        <a:xfrm>
          <a:off x="3943702" y="1536108"/>
          <a:ext cx="1570224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использовании нестерильных медицинских</a:t>
          </a:r>
          <a:r>
            <a:rPr kumimoji="0" lang="ru-RU" altLang="ru-RU" sz="1600" i="0" u="none" strike="noStrike" kern="1200" cap="none" normalizeH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инструментов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3702" y="1536108"/>
        <a:ext cx="1570224" cy="1096490"/>
      </dsp:txXfrm>
    </dsp:sp>
    <dsp:sp modelId="{43662F9C-6AB2-45A3-808C-A4076C35A008}">
      <dsp:nvSpPr>
        <dsp:cNvPr id="0" name=""/>
        <dsp:cNvSpPr/>
      </dsp:nvSpPr>
      <dsp:spPr>
        <a:xfrm>
          <a:off x="3943702" y="2815662"/>
          <a:ext cx="1566267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пересадки органов и тканей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3702" y="2815662"/>
        <a:ext cx="1566267" cy="1096490"/>
      </dsp:txXfrm>
    </dsp:sp>
    <dsp:sp modelId="{23915280-E224-47CC-8A78-5E8817A1A106}">
      <dsp:nvSpPr>
        <dsp:cNvPr id="0" name=""/>
        <dsp:cNvSpPr/>
      </dsp:nvSpPr>
      <dsp:spPr>
        <a:xfrm>
          <a:off x="3943702" y="4095217"/>
          <a:ext cx="1600360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60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При переливании инфицированной крови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3702" y="4095217"/>
        <a:ext cx="1600360" cy="1096490"/>
      </dsp:txXfrm>
    </dsp:sp>
    <dsp:sp modelId="{010FA080-2BF4-4C86-8421-801D2E8F732B}">
      <dsp:nvSpPr>
        <dsp:cNvPr id="0" name=""/>
        <dsp:cNvSpPr/>
      </dsp:nvSpPr>
      <dsp:spPr>
        <a:xfrm>
          <a:off x="5504974" y="738765"/>
          <a:ext cx="1837611" cy="614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медикаментозный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4974" y="738765"/>
        <a:ext cx="1837611" cy="614279"/>
      </dsp:txXfrm>
    </dsp:sp>
    <dsp:sp modelId="{0206B46E-0620-4592-BBEF-9CCE481629F4}">
      <dsp:nvSpPr>
        <dsp:cNvPr id="0" name=""/>
        <dsp:cNvSpPr/>
      </dsp:nvSpPr>
      <dsp:spPr>
        <a:xfrm>
          <a:off x="5964377" y="1536108"/>
          <a:ext cx="1259931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Маникюр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4377" y="1536108"/>
        <a:ext cx="1259931" cy="1096490"/>
      </dsp:txXfrm>
    </dsp:sp>
    <dsp:sp modelId="{1F87507B-572F-41BB-8648-F85479FE545D}">
      <dsp:nvSpPr>
        <dsp:cNvPr id="0" name=""/>
        <dsp:cNvSpPr/>
      </dsp:nvSpPr>
      <dsp:spPr>
        <a:xfrm>
          <a:off x="5964377" y="2815662"/>
          <a:ext cx="1259931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Педикюр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4377" y="2815662"/>
        <a:ext cx="1259931" cy="1096490"/>
      </dsp:txXfrm>
    </dsp:sp>
    <dsp:sp modelId="{63014054-230F-4C61-9F32-64B7577B094C}">
      <dsp:nvSpPr>
        <dsp:cNvPr id="0" name=""/>
        <dsp:cNvSpPr/>
      </dsp:nvSpPr>
      <dsp:spPr>
        <a:xfrm>
          <a:off x="5964377" y="4095217"/>
          <a:ext cx="1246280" cy="1096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Пирсинг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4377" y="4095217"/>
        <a:ext cx="1246280" cy="109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55009-87AD-4E68-A202-29C2E4E02160}">
      <dsp:nvSpPr>
        <dsp:cNvPr id="0" name=""/>
        <dsp:cNvSpPr/>
      </dsp:nvSpPr>
      <dsp:spPr>
        <a:xfrm>
          <a:off x="2787805" y="360037"/>
          <a:ext cx="2972833" cy="1145005"/>
        </a:xfrm>
        <a:prstGeom prst="ellipse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 группы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3166" y="527719"/>
        <a:ext cx="2102111" cy="809641"/>
      </dsp:txXfrm>
    </dsp:sp>
    <dsp:sp modelId="{20AD898A-496F-45E2-A8AC-FBA20136A20B}">
      <dsp:nvSpPr>
        <dsp:cNvPr id="0" name=""/>
        <dsp:cNvSpPr/>
      </dsp:nvSpPr>
      <dsp:spPr>
        <a:xfrm rot="5333383">
          <a:off x="3699641" y="1950421"/>
          <a:ext cx="1087914" cy="547779"/>
        </a:xfrm>
        <a:prstGeom prst="rightArrow">
          <a:avLst>
            <a:gd name="adj1" fmla="val 60000"/>
            <a:gd name="adj2" fmla="val 50000"/>
          </a:avLst>
        </a:prstGeom>
        <a:solidFill>
          <a:srgbClr val="F3F6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780216" y="1977825"/>
        <a:ext cx="923580" cy="328667"/>
      </dsp:txXfrm>
    </dsp:sp>
    <dsp:sp modelId="{C59D96B7-461C-4D09-9714-BE3696027CC7}">
      <dsp:nvSpPr>
        <dsp:cNvPr id="0" name=""/>
        <dsp:cNvSpPr/>
      </dsp:nvSpPr>
      <dsp:spPr>
        <a:xfrm>
          <a:off x="3673844" y="2987993"/>
          <a:ext cx="1080721" cy="952395"/>
        </a:xfrm>
        <a:prstGeom prst="ellipse">
          <a:avLst/>
        </a:prstGeom>
        <a:solidFill>
          <a:schemeClr val="accent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112" y="3127468"/>
        <a:ext cx="764185" cy="673445"/>
      </dsp:txXfrm>
    </dsp:sp>
    <dsp:sp modelId="{541AF823-7642-4486-9413-CBDBF981E585}">
      <dsp:nvSpPr>
        <dsp:cNvPr id="0" name=""/>
        <dsp:cNvSpPr/>
      </dsp:nvSpPr>
      <dsp:spPr>
        <a:xfrm rot="756146">
          <a:off x="5769099" y="1052399"/>
          <a:ext cx="532613" cy="547779"/>
        </a:xfrm>
        <a:prstGeom prst="rightArrow">
          <a:avLst>
            <a:gd name="adj1" fmla="val 60000"/>
            <a:gd name="adj2" fmla="val 50000"/>
          </a:avLst>
        </a:prstGeom>
        <a:solidFill>
          <a:srgbClr val="F3F6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771024" y="1144524"/>
        <a:ext cx="372829" cy="328667"/>
      </dsp:txXfrm>
    </dsp:sp>
    <dsp:sp modelId="{C8BA92D1-CD05-4952-9467-EAE3C8F79058}">
      <dsp:nvSpPr>
        <dsp:cNvPr id="0" name=""/>
        <dsp:cNvSpPr/>
      </dsp:nvSpPr>
      <dsp:spPr>
        <a:xfrm>
          <a:off x="6523884" y="1080110"/>
          <a:ext cx="1080721" cy="952395"/>
        </a:xfrm>
        <a:prstGeom prst="ellipse">
          <a:avLst/>
        </a:prstGeom>
        <a:solidFill>
          <a:schemeClr val="accent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152" y="1219585"/>
        <a:ext cx="764185" cy="673445"/>
      </dsp:txXfrm>
    </dsp:sp>
    <dsp:sp modelId="{DE8DFA91-17CE-4C5C-A836-DAF0B2D9879E}">
      <dsp:nvSpPr>
        <dsp:cNvPr id="0" name=""/>
        <dsp:cNvSpPr/>
      </dsp:nvSpPr>
      <dsp:spPr>
        <a:xfrm rot="10235638">
          <a:off x="2229575" y="957257"/>
          <a:ext cx="484158" cy="547779"/>
        </a:xfrm>
        <a:prstGeom prst="rightArrow">
          <a:avLst>
            <a:gd name="adj1" fmla="val 60000"/>
            <a:gd name="adj2" fmla="val 50000"/>
          </a:avLst>
        </a:prstGeom>
        <a:solidFill>
          <a:srgbClr val="F3F66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373846" y="1054944"/>
        <a:ext cx="338911" cy="328667"/>
      </dsp:txXfrm>
    </dsp:sp>
    <dsp:sp modelId="{B4AE7079-0FF9-464E-A635-A7828538BC2D}">
      <dsp:nvSpPr>
        <dsp:cNvPr id="0" name=""/>
        <dsp:cNvSpPr/>
      </dsp:nvSpPr>
      <dsp:spPr>
        <a:xfrm>
          <a:off x="936104" y="919810"/>
          <a:ext cx="1080721" cy="952395"/>
        </a:xfrm>
        <a:prstGeom prst="ellipse">
          <a:avLst/>
        </a:prstGeom>
        <a:solidFill>
          <a:schemeClr val="accent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372" y="1059285"/>
        <a:ext cx="764185" cy="673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227B-91AA-4804-826F-77A3BF6E09B9}">
      <dsp:nvSpPr>
        <dsp:cNvPr id="0" name=""/>
        <dsp:cNvSpPr/>
      </dsp:nvSpPr>
      <dsp:spPr>
        <a:xfrm>
          <a:off x="6490001" y="1713084"/>
          <a:ext cx="91440" cy="561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9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4650-1882-40C9-9CA9-96232F5CAFC0}">
      <dsp:nvSpPr>
        <dsp:cNvPr id="0" name=""/>
        <dsp:cNvSpPr/>
      </dsp:nvSpPr>
      <dsp:spPr>
        <a:xfrm>
          <a:off x="4450456" y="609756"/>
          <a:ext cx="2085265" cy="561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73"/>
              </a:lnTo>
              <a:lnTo>
                <a:pt x="2085265" y="382973"/>
              </a:lnTo>
              <a:lnTo>
                <a:pt x="2085265" y="5619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EBE0-099A-4D88-9830-E533637551BC}">
      <dsp:nvSpPr>
        <dsp:cNvPr id="0" name=""/>
        <dsp:cNvSpPr/>
      </dsp:nvSpPr>
      <dsp:spPr>
        <a:xfrm>
          <a:off x="2319471" y="1713084"/>
          <a:ext cx="91440" cy="561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98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B3DAA-3B80-4228-8BD4-EC1439E7AEE1}">
      <dsp:nvSpPr>
        <dsp:cNvPr id="0" name=""/>
        <dsp:cNvSpPr/>
      </dsp:nvSpPr>
      <dsp:spPr>
        <a:xfrm>
          <a:off x="2365191" y="609756"/>
          <a:ext cx="2085265" cy="561980"/>
        </a:xfrm>
        <a:custGeom>
          <a:avLst/>
          <a:gdLst/>
          <a:ahLst/>
          <a:cxnLst/>
          <a:rect l="0" t="0" r="0" b="0"/>
          <a:pathLst>
            <a:path>
              <a:moveTo>
                <a:pt x="2085265" y="0"/>
              </a:moveTo>
              <a:lnTo>
                <a:pt x="2085265" y="382973"/>
              </a:lnTo>
              <a:lnTo>
                <a:pt x="0" y="382973"/>
              </a:lnTo>
              <a:lnTo>
                <a:pt x="0" y="5619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45B7A-E764-4079-88F6-5F39C12BCE92}">
      <dsp:nvSpPr>
        <dsp:cNvPr id="0" name=""/>
        <dsp:cNvSpPr/>
      </dsp:nvSpPr>
      <dsp:spPr>
        <a:xfrm>
          <a:off x="2713917" y="492"/>
          <a:ext cx="3473078" cy="609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B329-44F6-4DEA-80E5-3B26FF7D70AA}">
      <dsp:nvSpPr>
        <dsp:cNvPr id="0" name=""/>
        <dsp:cNvSpPr/>
      </dsp:nvSpPr>
      <dsp:spPr>
        <a:xfrm>
          <a:off x="2928618" y="204459"/>
          <a:ext cx="3473078" cy="609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первичной лабораторной диагностики ВИЧ-инфекции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463" y="222304"/>
        <a:ext cx="3437388" cy="573573"/>
      </dsp:txXfrm>
    </dsp:sp>
    <dsp:sp modelId="{6F24FBB4-9152-4D83-A15C-6E02D45D911C}">
      <dsp:nvSpPr>
        <dsp:cNvPr id="0" name=""/>
        <dsp:cNvSpPr/>
      </dsp:nvSpPr>
      <dsp:spPr>
        <a:xfrm>
          <a:off x="1116589" y="1171736"/>
          <a:ext cx="2497202" cy="541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9982C-97EC-4AD2-9ED9-F6EB63F2E839}">
      <dsp:nvSpPr>
        <dsp:cNvPr id="0" name=""/>
        <dsp:cNvSpPr/>
      </dsp:nvSpPr>
      <dsp:spPr>
        <a:xfrm>
          <a:off x="1331290" y="1375702"/>
          <a:ext cx="2497202" cy="541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Скрининговый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146" y="1391558"/>
        <a:ext cx="2465490" cy="509635"/>
      </dsp:txXfrm>
    </dsp:sp>
    <dsp:sp modelId="{F1273EA3-65B7-4DF0-AA9F-8253B24856F1}">
      <dsp:nvSpPr>
        <dsp:cNvPr id="0" name=""/>
        <dsp:cNvSpPr/>
      </dsp:nvSpPr>
      <dsp:spPr>
        <a:xfrm>
          <a:off x="419063" y="2275065"/>
          <a:ext cx="3892254" cy="904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58B9-9892-4399-9359-5CB986D0B1B3}">
      <dsp:nvSpPr>
        <dsp:cNvPr id="0" name=""/>
        <dsp:cNvSpPr/>
      </dsp:nvSpPr>
      <dsp:spPr>
        <a:xfrm>
          <a:off x="633765" y="2479031"/>
          <a:ext cx="3892254" cy="90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антител ВИЧ: </a:t>
          </a: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иммуноферментный анализ 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(ИФА)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267" y="2505533"/>
        <a:ext cx="3839250" cy="851847"/>
      </dsp:txXfrm>
    </dsp:sp>
    <dsp:sp modelId="{595C9265-092F-4223-B925-88DB43691142}">
      <dsp:nvSpPr>
        <dsp:cNvPr id="0" name=""/>
        <dsp:cNvSpPr/>
      </dsp:nvSpPr>
      <dsp:spPr>
        <a:xfrm>
          <a:off x="5287120" y="1171736"/>
          <a:ext cx="2497202" cy="541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4FA9-26BC-428B-B648-070F8C4D2685}">
      <dsp:nvSpPr>
        <dsp:cNvPr id="0" name=""/>
        <dsp:cNvSpPr/>
      </dsp:nvSpPr>
      <dsp:spPr>
        <a:xfrm>
          <a:off x="5501821" y="1375702"/>
          <a:ext cx="2497202" cy="541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Референтный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7677" y="1391558"/>
        <a:ext cx="2465490" cy="509635"/>
      </dsp:txXfrm>
    </dsp:sp>
    <dsp:sp modelId="{BE756FE8-64E4-4D70-A47E-717D37F9E8A0}">
      <dsp:nvSpPr>
        <dsp:cNvPr id="0" name=""/>
        <dsp:cNvSpPr/>
      </dsp:nvSpPr>
      <dsp:spPr>
        <a:xfrm>
          <a:off x="4740720" y="2275065"/>
          <a:ext cx="3590002" cy="904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CF9C-A905-4891-8A15-734FAEDD51D5}">
      <dsp:nvSpPr>
        <dsp:cNvPr id="0" name=""/>
        <dsp:cNvSpPr/>
      </dsp:nvSpPr>
      <dsp:spPr>
        <a:xfrm>
          <a:off x="4955421" y="2479031"/>
          <a:ext cx="3590002" cy="90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высокоспецифичных ИФА тест-систем и метод иммуноблотинга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1923" y="2505533"/>
        <a:ext cx="3536998" cy="85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8291-1803-46F5-AACD-031FC292BA35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9C12-845E-4B74-96B9-0704AE8F9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9C12-845E-4B74-96B9-0704AE8F95E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" Target="slide19.xml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slide" Target="slide3.xml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pidolog.ru/wiki/%D0%9A%D1%80%D0%B0%D1%81%D0%BD%D0%B0%D1%8F_%D0%BB%D0%B5%D0%BD%D1%82%D0%B0" TargetMode="External"/><Relationship Id="rId3" Type="http://schemas.openxmlformats.org/officeDocument/2006/relationships/hyperlink" Target="https://www.google.ru/search?q" TargetMode="External"/><Relationship Id="rId7" Type="http://schemas.openxmlformats.org/officeDocument/2006/relationships/hyperlink" Target="http://www.o-spide.ru/about/generally/detail.php?ID=162" TargetMode="External"/><Relationship Id="rId2" Type="http://schemas.openxmlformats.org/officeDocument/2006/relationships/hyperlink" Target="http://yandex.ru/images/search?img_ur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altae.ru/news/news/news_59075.html" TargetMode="External"/><Relationship Id="rId5" Type="http://schemas.openxmlformats.org/officeDocument/2006/relationships/hyperlink" Target="http://spid-vich.info/vich-infekciya-v-rossiyskoy-federacii-v-pervom-polugodii-2014-g" TargetMode="External"/><Relationship Id="rId10" Type="http://schemas.openxmlformats.org/officeDocument/2006/relationships/slide" Target="slide3.xml"/><Relationship Id="rId4" Type="http://schemas.openxmlformats.org/officeDocument/2006/relationships/hyperlink" Target="http://www.stopspid.ru/society/situation_in_russia/id.37/" TargetMode="External"/><Relationship Id="rId9" Type="http://schemas.openxmlformats.org/officeDocument/2006/relationships/hyperlink" Target="http://smayli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284984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Михнёва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Алексеевна,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учёбы 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образовательное учреждение  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«Благовещенский медицинский техникум»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6742" y="404664"/>
            <a:ext cx="818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Всероссийский конкурс «Один мир, одна надежда!»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Конкурс компьютерных презентаций «Вместе против ВИЧ»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TScy;&amp;iecy;&amp;ncy;&amp;tcy;&amp;rcy; &amp;rcy;&amp;acy;&amp;zcy;&amp;vcy;&amp;icy;&amp;tcy;&amp;icy;&amp;yacy; &amp;mcy;&amp;ocy;&amp;lcy;&amp;ocy;&amp;dcy;&amp;ycy;&amp;khcy; &amp;dcy;&amp;acy;&amp;rcy;&amp;ocy;&amp;vcy;&amp;acy;&amp;n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2" y="5551892"/>
            <a:ext cx="3647445" cy="11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0.gstatic.com/images?q=tbn:ANd9GcTuXtxugDh3S4z_Rew2ta80xkRsg_J7J8c6O7ffdIOUpiVEyNw-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10942" r="12609" b="19363"/>
          <a:stretch/>
        </p:blipFill>
        <p:spPr bwMode="auto">
          <a:xfrm>
            <a:off x="6402323" y="2924944"/>
            <a:ext cx="2383637" cy="1692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420800">
            <a:off x="559135" y="1632103"/>
            <a:ext cx="6706442" cy="1248122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CurveDown">
              <a:avLst>
                <a:gd name="adj" fmla="val 46464"/>
              </a:avLst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Всё в твоих руках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Риск передачи ВИЧ отсутствует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07672" y="1966279"/>
            <a:ext cx="4768471" cy="1224000"/>
            <a:chOff x="1007672" y="1966279"/>
            <a:chExt cx="4768471" cy="122400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7248972"/>
                </p:ext>
              </p:extLst>
            </p:nvPr>
          </p:nvGraphicFramePr>
          <p:xfrm>
            <a:off x="1007672" y="1966279"/>
            <a:ext cx="1224000" cy="12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Фотография Photo Editor" r:id="rId3" imgW="3809524" imgH="3809524" progId="">
                    <p:embed/>
                  </p:oleObj>
                </mc:Choice>
                <mc:Fallback>
                  <p:oleObj name="Фотография Photo Editor" r:id="rId3" imgW="3809524" imgH="3809524" progId="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7672" y="1966279"/>
                          <a:ext cx="1224000" cy="12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2411760" y="2442883"/>
              <a:ext cx="33643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При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рукопожатиях, объятиях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1520" y="5480521"/>
            <a:ext cx="5111741" cy="1224000"/>
            <a:chOff x="251520" y="5480521"/>
            <a:chExt cx="5111741" cy="1224000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2041974"/>
                </p:ext>
              </p:extLst>
            </p:nvPr>
          </p:nvGraphicFramePr>
          <p:xfrm>
            <a:off x="251520" y="5480521"/>
            <a:ext cx="1224000" cy="12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Фотография Photo Editor" r:id="rId5" imgW="3809524" imgH="3809524" progId="">
                    <p:embed/>
                  </p:oleObj>
                </mc:Choice>
                <mc:Fallback>
                  <p:oleObj name="Фотография Photo Editor" r:id="rId5" imgW="3809524" imgH="3809524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5480521"/>
                          <a:ext cx="1224000" cy="12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Прямоугольник 18"/>
            <p:cNvSpPr/>
            <p:nvPr/>
          </p:nvSpPr>
          <p:spPr>
            <a:xfrm>
              <a:off x="1402821" y="5925528"/>
              <a:ext cx="39604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sz="2000" dirty="0">
                  <a:latin typeface="Times New Roman" pitchFamily="18" charset="0"/>
                  <a:cs typeface="Times New Roman" pitchFamily="18" charset="0"/>
                </a:rPr>
                <a:t>При укусах комаров, </a:t>
              </a:r>
              <a:r>
                <a:rPr lang="ru-RU" altLang="ru-RU" sz="2000" dirty="0" smtClean="0">
                  <a:latin typeface="Times New Roman" pitchFamily="18" charset="0"/>
                  <a:cs typeface="Times New Roman" pitchFamily="18" charset="0"/>
                </a:rPr>
                <a:t>насекомых… </a:t>
              </a:r>
              <a:endParaRPr lang="en-US" alt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17993" y="5480521"/>
            <a:ext cx="3806287" cy="1224000"/>
            <a:chOff x="5317993" y="5480521"/>
            <a:chExt cx="3806287" cy="1224000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749600"/>
                </p:ext>
              </p:extLst>
            </p:nvPr>
          </p:nvGraphicFramePr>
          <p:xfrm>
            <a:off x="5317993" y="5480521"/>
            <a:ext cx="1224000" cy="12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Фотография Photo Editor" r:id="rId7" imgW="3809524" imgH="3809524" progId="">
                    <p:embed/>
                  </p:oleObj>
                </mc:Choice>
                <mc:Fallback>
                  <p:oleObj name="Фотография Photo Editor" r:id="rId7" imgW="3809524" imgH="3809524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7993" y="5480521"/>
                          <a:ext cx="1224000" cy="122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6564861" y="5925528"/>
              <a:ext cx="25594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ри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кашле и чихании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6858" y="4202282"/>
            <a:ext cx="8541606" cy="1147500"/>
            <a:chOff x="206858" y="4202282"/>
            <a:chExt cx="8541606" cy="1147500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374294"/>
                </p:ext>
              </p:extLst>
            </p:nvPr>
          </p:nvGraphicFramePr>
          <p:xfrm>
            <a:off x="206858" y="4202282"/>
            <a:ext cx="1224000" cy="114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Фотография Photo Editor" r:id="rId9" imgW="3809524" imgH="3809524" progId="">
                    <p:embed/>
                  </p:oleObj>
                </mc:Choice>
                <mc:Fallback>
                  <p:oleObj name="Фотография Photo Editor" r:id="rId9" imgW="3809524" imgH="3809524" progId="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858" y="4202282"/>
                          <a:ext cx="1224000" cy="114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Прямоугольник 21"/>
            <p:cNvSpPr/>
            <p:nvPr/>
          </p:nvSpPr>
          <p:spPr>
            <a:xfrm>
              <a:off x="1619672" y="4575977"/>
              <a:ext cx="7128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ри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совместном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пользовании посудой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и столовыми приборами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0982" y="3103904"/>
            <a:ext cx="8893370" cy="1093508"/>
            <a:chOff x="70982" y="3103904"/>
            <a:chExt cx="8893370" cy="1093508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592966"/>
                </p:ext>
              </p:extLst>
            </p:nvPr>
          </p:nvGraphicFramePr>
          <p:xfrm>
            <a:off x="7740352" y="3103904"/>
            <a:ext cx="1224000" cy="1093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Фотография Photo Editor" r:id="rId11" imgW="3809524" imgH="3809524" progId="">
                    <p:embed/>
                  </p:oleObj>
                </mc:Choice>
                <mc:Fallback>
                  <p:oleObj name="Фотография Photo Editor" r:id="rId11" imgW="3809524" imgH="3809524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0352" y="3103904"/>
                          <a:ext cx="1224000" cy="1093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272559"/>
                </p:ext>
              </p:extLst>
            </p:nvPr>
          </p:nvGraphicFramePr>
          <p:xfrm>
            <a:off x="4860032" y="3103904"/>
            <a:ext cx="1224000" cy="1093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Фотография Photo Editor" r:id="rId13" imgW="3809524" imgH="3809524" progId="">
                    <p:embed/>
                  </p:oleObj>
                </mc:Choice>
                <mc:Fallback>
                  <p:oleObj name="Фотография Photo Editor" r:id="rId13" imgW="3809524" imgH="3809524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3103904"/>
                          <a:ext cx="1224000" cy="1093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2791489"/>
                </p:ext>
              </p:extLst>
            </p:nvPr>
          </p:nvGraphicFramePr>
          <p:xfrm>
            <a:off x="6300192" y="3103904"/>
            <a:ext cx="1224000" cy="1093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Фотография Photo Editor" r:id="rId15" imgW="3809524" imgH="3809524" progId="">
                    <p:embed/>
                  </p:oleObj>
                </mc:Choice>
                <mc:Fallback>
                  <p:oleObj name="Фотография Photo Editor" r:id="rId15" imgW="3809524" imgH="3809524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3103904"/>
                          <a:ext cx="1224000" cy="1093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Прямоугольник 22"/>
            <p:cNvSpPr/>
            <p:nvPr/>
          </p:nvSpPr>
          <p:spPr>
            <a:xfrm>
              <a:off x="70982" y="3250207"/>
              <a:ext cx="50377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ри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совместном пользовании санузлом и душевыми</a:t>
              </a:r>
            </a:p>
          </p:txBody>
        </p:sp>
      </p:grpSp>
      <p:sp>
        <p:nvSpPr>
          <p:cNvPr id="20" name="Управляющая кнопка: в начало 19">
            <a:hlinkClick r:id="rId17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H:\al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3062" r="6270" b="3907"/>
          <a:stretch/>
        </p:blipFill>
        <p:spPr bwMode="auto">
          <a:xfrm>
            <a:off x="2224495" y="2259356"/>
            <a:ext cx="4703149" cy="438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ВИЧ не передаётся через дружбу!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1 &amp;dcy;&amp;iecy;&amp;kcy;&amp;acy;&amp;bcy;&amp;rcy;&amp;yacy; - &amp;Vcy;&amp;scy;&amp;iecy;&amp;mcy;&amp;icy;&amp;rcy;&amp;ncy;&amp;ycy;&amp;jcy; &amp;dcy;&amp;iecy;&amp;ncy;&amp;softcy; &amp;bcy;&amp;ocy;&amp;rcy;&amp;softcy;&amp;bcy;&amp;ycy; &amp;pcy;&amp;rcy;&amp;ocy;&amp;tcy;&amp;icy;&amp;vcy; &amp;Scy;&amp;Pcy;&amp;Icy;&amp;Dcy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4" y="1951735"/>
            <a:ext cx="2025802" cy="175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&amp;Tcy;&amp;iecy;&amp;mcy;&amp;acy; &amp;dcy;&amp;ncy;&amp;yacy; PRO-&amp;pcy;&amp;iecy;&amp;rcy;&amp;scy;&amp;ocy;&amp;ncy;&amp;acy;&amp;lcy; - &amp;ucy;&amp;pcy;&amp;rcy;&amp;acy;&amp;vcy;&amp;lcy;&amp;iecy;&amp;ncy;&amp;icy;&amp;iecy; &amp;pcy;&amp;iecy;&amp;rcy;&amp;scy;&amp;ocy;&amp;ncy;&amp;acy;&amp;lcy;&amp;ocy;&amp;mcy; &amp;icy; &amp;kcy;&amp;acy;&amp;dcy;&amp;rcy;&amp;ocy;&amp;vcy;&amp;ocy;&amp;iecy; &amp;dcy;&amp;iecy;&amp;lcy;&amp;ocy;&amp;pcy;&amp;rcy;&amp;ocy;&amp;icy;&amp;zcy;&amp;vcy;&amp;ocy;&amp;dcy;&amp;scy;&amp;tcy;&amp;vcy;&amp;ocy; &amp;ocy;&amp;tcy; &amp;ecy;&amp;kcy;&amp;scy;&amp;pcy;&amp;iecy;&amp;rcy;&amp;tcy;&amp;ocy;&amp;vcy;. &amp;Scy;&amp;acy;&amp;jcy;&amp;tcy; &amp;dcy;&amp;lcy;&amp;yacy; &amp;kcy;&amp;acy;&amp;dcy;&amp;rcy;&amp;ocy;&amp;vcy;&amp;icy;&amp;kcy;&amp;ocy;&amp;vcy;, HR &amp;icy; &amp;mcy;&amp;iecy;&amp;ncy;&amp;iecy;&amp;dcy;&amp;zhcy;&amp;iecy;&amp;rcy;&amp;ocy;&amp;vcy; &amp;pcy;&amp;o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" b="1157"/>
          <a:stretch/>
        </p:blipFill>
        <p:spPr bwMode="auto">
          <a:xfrm>
            <a:off x="6916757" y="3730659"/>
            <a:ext cx="2195736" cy="233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361847">
            <a:off x="3628017" y="3907089"/>
            <a:ext cx="1800200" cy="14401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5711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FF0000"/>
                </a:solidFill>
              </a:rPr>
              <a:t> «Радость,  дружба,  добро!»</a:t>
            </a:r>
            <a:endParaRPr lang="ru-RU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Picture 34" descr="H:\Анимашки\0_56933_5dd0bfec_XL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4" y="4802981"/>
            <a:ext cx="2971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H:\Анимашки\72340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67" y="3133593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H:\Анимашки\72340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1405163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H:\Анимашки\72340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37" y="4899534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H:\Анимашки\72340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55" y="1750247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H:\Анимашки\0_56933_5dd0bfec_XL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602142"/>
            <a:ext cx="29718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Irinka\Animashki\цветы\желтый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5" y="4184178"/>
            <a:ext cx="15922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Irinka\Animashki\бабочки\borb3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0001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Irinka\Animashki\бабочки\borb3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Управляющая кнопка: в начало 17">
            <a:hlinkClick r:id="rId10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Симптомы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в начало 12">
            <a:hlinkClick r:id="rId2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9837"/>
              </p:ext>
            </p:extLst>
          </p:nvPr>
        </p:nvGraphicFramePr>
        <p:xfrm>
          <a:off x="107504" y="2492896"/>
          <a:ext cx="8928992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симптомы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Вторичные симптомы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нескольких лимфатических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узлов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Упорный кашель на протяжении месяца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веса 10% от массы тела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Зудящий дерматит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Хроническая диарея – 1 месяц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Рецидивирующий опоясывающий герпес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Продолжительная лихорадка - месяц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Глоточно-ротовой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кандидоз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 герпес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Генерализованная лимфоденопатия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172" name="Picture 4" descr="&amp;Pcy;&amp;lcy;&amp;acy;&amp;scy;&amp;tcy;&amp;icy;&amp;chcy;&amp;iecy;&amp;scy;&amp;kcy;&amp;acy;&amp;yacy; &amp;KHcy;&amp;icy;&amp;rcy;&amp;ucy;&amp;rcy;&amp;gcy;&amp;icy;&amp;ya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5829"/>
          <a:stretch/>
        </p:blipFill>
        <p:spPr bwMode="auto">
          <a:xfrm>
            <a:off x="2627784" y="5144766"/>
            <a:ext cx="1975244" cy="15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kcy;&amp;acy;&amp;kcy;&amp;ocy;&amp;iecy; &amp;vcy;&amp;rcy;&amp;iecy;&amp;mcy;&amp;yacy; &amp;pcy;&amp;rcy;&amp;ocy;&amp;yacy;&amp;vcy;&amp;lcy;&amp;yacy;&amp;yucy;&amp;tcy;&amp;scy;&amp;yacy; &amp;pcy;&amp;rcy;&amp;icy;&amp;zcy;&amp;ncy;&amp;acy;&amp;kcy;&amp;icy; &amp;vcy;&amp;icy;&amp;ch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8027"/>
            <a:ext cx="1810345" cy="18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Tcy;&amp;iecy;&amp;mcy;&amp;acy;: &amp;Kcy;&amp;acy;&amp;kcy; &amp;bcy;&amp;ocy;&amp;rcy;&amp;ocy;&amp;tcy;&amp;softcy;&amp;scy;&amp;yacy; &amp;scy; &amp;gcy;&amp;iecy;&amp;rcy;&amp;pcy;&amp;iecy;&amp;scy;&amp;ocy;&amp;mcy; &amp;ncy;&amp;acy; &amp;gcy;&amp;ucy;&amp;bcy;&amp;acy;&amp;khcy;. (1/1) - 74Deti.ru - 74&amp;Dcy;&amp;iecy;&amp;tcy;&amp;icy;.&amp;rcy;&amp;ucy; &amp;Kcy;&amp;lcy;&amp;ucy;&amp;bcy; &amp;rcy;&amp;ocy;&amp;dcy;&amp;icy;&amp;tcy;&amp;iecy;&amp;lcy;&amp;iecy;&amp;jcy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r="3520"/>
          <a:stretch/>
        </p:blipFill>
        <p:spPr bwMode="auto">
          <a:xfrm>
            <a:off x="5420320" y="5281722"/>
            <a:ext cx="1988564" cy="14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стадии ВИЧ-инфекции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31" idx="0"/>
          </p:cNvCxnSpPr>
          <p:nvPr/>
        </p:nvCxnSpPr>
        <p:spPr>
          <a:xfrm flipH="1">
            <a:off x="1151620" y="1628800"/>
            <a:ext cx="3430724" cy="864096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2" idx="0"/>
          </p:cNvCxnSpPr>
          <p:nvPr/>
        </p:nvCxnSpPr>
        <p:spPr>
          <a:xfrm flipH="1">
            <a:off x="3391823" y="1754058"/>
            <a:ext cx="1097838" cy="738838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3" idx="0"/>
          </p:cNvCxnSpPr>
          <p:nvPr/>
        </p:nvCxnSpPr>
        <p:spPr>
          <a:xfrm>
            <a:off x="4582343" y="1754058"/>
            <a:ext cx="1085688" cy="738838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низ 30"/>
          <p:cNvSpPr/>
          <p:nvPr/>
        </p:nvSpPr>
        <p:spPr>
          <a:xfrm>
            <a:off x="251520" y="2492896"/>
            <a:ext cx="1800200" cy="138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стадия</a:t>
            </a:r>
          </a:p>
        </p:txBody>
      </p:sp>
      <p:sp>
        <p:nvSpPr>
          <p:cNvPr id="32" name="Выноска со стрелкой вниз 31"/>
          <p:cNvSpPr/>
          <p:nvPr/>
        </p:nvSpPr>
        <p:spPr>
          <a:xfrm>
            <a:off x="2499678" y="2492896"/>
            <a:ext cx="1784289" cy="138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Латентная инфекция</a:t>
            </a: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4747838" y="2492896"/>
            <a:ext cx="1840386" cy="138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манифестных проявлений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41144" y="3880097"/>
            <a:ext cx="2161128" cy="28850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появляются на 1 – 3 недели. Клиническая картина схожа с гриппом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328533" y="3880097"/>
            <a:ext cx="2161128" cy="28850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длится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до 10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 Человек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здоровым,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иммунная система разрушается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4615922" y="3880097"/>
            <a:ext cx="2161128" cy="28850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Пневмонии;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Грибковые поражения кожи, кишечника;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endCxn id="28" idx="0"/>
          </p:cNvCxnSpPr>
          <p:nvPr/>
        </p:nvCxnSpPr>
        <p:spPr>
          <a:xfrm>
            <a:off x="4615922" y="1628800"/>
            <a:ext cx="3292312" cy="864095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Выноска со стрелкой вниз 27"/>
          <p:cNvSpPr/>
          <p:nvPr/>
        </p:nvSpPr>
        <p:spPr>
          <a:xfrm>
            <a:off x="6995996" y="2492895"/>
            <a:ext cx="1824476" cy="13872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Терминальная стадия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6903312" y="3880097"/>
            <a:ext cx="2161128" cy="288501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длится от 1 года до 3 лет. Определяются тяжелые атипично протекающие инфекционные и паразитарные заболевания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&amp;Mcy;&amp;icy;&amp;rcy;&amp;ocy;&amp;vcy;&amp;ycy;&amp;iecy; &amp;ncy;&amp;ocy;&amp;vcy;&amp;ocy;&amp;scy;&amp;tcy;&amp;icy; &amp;ncy;&amp;acy; a42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21" y="1268759"/>
            <a:ext cx="1140245" cy="970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в начало 19">
            <a:hlinkClick r:id="rId3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0" y="3471226"/>
            <a:ext cx="3923928" cy="15740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algn="ct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Бессимптомное течение;</a:t>
            </a:r>
          </a:p>
          <a:p>
            <a:pPr marL="363538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ЦМВ-инфекция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поражения печени, селезенки, лимфатических узлов)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41843" y="3573016"/>
            <a:ext cx="3491880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Кандидозы; Пневмония;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Токсоплазмоз головного мозга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Кахексия и др.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91680" y="5330398"/>
            <a:ext cx="5696103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ангиоматоз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Беркитта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Классификация ВИЧ-инфекции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03190266"/>
              </p:ext>
            </p:extLst>
          </p:nvPr>
        </p:nvGraphicFramePr>
        <p:xfrm>
          <a:off x="323528" y="1700808"/>
          <a:ext cx="8460432" cy="499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правляющая кнопка: в начало 6">
            <a:hlinkClick r:id="rId7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Диагностика ВИЧ-инфекции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5114324"/>
              </p:ext>
            </p:extLst>
          </p:nvPr>
        </p:nvGraphicFramePr>
        <p:xfrm>
          <a:off x="179512" y="1988840"/>
          <a:ext cx="89644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&amp;Vcy; &amp;Bcy;&amp;icy;&amp;shcy;&amp;kcy;&amp;iecy;&amp;kcy;&amp;iecy; &amp;ocy;&amp;tcy;&amp;kcy;&amp;rcy;&amp;ycy;&amp;lcy;&amp;acy;&amp;scy;&amp;softcy; &amp;lcy;&amp;acy;&amp;bcy;&amp;ocy;&amp;rcy;&amp;acy;&amp;tcy;&amp;ocy;&amp;rcy;&amp;icy;&amp;yacy; &amp;pcy;&amp;ocy; &amp;dcy;&amp;icy;&amp;acy;&amp;gcy;&amp;ncy;&amp;ocy;&amp;scy;&amp;tcy;&amp;icy;&amp;kcy;&amp;iecy; &amp;Vcy;&amp;Icy;&amp;CH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" y="5564194"/>
            <a:ext cx="1548000" cy="11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&amp;Zcy;&amp;dcy;&amp;ocy;&amp;rcy;&amp;ocy;&amp;vcy;&amp;softcy;&amp;iecy; - &amp;Ncy;&amp;ocy;&amp;vcy;&amp;ocy;&amp;scy;&amp;tcy;&amp;icy; - Femina.b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87" y="5564194"/>
            <a:ext cx="1548000" cy="11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elrus.com/catalog/img/322_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151" r="5406" b="23458"/>
          <a:stretch/>
        </p:blipFill>
        <p:spPr bwMode="auto">
          <a:xfrm>
            <a:off x="6516216" y="5564194"/>
            <a:ext cx="1548000" cy="11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 начало 8">
            <a:hlinkClick r:id="rId10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Лечение ВИЧ-инфекции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8912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для лечения ВИЧ-инфицированных больных используется Высоко Активная Антиретровирусная Терапия (ВААРТ) или Антиретровирусная Терапия (APT)</a:t>
            </a:r>
          </a:p>
        </p:txBody>
      </p:sp>
      <p:pic>
        <p:nvPicPr>
          <p:cNvPr id="3074" name="Picture 2" descr="&amp;IEcy;&amp;Vcy;&amp;Rcy;&amp;Ocy;&amp;Mcy;&amp;IEcy;&amp;Dcy;: &amp;Vcy; &amp;Ocy;&amp;mcy;&amp;scy;&amp;kcy;&amp;iecy; &amp;ocy;&amp;tcy;&amp;kcy;&amp;rcy;&amp;ycy;&amp;lcy;&amp;acy;&amp;scy;&amp;softcy; &amp;ncy;&amp;ocy;&amp;vcy;&amp;acy;&amp;yacy; &amp;bcy;&amp;ocy;&amp;lcy;&amp;softcy;&amp;ncy;&amp;icy;&amp;ts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"/>
          <a:stretch/>
        </p:blipFill>
        <p:spPr bwMode="auto">
          <a:xfrm>
            <a:off x="4845676" y="3573016"/>
            <a:ext cx="4019894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CHcy;&amp;tcy;&amp;ocy; &amp;tcy;&amp;acy;&amp;kcy;&amp;ocy;&amp;iecy; &amp;tscy;&amp;icy;&amp;scy;&amp;tcy;&amp;icy;&amp;t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248472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Профилактика </a:t>
            </a:r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ВИЧ-инфекции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2414129"/>
            <a:ext cx="8928094" cy="729642"/>
            <a:chOff x="0" y="2414129"/>
            <a:chExt cx="8928094" cy="729642"/>
          </a:xfrm>
        </p:grpSpPr>
        <p:pic>
          <p:nvPicPr>
            <p:cNvPr id="9" name="Picture 8" descr="D:\Irina\анимашки\ludia-224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103" y="2414129"/>
              <a:ext cx="1497991" cy="72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Стрелка вправо 4"/>
            <p:cNvSpPr/>
            <p:nvPr/>
          </p:nvSpPr>
          <p:spPr>
            <a:xfrm>
              <a:off x="0" y="2516379"/>
              <a:ext cx="7194956" cy="529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Здоровый  образ жизни, забота о своем здоровье и здоровье своих близких 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8732" y="1497444"/>
            <a:ext cx="5300452" cy="923444"/>
            <a:chOff x="248732" y="1497444"/>
            <a:chExt cx="5706458" cy="1398621"/>
          </a:xfrm>
        </p:grpSpPr>
        <p:pic>
          <p:nvPicPr>
            <p:cNvPr id="1034" name="Picture 10" descr="&amp;Acy;&amp;ncy;&amp;icy;&amp;mcy;&amp;acy;&amp;shcy;&amp;kcy;&amp;icy; &amp;Kcy;&amp;ncy;&amp;icy;&amp;gcy;&amp;icy;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32" y="1497444"/>
              <a:ext cx="1398621" cy="1398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Стрелка влево 6"/>
            <p:cNvSpPr/>
            <p:nvPr/>
          </p:nvSpPr>
          <p:spPr>
            <a:xfrm>
              <a:off x="1723761" y="1765815"/>
              <a:ext cx="4231429" cy="86187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 ВИЧ-инфекции и СПИДе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912310" y="5266678"/>
            <a:ext cx="6865607" cy="918667"/>
            <a:chOff x="1912310" y="5266678"/>
            <a:chExt cx="6865607" cy="918667"/>
          </a:xfrm>
        </p:grpSpPr>
        <p:pic>
          <p:nvPicPr>
            <p:cNvPr id="1026" name="Picture 2" descr="http://amazing-women.ru/wp-content/uploads/2012/11/simvo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279" y="5266678"/>
              <a:ext cx="1197638" cy="918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трелка вправо 14"/>
            <p:cNvSpPr/>
            <p:nvPr/>
          </p:nvSpPr>
          <p:spPr>
            <a:xfrm>
              <a:off x="1912310" y="5406866"/>
              <a:ext cx="5492010" cy="6382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молодёжи правильному половому поведению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6414" y="3045476"/>
            <a:ext cx="5504635" cy="999695"/>
            <a:chOff x="116414" y="3045476"/>
            <a:chExt cx="5504635" cy="999695"/>
          </a:xfrm>
        </p:grpSpPr>
        <p:sp>
          <p:nvSpPr>
            <p:cNvPr id="14" name="Стрелка влево 13"/>
            <p:cNvSpPr/>
            <p:nvPr/>
          </p:nvSpPr>
          <p:spPr>
            <a:xfrm>
              <a:off x="1796251" y="3087724"/>
              <a:ext cx="3824798" cy="6561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Соблюдение правил личной гигиены</a:t>
              </a:r>
            </a:p>
          </p:txBody>
        </p:sp>
        <p:pic>
          <p:nvPicPr>
            <p:cNvPr id="5122" name="Picture 2" descr="http://akak.ru/steps/pictures/000/086/277_lar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4" y="3045476"/>
              <a:ext cx="1431429" cy="999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47966" y="4548893"/>
            <a:ext cx="7099699" cy="968294"/>
            <a:chOff x="147966" y="4548893"/>
            <a:chExt cx="7099699" cy="968294"/>
          </a:xfrm>
        </p:grpSpPr>
        <p:sp>
          <p:nvSpPr>
            <p:cNvPr id="17" name="Стрелка влево 16"/>
            <p:cNvSpPr/>
            <p:nvPr/>
          </p:nvSpPr>
          <p:spPr>
            <a:xfrm>
              <a:off x="1331640" y="4709099"/>
              <a:ext cx="5916025" cy="6478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одноразовых медицинских инструментов</a:t>
              </a:r>
            </a:p>
          </p:txBody>
        </p:sp>
        <p:pic>
          <p:nvPicPr>
            <p:cNvPr id="18" name="Picture 6" descr="&amp;Ncy;&amp;acy;&amp;bcy;&amp;ocy;&amp;rcy; &quot; Doctors Kit &quot;: &amp;icy;&amp;ncy;&amp;scy;&amp;tcy;&amp;rcy;&amp;ucy;&amp;mcy;&amp;iecy;&amp;ncy;&amp;tcy;&amp;ycy; - &amp;zcy;&amp;vcy;&amp;ucy;&amp;kcy; , &amp;pcy;&amp;rcy;&amp;ocy;&amp;icy;&amp;zcy;&amp;vcy;&amp;ocy;&amp;dcy;&amp;icy;&amp;tcy;&amp;iecy;&amp;lcy;&amp;softcy;: KEENWAY &amp;vcy; &amp;icy;&amp;ncy;&amp;tcy;&amp;iecy;&amp;rcy;&amp;ncy;&amp;iecy;&amp;tcy;-&amp;mcy;&amp;acy;&amp;gcy;&amp;acy;&amp;zcy;&amp;icy;&amp;ncy;&amp;iecy;: &amp;Mcy;&amp;acy;&amp;mcy;&amp;ycy; &amp;Scy;&amp;acy;&amp;ncy;&amp;kcy;&amp;tcy;-&amp;Pcy;&amp;iecy;&amp;tcy;&amp;iecy;&amp;rcy;&amp;bcy;&amp;ucy;&amp;rcy;&amp;gcy;&amp;acy;. &amp;Tcy;&amp;ocy;&amp;vcy;&amp;acy;&amp;rcy;&amp;ycy; &amp;dcy;&amp;lcy;&amp;yacy; &amp;dcy;&amp;iecy;&amp;tcy;&amp;iecy;&amp;jcy;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5"/>
            <a:stretch/>
          </p:blipFill>
          <p:spPr bwMode="auto">
            <a:xfrm>
              <a:off x="147966" y="4548893"/>
              <a:ext cx="1106828" cy="96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4190" y="3612404"/>
            <a:ext cx="8725361" cy="1038463"/>
            <a:chOff x="44190" y="3612404"/>
            <a:chExt cx="8725361" cy="1038463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44190" y="3806482"/>
              <a:ext cx="7106575" cy="7469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медицинской помощи и социальной поддержки больным ВИЧ-инфекцией, их семьям и окружающим</a:t>
              </a:r>
            </a:p>
          </p:txBody>
        </p:sp>
        <p:pic>
          <p:nvPicPr>
            <p:cNvPr id="21" name="Picture 4" descr="&amp;Mcy;&amp;iecy;&amp;dcy;&amp;icy;&amp;tscy;&amp;icy;&amp;ncy;&amp;scy;&amp;kcy;&amp;icy;&amp;jcy; &amp;tscy;&amp;iecy;&amp;ncy;&amp;tcy;&amp;rcy; &quot;&amp;Vcy;&amp;acy;&amp;shcy; &amp;Dcy;&amp;ocy;&amp;bcy;&amp;rcy;&amp;ycy;&amp;jcy; &amp;dcy;&amp;ocy;&amp;kcy;&amp;tcy;&amp;ocy;&amp;rcy;&quot;: &amp;Vcy;&amp;ycy;&amp;zcy;&amp;ocy;&amp;vcy; &amp;vcy;&amp;rcy;&amp;acy;&amp;chcy;&amp;acy; &amp;tcy;&amp;iecy;&amp;rcy;&amp;acy;&amp;pcy;&amp;iecy;&amp;vcy;&amp;tcy;&amp;acy; &amp;ncy;&amp;acy; &amp;dcy;&amp;ocy;&amp;mcy; &amp;icy;&amp;lcy;&amp;icy; &amp;vcy; &amp;ocy;&amp;fcy;&amp;icy;&amp;scy; &amp;scy;&amp;ocy; &amp;scy;&amp;kcy;&amp;icy;&amp;dcy;&amp;kcy;&amp;ocy;&amp;jcy; &amp;vcy; &amp;Scy;&amp;acy;&amp;mcy;&amp;acy;&amp;rcy;&amp;iecy; &amp;dcy;&amp;iecy;&amp;scy;&amp;kcy;&amp;ocy;&amp;ncy;&amp;tcy;&amp;ocy;.&amp;rcy;&amp;ucy;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0"/>
            <a:stretch/>
          </p:blipFill>
          <p:spPr bwMode="auto">
            <a:xfrm>
              <a:off x="7550143" y="3612404"/>
              <a:ext cx="1219408" cy="103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116414" y="5824864"/>
            <a:ext cx="8552268" cy="1028742"/>
            <a:chOff x="116414" y="5824864"/>
            <a:chExt cx="8552268" cy="1028742"/>
          </a:xfrm>
        </p:grpSpPr>
        <p:sp>
          <p:nvSpPr>
            <p:cNvPr id="23" name="Стрелка влево 22"/>
            <p:cNvSpPr/>
            <p:nvPr/>
          </p:nvSpPr>
          <p:spPr>
            <a:xfrm>
              <a:off x="1599928" y="6185345"/>
              <a:ext cx="7068754" cy="6271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асептических условий в медицинской практике</a:t>
              </a:r>
            </a:p>
          </p:txBody>
        </p:sp>
        <p:pic>
          <p:nvPicPr>
            <p:cNvPr id="24" name="Picture 4" descr="&amp;Pcy;&amp;lcy;&amp;acy;&amp;ncy;&amp;icy;&amp;rcy;&amp;ocy;&amp;vcy;&amp;acy;&amp;ncy;&amp;icy;&amp;iecy; &amp;icy; &amp;ocy;&amp;rcy;&amp;gcy;&amp;acy;&amp;ncy;&amp;icy;&amp;zcy;&amp;acy;&amp;tscy;&amp;icy;&amp;yacy; &amp;ocy;&amp;pcy;&amp;iecy;&amp;rcy;&amp;acy;&amp;tscy;&amp;icy;&amp;jcy; // &amp;Mcy;&amp;iecy;&amp;dcy;&amp;icy;&amp;tscy;&amp;icy;&amp;ncy;&amp;scy;&amp;kcy;&amp;acy;&amp;yacy; &amp;kcy;&amp;lcy;&amp;icy;&amp;ncy;&amp;icy;&amp;kcy;&amp;acy; &quot;&amp;Pcy;&amp;rcy;&amp;ocy;&amp;fcy;&amp;iecy;&amp;scy;&amp;scy;&amp;ocy;&amp;rcy;&amp;scy;&amp;kcy;&amp;acy;&amp;yacy;&quot;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11508"/>
            <a:stretch/>
          </p:blipFill>
          <p:spPr bwMode="auto">
            <a:xfrm>
              <a:off x="116414" y="5824864"/>
              <a:ext cx="1095528" cy="10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Управляющая кнопка: в начало 27">
            <a:hlinkClick r:id="rId9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Жизнь с ВИЧ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949692"/>
            <a:ext cx="29523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0943" y="2764011"/>
            <a:ext cx="8784976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Обезопасить родных – они должны знать об инфицированности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3528089"/>
            <a:ext cx="6083482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Регулярный контроль состояния здоровья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1520" y="4293096"/>
            <a:ext cx="8784976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беременности, нужно взвесить все «за» и «против»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5122568"/>
            <a:ext cx="29523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6118851"/>
            <a:ext cx="366521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&amp;Kcy;&amp;ocy;&amp;mcy;&amp;acy;&amp;ncy;&amp;dcy;&amp;acy; &amp;Dcy;&amp;iecy;&amp;tcy;&amp;icy; &amp;Zcy;&amp;iecy;&amp;mcy;&amp;lcy;&amp;icy; (&amp;gcy;&amp;ocy;&amp;rcy;&amp;ocy;&amp;dcy; &amp;Tcy;&amp;acy;&amp;rcy;&amp;acy;)/&amp;Pcy;&amp;rcy;&amp;acy;&amp;vcy;&amp;icy;&amp;lcy;&amp;softcy;&amp;ncy;&amp;ocy;&amp;iecy; &amp;zcy;&amp;dcy;&amp;ocy;&amp;rcy;&amp;ocy;&amp;vcy;&amp;ocy;&amp;iecy; &amp;pcy;&amp;icy;&amp;tcy;&amp;acy;&amp;ncy;&amp;icy;&amp;iecy; - Wiki.obr55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Zcy;&amp;Ocy;&amp;ZHcy; &amp;Mcy;&amp;Bcy;&amp;Ocy;&amp;Ucy; &amp;gcy;&amp;icy;&amp;mcy;&amp;ncy;&amp;acy;&amp;zcy;&amp;icy;&amp;yacy; 1 &amp;gcy;. &amp;Acy;&amp;rcy;&amp;mcy;&amp;acy;&amp;vcy;&amp;icy;&amp;r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81"/>
          <a:stretch/>
        </p:blipFill>
        <p:spPr bwMode="auto">
          <a:xfrm>
            <a:off x="6444208" y="5043337"/>
            <a:ext cx="21602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Управляющая кнопка: в начало 32">
            <a:hlinkClick r:id="rId4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Символ борьбы со СПИДом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news.pskovlive.ru/upload/tmp/2011-12-01_14-57-28_3508882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636912"/>
            <a:ext cx="2519328" cy="409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0208" y="1990581"/>
            <a:ext cx="583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создания красной ленты принадлежит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AIDS»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(«наглядные пособия»)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208" y="2636912"/>
            <a:ext cx="583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красной ленты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художник Франк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309" y="3438579"/>
            <a:ext cx="583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Ленточка напоминает перевернутую букву "V" - символ победы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08" y="4084910"/>
            <a:ext cx="583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- цвет крови, одной из жидкостей человеческого тела, в которой содержится вирус, но так же и символ "кровного братства", и страсти.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08" y="5026950"/>
            <a:ext cx="6047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«красная ленточка» был официально начат на 45-й ежегодной церемонии вручения наград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июня 2000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в начало 8">
            <a:hlinkClick r:id="rId3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Пояснительная записка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&amp;Scy;&amp;pcy;&amp;icy;&amp;dcy; - &amp;Kcy;&amp;acy;&amp;rcy;&amp;tcy;&amp;icy;&amp;ncy;&amp;kcy;&amp;acy; 14294/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25016" r="48561" b="9607"/>
          <a:stretch/>
        </p:blipFill>
        <p:spPr bwMode="auto">
          <a:xfrm>
            <a:off x="383457" y="1976284"/>
            <a:ext cx="3324923" cy="33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87824" y="3254172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43034" y="2890521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7784" y="2564904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71800" y="2870561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37906" y="3578932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45918" y="2998533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1942" y="2564904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2643124"/>
            <a:ext cx="216024" cy="2160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87056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содержит материал о просвещении молодёжи по проблеме ВИЧ-инфекции, о формировании здорового образа жизни и толерантного отношения к людям, живущих в условиях ВИЧ и СПИДа.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презентации сопровождается гиперссылками, кнопками, анимационными эффектами, триггерами.</a:t>
            </a:r>
          </a:p>
        </p:txBody>
      </p:sp>
    </p:spTree>
    <p:extLst>
      <p:ext uri="{BB962C8B-B14F-4D97-AF65-F5344CB8AC3E}">
        <p14:creationId xmlns:p14="http://schemas.microsoft.com/office/powerpoint/2010/main" val="13542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Вопрос-Ответ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2708920"/>
            <a:ext cx="88791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1938" indent="-261938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Ранний срок появления антител в организме ВИЧ-инфицированного после заражения составляет: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313" y="1617008"/>
            <a:ext cx="4313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правильный ответ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775041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дня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103" y="4745897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8357" y="3774993"/>
            <a:ext cx="1440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месяц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68357" y="4781188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3174" y="3775041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3174" y="4781188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2514" y="3774993"/>
            <a:ext cx="14400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2514" y="4745897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2546016" y="5593297"/>
            <a:ext cx="41044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0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Вопрос-Ответ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313" y="1617008"/>
            <a:ext cx="4313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правильный ответ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492896"/>
            <a:ext cx="4883170" cy="41608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 ВИЧ-инфекции поражается система: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6000" y="3356992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43656" y="3356992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Костная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71312" y="3356992"/>
            <a:ext cx="2268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26968" y="3356992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811" y="4293096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293096"/>
            <a:ext cx="1271896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293096"/>
            <a:ext cx="1872208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верно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26968" y="4293024"/>
            <a:ext cx="1618704" cy="432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 </a:t>
            </a:r>
            <a:endParaRPr lang="ru-RU" dirty="0"/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2546016" y="5593297"/>
            <a:ext cx="41044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 animBg="1"/>
      <p:bldP spid="7" grpId="0" animBg="1"/>
      <p:bldP spid="8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Вопрос-Ответ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313" y="1617008"/>
            <a:ext cx="4313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правильный ответ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492896"/>
            <a:ext cx="4883170" cy="41608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Символ борьбы со СПИДом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7994" y="3350861"/>
            <a:ext cx="199975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ленточка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57137" y="3350861"/>
            <a:ext cx="1968304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ленточка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14834" y="3350861"/>
            <a:ext cx="173488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круг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39106" y="3350861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круг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7869" y="4231834"/>
            <a:ext cx="1440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644" y="4231834"/>
            <a:ext cx="1271896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3315" y="4231834"/>
            <a:ext cx="1368152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43242" y="4231834"/>
            <a:ext cx="1306566" cy="432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hlinkClick r:id="rId3" action="ppaction://hlinksldjump"/>
          </p:cNvPr>
          <p:cNvSpPr/>
          <p:nvPr/>
        </p:nvSpPr>
        <p:spPr>
          <a:xfrm>
            <a:off x="2546016" y="5593297"/>
            <a:ext cx="41044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 animBg="1"/>
      <p:bldP spid="7" grpId="0" animBg="1"/>
      <p:bldP spid="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Вопрос-Ответ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313" y="1617008"/>
            <a:ext cx="4313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правильный ответ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492896"/>
            <a:ext cx="8136904" cy="41608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ВИЧ погибают при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6000" y="3346670"/>
            <a:ext cx="1116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9656" y="3346670"/>
            <a:ext cx="1116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°С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23312" y="3346670"/>
            <a:ext cx="1116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26968" y="3346670"/>
            <a:ext cx="1116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7811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530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7249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26968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hlinkClick r:id="rId2" action="ppaction://hlinksldjump"/>
          </p:cNvPr>
          <p:cNvSpPr/>
          <p:nvPr/>
        </p:nvSpPr>
        <p:spPr>
          <a:xfrm>
            <a:off x="2546016" y="5593297"/>
            <a:ext cx="41044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4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 animBg="1"/>
      <p:bldP spid="7" grpId="0" animBg="1"/>
      <p:bldP spid="8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Вопрос-Ответ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5313" y="1617008"/>
            <a:ext cx="4313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один правильный ответ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2492896"/>
            <a:ext cx="8136904" cy="41608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официальной регистрации СПИДа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811" y="3356992"/>
            <a:ext cx="1008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17467" y="3356992"/>
            <a:ext cx="1008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21123" y="3356992"/>
            <a:ext cx="1008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24779" y="3356992"/>
            <a:ext cx="1008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1811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1530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1249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0968" y="4293024"/>
            <a:ext cx="1152000" cy="4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Список литературы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877" y="2626544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yandex.ru/images/search?img_url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картинки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www.google.ru/search?q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картинки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Сайт </a:t>
            </a:r>
            <a:r>
              <a:rPr lang="ru-RU" dirty="0" err="1"/>
              <a:t>СтопСПИД.ру</a:t>
            </a:r>
            <a:r>
              <a:rPr lang="ru-RU" dirty="0"/>
              <a:t> является </a:t>
            </a:r>
            <a:r>
              <a:rPr lang="ru-RU" dirty="0" err="1"/>
              <a:t>интернет-ресурсом</a:t>
            </a:r>
            <a:r>
              <a:rPr lang="ru-RU" dirty="0"/>
              <a:t> Российского </a:t>
            </a:r>
            <a:r>
              <a:rPr lang="ru-RU" dirty="0" err="1"/>
              <a:t>медиапартнерства</a:t>
            </a:r>
            <a:r>
              <a:rPr lang="ru-RU" dirty="0"/>
              <a:t> в борьбе с ВИЧ/СПИДом (РМП</a:t>
            </a:r>
            <a:r>
              <a:rPr lang="ru-RU" dirty="0" smtClean="0"/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://www.stopspid.ru/society/situation_in_russia/id.37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история эпидемии в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spid-vich.info/vich-infekciya-v-rossiyskoy-federacii-v-pervom-polugodii-2014-g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россиян, инфицированных 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www.naaltae.ru/news/news/news_59075.html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региональный портал На Алтае.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Алтайском крае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www.o-spide.ru/about/generally/detail.php?ID=162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профилактика ВИЧ/СПИДа в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spidolog.ru/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создания красной ленты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http://smayli.ru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 начало 3">
            <a:hlinkClick r:id="rId10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D:\Анимашки\Астрономия\2765257-b7662c6efe9eed5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744416" cy="38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С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одержание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81931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Общепринятые сокращения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Открытие ВИЧ-инфекции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История эпидемии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Этиология 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Характеристика возбудителя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Пути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передачи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ВИЧ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Риск передачи ВИЧ отсутствует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СПИД и дружба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Симптомы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Основные стадии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Классификация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Диагностика 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Лечение ВИЧ-инфекции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Профилактика ВИЧ-инфекции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Жизнь с ВИЧ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Символ борьбы со СПИДом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Вопрос-Ответ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Список литературы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&amp;Pcy;&amp;rcy;&amp;ocy;&amp;fcy;&amp;icy;&amp;lcy;&amp;acy;&amp;kcy;&amp;tcy;&amp;icy;&amp;kcy;&amp;acy; &amp;vcy;&amp;icy;&amp;chcy; &amp;icy;&amp;ncy;&amp;fcy;&amp;iecy;&amp;kcy;&amp;tscy;&amp;icy;&amp;icy;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073206" cy="222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599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Общепринятые сокращения 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6250" y="1762971"/>
            <a:ext cx="828000" cy="79480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8243735" y="3798401"/>
            <a:ext cx="509521" cy="79480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59786" y="3446943"/>
            <a:ext cx="4392000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Человека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1442" y="2546914"/>
            <a:ext cx="828000" cy="79480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96250" y="3330857"/>
            <a:ext cx="828000" cy="79480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Ч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59786" y="1879057"/>
            <a:ext cx="1497191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Вирус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59786" y="2663000"/>
            <a:ext cx="4033082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Иммунодефицита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8224564" y="4553333"/>
            <a:ext cx="528692" cy="79480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8224564" y="5308265"/>
            <a:ext cx="528692" cy="79480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8222434" y="6063198"/>
            <a:ext cx="530822" cy="79480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Д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42164" y="6179284"/>
            <a:ext cx="3837953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Arial Black" panose="020B0A04020102020204" pitchFamily="34" charset="0"/>
              </a:rPr>
              <a:t>Д</a:t>
            </a:r>
            <a:r>
              <a:rPr lang="ru-RU" sz="2000" b="1" dirty="0" smtClean="0">
                <a:latin typeface="Arial Black" panose="020B0A04020102020204" pitchFamily="34" charset="0"/>
              </a:rPr>
              <a:t>ефицита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10316" y="3914487"/>
            <a:ext cx="2469801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Синдром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42164" y="4669419"/>
            <a:ext cx="3837953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Приобретенного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42164" y="5424351"/>
            <a:ext cx="3837953" cy="5626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Иммуного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2" name="Picture 2" descr="http://referat.znate.ru/pars_docs/tw_refs/39/38326/38326_html_m788b1c5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50" y="4289977"/>
            <a:ext cx="2163137" cy="211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Управляющая кнопка: в начало 22">
            <a:hlinkClick r:id="rId3" action="ppaction://hlinksldjump" highlightClick="1"/>
          </p:cNvPr>
          <p:cNvSpPr/>
          <p:nvPr/>
        </p:nvSpPr>
        <p:spPr>
          <a:xfrm>
            <a:off x="203308" y="6032228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Открытие ВИЧ-инфекции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&amp;Ncy;&amp;acy;&amp;gcy;&amp;rcy;&amp;acy;&amp;dcy;&amp;acy; &amp;zcy;&amp;acy; &amp;Scy;&amp;Pcy;&amp;Icy;&amp;Dcy; . &amp;Ocy;&amp;bcy;&amp;hardcy;&amp;yacy;&amp;vcy;&amp;lcy;&amp;iecy;&amp;ncy;&amp;ycy; &amp;lcy;&amp;acy;&amp;ucy;&amp;rcy;&amp;iecy;&amp;acy;&amp;tcy;&amp;ycy; &amp;Ncy;&amp;ocy;&amp;bcy;&amp;iecy;&amp;lcy;&amp;iecy;&amp;vcy;&amp;scy;&amp;kcy;&amp;ocy;&amp;jcy; &amp;pcy;&amp;rcy;&amp;iecy;&amp;mcy;&amp;icy;&amp;icy; &amp;pcy;&amp;ocy; &amp;mcy;&amp;iecy;&amp;dcy;&amp;icy;&amp;tscy;&amp;icy;&amp;ncy;&amp;iecy; - &amp;Ncy;&amp;ocy;&amp;vcy;&amp;ycy;&amp;iecy; &amp;Icy;&amp;zcy;&amp;vcy;&amp;iecy;&amp;scy;&amp;t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6" y="183879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659878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Монтаньи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Пастера — Франция) </a:t>
            </a:r>
          </a:p>
        </p:txBody>
      </p:sp>
      <p:pic>
        <p:nvPicPr>
          <p:cNvPr id="2052" name="Picture 4" descr="&amp;Scy;&amp;tcy;&amp;acy;&amp;lcy;&amp;ocy; &amp;icy;&amp;zcy;&amp;vcy;&amp;iecy;&amp;scy;&amp;tcy;&amp;ncy;&amp;ocy;, &amp;pcy;&amp;ocy;&amp;chcy;&amp;iecy;&amp;mcy;&amp;ucy; &amp;Vcy;&amp;Icy;&amp;CHcy; &amp;ocy;&amp;pcy;&amp;acy;&amp;scy;&amp;ncy;&amp;iecy;&amp;iecy; &amp;dcy;&amp;lcy;&amp;yacy; &amp;zhcy;&amp;iecy;&amp;ncy;&amp;shchcy;&amp;icy;&amp;ncy; &amp;Ocy;&amp;bcy;&amp;shchcy;&amp;iecy;&amp;scy;&amp;tcy;&amp;vcy;&amp;ocy; &amp;Scy;&amp;ocy;&amp;bcy;&amp;iecy;&amp;scy;&amp;iecy;&amp;dcy;&amp;ncy;&amp;icy;&amp;kcy;.&amp;r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4149"/>
            <a:ext cx="2588271" cy="19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1981" y="4618178"/>
            <a:ext cx="296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институт здоровья – США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643578"/>
            <a:ext cx="758410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Дата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регистрации СПИДа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6215082"/>
            <a:ext cx="758410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 первые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ВИЧ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203308" y="6309321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История 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эпидемии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5"/>
            <a:ext cx="87438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 год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массовое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ВИЧ детей в больницах Элисты, а потом и в Волгограде и Ростове-на-Дону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32213"/>
            <a:ext cx="874381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год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 предупреждении распространения на территории РФ заболевания, вызываемого вирусом иммунодефицита человека", авторы которого ставили целью запретить дискриминацию людей, живущих с ВИЧ.  В частности, закон гарантировал соблюдение прав и свобод граждан, живущих с ВИЧ, и запрещал увольнение людей по причине их ВИЧ-статуса.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002527"/>
            <a:ext cx="874381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резкий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эпидемии в России.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554800"/>
            <a:ext cx="87390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2014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россиян, инфицированных ВИЧ, зарегистрированных в Российской Федерации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833 665 человек (по предварительным данным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404161"/>
            <a:ext cx="79639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18.05.2014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Алтайском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 зарегистрировано 17362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>
          <a:xfrm>
            <a:off x="8299054" y="6349515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Этиология ВИЧ-инфекции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599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семейству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ретровирусов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22781418"/>
              </p:ext>
            </p:extLst>
          </p:nvPr>
        </p:nvGraphicFramePr>
        <p:xfrm>
          <a:off x="785786" y="3214686"/>
          <a:ext cx="7500958" cy="221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571501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ВИЧ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погибают при температуре 56 °С в течение 30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низким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 начало 5">
            <a:hlinkClick r:id="rId7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Характеристика возбудителя</a:t>
            </a:r>
            <a:endParaRPr lang="ru-RU" sz="3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 descr="Untitled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265" r="45000" b="5556"/>
          <a:stretch>
            <a:fillRect/>
          </a:stretch>
        </p:blipFill>
        <p:spPr bwMode="auto">
          <a:xfrm>
            <a:off x="3000364" y="2786058"/>
            <a:ext cx="3123919" cy="28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 rot="357764">
            <a:off x="1890506" y="3031672"/>
            <a:ext cx="2730536" cy="1327408"/>
            <a:chOff x="1664423" y="3315685"/>
            <a:chExt cx="3120105" cy="1042738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21242236">
              <a:off x="1690085" y="3317689"/>
              <a:ext cx="3038473" cy="1040734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21242236">
              <a:off x="1664423" y="3315685"/>
              <a:ext cx="3120105" cy="704027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91381" y="2801317"/>
            <a:ext cx="1800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Вирусная РНК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2821769" y="4321975"/>
            <a:ext cx="714380" cy="642942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4282" y="5000636"/>
            <a:ext cx="264320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Суперкапсит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(белковая оболочка)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Прямоугольник 5124"/>
          <p:cNvSpPr/>
          <p:nvPr/>
        </p:nvSpPr>
        <p:spPr>
          <a:xfrm>
            <a:off x="214282" y="2143116"/>
            <a:ext cx="4204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ВИЧ-1 составляет 100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20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rot="10800000" flipV="1">
            <a:off x="5286380" y="4000504"/>
            <a:ext cx="1000132" cy="42862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286512" y="3286124"/>
            <a:ext cx="264320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Капсит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(первичная оболочка)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037" y="5929330"/>
            <a:ext cx="8692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очень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организм.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живет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размножаться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внутри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в начало 13">
            <a:hlinkClick r:id="rId3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/>
            <a:r>
              <a:rPr lang="ru-RU" sz="3600" b="1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Пути передачи ВИЧ</a:t>
            </a:r>
          </a:p>
        </p:txBody>
      </p:sp>
      <p:pic>
        <p:nvPicPr>
          <p:cNvPr id="3076" name="Picture 4" descr="&amp;Vcy;&amp;Icy;&amp;CHcy; - &amp;ncy;&amp;iecy; &amp;pcy;&amp;rcy;&amp;icy;&amp;gcy;&amp;ocy;&amp;vcy;&amp;ocy;&amp;rcy;. 21.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2" t="10776"/>
          <a:stretch/>
        </p:blipFill>
        <p:spPr bwMode="auto">
          <a:xfrm>
            <a:off x="899592" y="4149079"/>
            <a:ext cx="1135402" cy="256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57203916"/>
              </p:ext>
            </p:extLst>
          </p:nvPr>
        </p:nvGraphicFramePr>
        <p:xfrm>
          <a:off x="179512" y="1412776"/>
          <a:ext cx="7343166" cy="529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&amp;Kcy;&amp;acy;&amp;kcy; &amp;scy;&amp;dcy;&amp;iecy;&amp;lcy;&amp;acy;&amp;tcy;&amp;softcy; &amp;mcy;&amp;acy;&amp;ncy;&amp;icy;&amp;kcy;&amp;yucy;&amp;rcy; &amp;scy;&amp;acy;&amp;mcy;&amp;ocy;&amp;jcy; &amp;scy;&amp;iecy;&amp;bcy;&amp;iecy; &amp;yucy;&amp;tcy;&amp;yucy;&amp;bcy; - &amp;Mcy;&amp;acy;&amp;ncy;&amp;icy;&amp;kcy;&amp;yucy;&amp;r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3" y="2708920"/>
            <a:ext cx="1628377" cy="1086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Pcy;&amp;icy;&amp;gcy;&amp;mcy;&amp;iecy;&amp;ncy;&amp;tcy;&amp;ncy;&amp;ycy;&amp;iecy; &amp;pcy;&amp;yacy;&amp;tcy;&amp;ncy;&amp;acy; &amp;ncy;&amp;acy; &amp;bcy;&amp;iecy;&amp;dcy;&amp;rcy;&amp;acy;&amp;khcy;. &amp;Gcy;&amp;ocy;&amp;tcy;&amp;ocy;&amp;vcy;&amp;icy;&amp;mcy; &amp;ncy;&amp;ocy;&amp;gcy;&amp;icy; &amp;kcy; &amp;lcy;&amp;iecy;&amp;tcy;&amp;ucy;: &amp;pcy;&amp;rcy;&amp;acy;&amp;vcy;&amp;icy;&amp;lcy;&amp;softcy;&amp;ncy;&amp;ycy;&amp;jcy; &amp;pcy;&amp;icy;&amp;lcy;&amp;icy;&amp;ncy;&amp;gcy;, &amp;icy;&amp;dcy;&amp;iecy;&amp;acy;&amp;lcy;&amp;softcy;&amp;ncy;&amp;ycy;&amp;jcy; &amp;pcy;&amp;iecy;&amp;dcy;&amp;icy;&amp;kcy;&amp;yucy;&amp;rcy; &amp;icy; &amp;lcy;&amp;iecy;&amp;gcy;&amp;kcy;&amp;ocy;&amp;iecy; &amp;ocy;&amp;tcy;&amp;bcy;&amp;iecy;&amp;lcy;&amp;icy;&amp;vcy;&amp;acy;&amp;ncy;&amp;icy;&amp;iecy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15869" r="10973" b="14542"/>
          <a:stretch/>
        </p:blipFill>
        <p:spPr bwMode="auto">
          <a:xfrm>
            <a:off x="7473009" y="4075998"/>
            <a:ext cx="1670991" cy="1330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 начало 7">
            <a:hlinkClick r:id="rId10" action="ppaction://hlinksldjump" highlightClick="1"/>
          </p:cNvPr>
          <p:cNvSpPr/>
          <p:nvPr/>
        </p:nvSpPr>
        <p:spPr>
          <a:xfrm>
            <a:off x="8254831" y="6319863"/>
            <a:ext cx="624275" cy="423978"/>
          </a:xfrm>
          <a:prstGeom prst="actionButtonBeginning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angle"/>
            <a:contourClr>
              <a:schemeClr val="accent1">
                <a:satMod val="11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1260</TotalTime>
  <Words>1071</Words>
  <Application>Microsoft Office PowerPoint</Application>
  <PresentationFormat>Экран (4:3)</PresentationFormat>
  <Paragraphs>239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 Black</vt:lpstr>
      <vt:lpstr>Calibri</vt:lpstr>
      <vt:lpstr>Candara</vt:lpstr>
      <vt:lpstr>Symbol</vt:lpstr>
      <vt:lpstr>Times New Roman</vt:lpstr>
      <vt:lpstr>Волна</vt:lpstr>
      <vt:lpstr>Фотография Photo Editor</vt:lpstr>
      <vt:lpstr>Презентация PowerPoint</vt:lpstr>
      <vt:lpstr>Пояснительная записка</vt:lpstr>
      <vt:lpstr>Содержание</vt:lpstr>
      <vt:lpstr>Общепринятые сокращения </vt:lpstr>
      <vt:lpstr>Открытие ВИЧ-инфекции</vt:lpstr>
      <vt:lpstr>История эпидемии</vt:lpstr>
      <vt:lpstr>Этиология ВИЧ-инфекции</vt:lpstr>
      <vt:lpstr>Характеристика возбудителя</vt:lpstr>
      <vt:lpstr>Пути передачи ВИЧ</vt:lpstr>
      <vt:lpstr>Риск передачи ВИЧ отсутствует</vt:lpstr>
      <vt:lpstr>ВИЧ не передаётся через дружбу!</vt:lpstr>
      <vt:lpstr>Симптомы</vt:lpstr>
      <vt:lpstr>Основные стадии ВИЧ-инфекции</vt:lpstr>
      <vt:lpstr>Классификация ВИЧ-инфекции</vt:lpstr>
      <vt:lpstr>Диагностика ВИЧ-инфекции</vt:lpstr>
      <vt:lpstr>Лечение ВИЧ-инфекции</vt:lpstr>
      <vt:lpstr>Профилактика ВИЧ-инфекции</vt:lpstr>
      <vt:lpstr>Жизнь с ВИЧ</vt:lpstr>
      <vt:lpstr>Символ борьбы со СПИДом</vt:lpstr>
      <vt:lpstr>Вопрос-Ответ</vt:lpstr>
      <vt:lpstr>Вопрос-Ответ</vt:lpstr>
      <vt:lpstr>Вопрос-Ответ</vt:lpstr>
      <vt:lpstr>Вопрос-Ответ</vt:lpstr>
      <vt:lpstr>Вопрос-Ответ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ОБРАЗОВАТЕЛЬНОЕ УЧРЕЖДЕНИЕ   СРЕДНЕГО ПРОФЕССИОНАЛЬНОГО ОБРАЗОВАНИЯ  «БЛАГОВЕЩЕНСКИЙ МЕДИЦИНСКИЙ ТЕХНИКУМ»</dc:title>
  <dc:creator>VIP</dc:creator>
  <cp:lastModifiedBy>Пользователь Windows</cp:lastModifiedBy>
  <cp:revision>124</cp:revision>
  <dcterms:created xsi:type="dcterms:W3CDTF">2014-11-17T12:21:33Z</dcterms:created>
  <dcterms:modified xsi:type="dcterms:W3CDTF">2025-04-24T07:01:48Z</dcterms:modified>
</cp:coreProperties>
</file>