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8" r:id="rId11"/>
    <p:sldId id="264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ADC60-F251-4A28-8B4C-B925AEA1F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88" y="808348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ru-RU" sz="7200" dirty="0">
                <a:latin typeface="Gabriola" panose="04040605051002020D02" pitchFamily="82" charset="0"/>
              </a:rPr>
              <a:t>Развитие Олимпийского движения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5393F2-6AA4-4896-AB94-DC271EAB6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91" y="5033913"/>
            <a:ext cx="11127541" cy="1463637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/>
              <a:t>Выполнил:</a:t>
            </a:r>
          </a:p>
          <a:p>
            <a:pPr algn="r"/>
            <a:r>
              <a:rPr lang="ru-RU" dirty="0"/>
              <a:t>Гусевский Артём Вадимович</a:t>
            </a:r>
          </a:p>
          <a:p>
            <a:pPr algn="r"/>
            <a:r>
              <a:rPr lang="ru-RU" dirty="0"/>
              <a:t>Ученик 10 а</a:t>
            </a:r>
          </a:p>
          <a:p>
            <a:pPr algn="ctr"/>
            <a:r>
              <a:rPr lang="ru-RU" dirty="0"/>
              <a:t>П. Качуг, 2025</a:t>
            </a:r>
          </a:p>
        </p:txBody>
      </p:sp>
    </p:spTree>
    <p:extLst>
      <p:ext uri="{BB962C8B-B14F-4D97-AF65-F5344CB8AC3E}">
        <p14:creationId xmlns:p14="http://schemas.microsoft.com/office/powerpoint/2010/main" val="289226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23533E-7405-4DAD-B199-BAC54D8B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556" y="433387"/>
            <a:ext cx="4572000" cy="2943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04F9A0-4D67-4D1B-8B76-A6D3D4671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60" y="433386"/>
            <a:ext cx="4572000" cy="29432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7B1B6-DEF5-4DB9-9AB6-005DBAFB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465B62-6B20-4935-A603-AC5E46847A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F21C5A6-C5BA-4C6A-97B0-64CE4B904D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42261" y="3616325"/>
            <a:ext cx="4553740" cy="304800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5B0B62C-3EFA-4ABE-883D-65204BD7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DFA6995-CAAC-4DBC-9356-F2C751D1F9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736555" y="3616325"/>
            <a:ext cx="4571999" cy="304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E19F16-DE72-4DA3-AFAB-512078C6F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1800032"/>
            <a:ext cx="5009322" cy="26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210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B58F3-F0C7-42A4-AF29-8CA810E29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365" y="152770"/>
            <a:ext cx="8911687" cy="128089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Gabriola" panose="04040605051002020D02" pitchFamily="82" charset="0"/>
              </a:rPr>
              <a:t>Влияние Олимпийских игр на мировой спорт и культуру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A9C70-2826-4494-A90A-F5CDE7DC2E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5385" y="1540189"/>
            <a:ext cx="4313864" cy="377762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-Развитие спортивной инфраструктуры.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-Возрождение интереса к спорту.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-Международное сотрудничество.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-Формирование общественного мнения.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-Мотивация людей заниматься спортом.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-Укрепление международных отношений и культурного обмена между странами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9163B0-2774-4B23-BCCA-93AEC55830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272619"/>
            <a:ext cx="5398263" cy="46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0C9C5-F43F-4CF2-96CE-ADF56B16E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214" y="1123731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Gabriola" panose="04040605051002020D02" pitchFamily="82" charset="0"/>
              </a:rPr>
              <a:t>Подведём итоги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CB2A7-74FC-4345-9996-3A25D48E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Gabriola" panose="04040605051002020D02" pitchFamily="82" charset="0"/>
              </a:rPr>
              <a:t>И всё-таки Олимпийское движение каждые два года на летних и зимних Играх объединяет миллиарды людей со всей Земли под единым знаменем мира, спорта и дружбы народов всей планеты. С каждой новой Олимпиадой число стран-участниц и общее количество атлетов только увеличивается, мировые рекорды бьются на каждых Играх, а новые виды спорта стремительно популяризируются на Олимпиаде. А это значит, что строки «О спорт, ты – мир!» будут жить ещё очень и очень долго.</a:t>
            </a:r>
          </a:p>
        </p:txBody>
      </p:sp>
    </p:spTree>
    <p:extLst>
      <p:ext uri="{BB962C8B-B14F-4D97-AF65-F5344CB8AC3E}">
        <p14:creationId xmlns:p14="http://schemas.microsoft.com/office/powerpoint/2010/main" val="399454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047CF-77AC-43BF-8488-1015A9D27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830" y="2080621"/>
            <a:ext cx="8915399" cy="2262781"/>
          </a:xfrm>
        </p:spPr>
        <p:txBody>
          <a:bodyPr>
            <a:normAutofit/>
          </a:bodyPr>
          <a:lstStyle/>
          <a:p>
            <a:r>
              <a:rPr lang="ru-RU" sz="9600" dirty="0">
                <a:latin typeface="Gabriola" panose="04040605051002020D02" pitchFamily="82" charset="0"/>
              </a:rPr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A9DE7-51D6-4AB9-9400-C86CC2DC0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14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D8F3-1CBA-4BE1-9411-585A9112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8" y="374814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Gabriola" panose="04040605051002020D02" pitchFamily="82" charset="0"/>
              </a:rPr>
              <a:t>Как зародились Олимпийские игры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5F7B-9983-485B-922C-65821664D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44103"/>
            <a:ext cx="3992732" cy="5762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1E00DE-1B1C-40FB-92FA-C5DB24C55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0155" y="1134945"/>
            <a:ext cx="4342893" cy="4851076"/>
          </a:xfrm>
        </p:spPr>
        <p:txBody>
          <a:bodyPr>
            <a:noAutofit/>
          </a:bodyPr>
          <a:lstStyle/>
          <a:p>
            <a:r>
              <a:rPr lang="ru-RU" sz="2200" dirty="0">
                <a:latin typeface="Gabriola" panose="04040605051002020D02" pitchFamily="82" charset="0"/>
              </a:rPr>
              <a:t>Олимпийская традиция зародилась в Древней Греции. 1 Согласно античным историкам, первые Олимпийские игры состоялись во время правления царя </a:t>
            </a:r>
            <a:r>
              <a:rPr lang="ru-RU" sz="2200" dirty="0" err="1">
                <a:latin typeface="Gabriola" panose="04040605051002020D02" pitchFamily="82" charset="0"/>
              </a:rPr>
              <a:t>Ифита</a:t>
            </a:r>
            <a:r>
              <a:rPr lang="ru-RU" sz="2200" dirty="0">
                <a:latin typeface="Gabriola" panose="04040605051002020D02" pitchFamily="82" charset="0"/>
              </a:rPr>
              <a:t> (примерно в 884–828 годах до н. э.). </a:t>
            </a:r>
            <a:r>
              <a:rPr lang="ru-RU" sz="2200" dirty="0" err="1">
                <a:latin typeface="Gabriola" panose="04040605051002020D02" pitchFamily="82" charset="0"/>
              </a:rPr>
              <a:t>Ифит</a:t>
            </a:r>
            <a:r>
              <a:rPr lang="ru-RU" sz="2200" dirty="0">
                <a:latin typeface="Gabriola" panose="04040605051002020D02" pitchFamily="82" charset="0"/>
              </a:rPr>
              <a:t>, царь Элиды, на территории которой находилась Олимпия, был обеспокоен тем, что творилось в государстве и за его пределами. Он отправился к Ликургу, царю Спарты, и сообщил, что больше не хочет воевать, а хочет организовать спортивные соревнования.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BA3110-295B-46B4-9371-1E1B2D0AD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DBB3339-E716-4A85-9553-843A919ACE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08955" y="1376314"/>
            <a:ext cx="5593404" cy="38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0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5E710-9A0A-40C3-8F78-B2420F8E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792" y="314529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Gabriola" panose="04040605051002020D02" pitchFamily="82" charset="0"/>
              </a:rPr>
              <a:t>Древние олимпийские игры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5BAF9-E5B8-46CF-A66C-611516BD7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370A5-CA9E-4673-88D4-B72D4849B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550" y="1515747"/>
            <a:ext cx="4342893" cy="3964956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Первые Олимпийские игры состоялись в 776 г. до н. э. в городе Олимпия в Южной Греции. По легенде, их основал герой Геракл и посвятил богу Зевсу. В дальнейшем игры проводились один раз в четыре года. В Олимпию в дни проведения игр стекались толпы людей со всех уголков Греции, даже из колоний — все хотели поучаствовать в религиозных обрядах, которыми открывались Олимпийские игры, и послушать выступления знаменитых мыслителей и поэтов.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DC2BB6-24EF-42E2-9673-95F577128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61B3856-598A-421A-A784-E1DD3725E8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177823" y="1469597"/>
            <a:ext cx="3918177" cy="4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5A0506-6B0B-43FE-8C13-441B15258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20" y="1377298"/>
            <a:ext cx="5098774" cy="38143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02B67-1A48-4AA6-83EC-53F130B3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6A3444-46D9-4BFF-80F1-BED1C29B7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91832D-E35F-41FE-A407-4ED976570A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C68B7-BC9E-4A0E-B7F7-FB86BD857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18" y="293619"/>
            <a:ext cx="4572000" cy="2990850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441514D-EB96-4BCE-AB5E-5167E0775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A6A49CF-8E06-423E-94AD-F8787264B52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698922" y="3498992"/>
            <a:ext cx="38671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16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704EE-5C57-4E50-B000-E649FC20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8140"/>
            <a:ext cx="8911687" cy="128089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Gabriola" panose="04040605051002020D02" pitchFamily="82" charset="0"/>
              </a:rPr>
              <a:t>Первые современные олимпийские игры 1896 года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CE047E-156A-4759-9639-F6B92CE84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22D704-BDD8-435C-84C9-ABDB3C5B3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25641" y="1427175"/>
            <a:ext cx="4342893" cy="4775661"/>
          </a:xfrm>
        </p:spPr>
        <p:txBody>
          <a:bodyPr>
            <a:noAutofit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В 1889 году на Всемирной выставке во Франции Пьер де Кубертен  организовал первый конгресс по физическому воспитанию и начал создавать международную сеть педагогов, политиков, а также лидеров в торговле, культуре и спорте, которые смогли бы помочь ему осуществить мечту о воскрешении Олимпиады. Уже через пять лет в Париже он смог сформировать Международный олимпийский комитет (МОК).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A7569B-EB04-4099-805D-33E1303A3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5C0C825-E83B-4099-B8DF-DBC266BC68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63093" y="1555423"/>
            <a:ext cx="5439266" cy="393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76F5B-2A62-4367-A793-F3C900C5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084" y="218757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Gabriola" panose="04040605051002020D02" pitchFamily="82" charset="0"/>
              </a:rPr>
              <a:t>Спортивные достижения на олимпийских играх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9B3248-35E5-4A11-95D1-BFAA78CB2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C5142C-6B4E-4DB5-973A-50DDF966E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53107" y="1068957"/>
            <a:ext cx="4342893" cy="5388403"/>
          </a:xfrm>
        </p:spPr>
        <p:txBody>
          <a:bodyPr>
            <a:noAutofit/>
          </a:bodyPr>
          <a:lstStyle/>
          <a:p>
            <a:r>
              <a:rPr lang="ru-RU" sz="2000" dirty="0" err="1">
                <a:latin typeface="Gabriola" panose="04040605051002020D02" pitchFamily="82" charset="0"/>
              </a:rPr>
              <a:t>Уинфред</a:t>
            </a:r>
            <a:r>
              <a:rPr lang="ru-RU" sz="2000" dirty="0">
                <a:latin typeface="Gabriola" panose="04040605051002020D02" pitchFamily="82" charset="0"/>
              </a:rPr>
              <a:t> Яви (Бахрейн) установила олимпийский рекорд в беге на 3000 метров с препятствиями — 8 минут и 52,76 секунды.  </a:t>
            </a:r>
          </a:p>
          <a:p>
            <a:r>
              <a:rPr lang="ru-RU" sz="2000" dirty="0">
                <a:latin typeface="Gabriola" panose="04040605051002020D02" pitchFamily="82" charset="0"/>
              </a:rPr>
              <a:t>Сидни </a:t>
            </a:r>
            <a:r>
              <a:rPr lang="ru-RU" sz="2000" dirty="0" err="1">
                <a:latin typeface="Gabriola" panose="04040605051002020D02" pitchFamily="82" charset="0"/>
              </a:rPr>
              <a:t>Маклафлин-Леврон</a:t>
            </a:r>
            <a:r>
              <a:rPr lang="ru-RU" sz="2000" dirty="0">
                <a:latin typeface="Gabriola" panose="04040605051002020D02" pitchFamily="82" charset="0"/>
              </a:rPr>
              <a:t> (США) установила мировой рекорд и выиграла золото Олимпиады в беге на 400 метров с барьерами — 50,37 секунды.  </a:t>
            </a:r>
          </a:p>
          <a:p>
            <a:r>
              <a:rPr lang="ru-RU" sz="2000" dirty="0" err="1">
                <a:latin typeface="Gabriola" panose="04040605051002020D02" pitchFamily="82" charset="0"/>
              </a:rPr>
              <a:t>Тамират</a:t>
            </a:r>
            <a:r>
              <a:rPr lang="ru-RU" sz="2000" dirty="0">
                <a:latin typeface="Gabriola" panose="04040605051002020D02" pitchFamily="82" charset="0"/>
              </a:rPr>
              <a:t> Тола (Эфиопия) установил олимпийский рекорд в марафоне — 42 км 195 м за 2 часа 6 минут и 26 секунд.  </a:t>
            </a:r>
          </a:p>
          <a:p>
            <a:r>
              <a:rPr lang="ru-RU" sz="2000" dirty="0">
                <a:latin typeface="Gabriola" panose="04040605051002020D02" pitchFamily="82" charset="0"/>
              </a:rPr>
              <a:t>Пан </a:t>
            </a:r>
            <a:r>
              <a:rPr lang="ru-RU" sz="2000" dirty="0" err="1">
                <a:latin typeface="Gabriola" panose="04040605051002020D02" pitchFamily="82" charset="0"/>
              </a:rPr>
              <a:t>Жанле</a:t>
            </a:r>
            <a:r>
              <a:rPr lang="ru-RU" sz="2000" dirty="0">
                <a:latin typeface="Gabriola" panose="04040605051002020D02" pitchFamily="82" charset="0"/>
              </a:rPr>
              <a:t> (Китай) установил мировой рекорд в финале стометровки вольным стилем — 46,40 секунды.  </a:t>
            </a:r>
          </a:p>
          <a:p>
            <a:r>
              <a:rPr lang="ru-RU" sz="2000" dirty="0">
                <a:latin typeface="Gabriola" panose="04040605051002020D02" pitchFamily="82" charset="0"/>
              </a:rPr>
              <a:t>Бобби </a:t>
            </a:r>
            <a:r>
              <a:rPr lang="ru-RU" sz="2000" dirty="0" err="1">
                <a:latin typeface="Gabriola" panose="04040605051002020D02" pitchFamily="82" charset="0"/>
              </a:rPr>
              <a:t>Финк</a:t>
            </a:r>
            <a:r>
              <a:rPr lang="ru-RU" sz="2000" dirty="0">
                <a:latin typeface="Gabriola" panose="04040605051002020D02" pitchFamily="82" charset="0"/>
              </a:rPr>
              <a:t> (США) стал лучшим на дистанции 1500 м вольным стилем — 14 минут и 30,67 секунды.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8A9C4-5AC3-43EC-8767-07B520CA7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5EC911B-DC04-4A79-8275-28A35C61AD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76215" y="1734533"/>
            <a:ext cx="5373278" cy="39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1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5A4E4-BC75-4E57-9DCD-29E3CE8C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07A99F-1F0A-496A-BCAA-3C667EC2D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31" y="299693"/>
            <a:ext cx="4572000" cy="291465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2A82462-ECF6-43B4-9C54-44F2627A2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7BE5CF2-6C21-4E4E-AC55-649BA56DF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17004" y="3643657"/>
            <a:ext cx="4778996" cy="29146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E083A-F01A-4FBB-ABF5-305647886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129" y="299693"/>
            <a:ext cx="4572000" cy="2961121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C487BE4-0C49-4AC2-9878-8354BF03D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7C5152-7F79-41BD-94BE-D8032CA4BD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253162" y="3643657"/>
            <a:ext cx="4338637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02344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6DD98-F819-4DB9-8C76-6ADF6656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511" y="184192"/>
            <a:ext cx="8911687" cy="1280890"/>
          </a:xfrm>
        </p:spPr>
        <p:txBody>
          <a:bodyPr/>
          <a:lstStyle/>
          <a:p>
            <a:r>
              <a:rPr lang="ru-RU" dirty="0"/>
              <a:t>Интересные факты об Олимпийских играх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C80CD9-D7B8-4C7B-84D1-F13CA20E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6" y="1319753"/>
            <a:ext cx="6174557" cy="438346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53F67872-E01C-4E33-8BE5-04D1BE788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9DC161-84C5-497F-9529-AA9799F59A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D5BEA7-04CB-4A19-BEB2-5FA72E8A5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A1D8CE-0286-46AA-B231-1022935B3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1319753"/>
            <a:ext cx="4338674" cy="4580045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Gabriola" panose="04040605051002020D02" pitchFamily="82" charset="0"/>
              </a:rPr>
              <a:t>Женщины начали участвовать в Олимпийских играх только с 1900 года, хотя в древнегреческих играх женщинам не только не разрешали участвовать, но и даже присутствовать. </a:t>
            </a:r>
          </a:p>
          <a:p>
            <a:r>
              <a:rPr lang="ru-RU" sz="2400" dirty="0">
                <a:latin typeface="Gabriola" panose="04040605051002020D02" pitchFamily="82" charset="0"/>
              </a:rPr>
              <a:t>Первым официальным талисманом Олимпийских игр стал </a:t>
            </a:r>
            <a:r>
              <a:rPr lang="ru-RU" sz="2400" dirty="0" err="1">
                <a:latin typeface="Gabriola" panose="04040605051002020D02" pitchFamily="82" charset="0"/>
              </a:rPr>
              <a:t>Валди</a:t>
            </a:r>
            <a:r>
              <a:rPr lang="ru-RU" sz="2400" dirty="0">
                <a:latin typeface="Gabriola" panose="04040605051002020D02" pitchFamily="82" charset="0"/>
              </a:rPr>
              <a:t>, такса, на играх 1972 года в Мюнхене. С тех пор талисманы стали неотъемлемой частью каждого Олимпийского события.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59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20208-D8A0-4EAE-A84C-8EE2FF6D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218" y="314529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Gabriola" panose="04040605051002020D02" pitchFamily="82" charset="0"/>
              </a:rPr>
              <a:t>Олимпийские игры в нашей стране.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E4FEFE-C5D4-47E8-A33B-F52F5A8B7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33D4B-15CE-4A00-B46F-455271A50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1180" y="1048732"/>
            <a:ext cx="4342893" cy="4760536"/>
          </a:xfrm>
        </p:spPr>
        <p:txBody>
          <a:bodyPr>
            <a:normAutofit/>
          </a:bodyPr>
          <a:lstStyle/>
          <a:p>
            <a:r>
              <a:rPr lang="ru-RU" dirty="0"/>
              <a:t>В СССР прошла одна Олимпиада — XXII летняя, в Москве в 1980 году. Ряд соревнований проводился в Ленинграде и Мытищах, а также вне РСФСР — в Киеве, Минске и Таллине.  </a:t>
            </a:r>
          </a:p>
          <a:p>
            <a:r>
              <a:rPr lang="ru-RU" dirty="0"/>
              <a:t>В постсоветской России состоялись XXII зимние Олимпийские игры в Сочи в 2014 году.  </a:t>
            </a:r>
          </a:p>
          <a:p>
            <a:r>
              <a:rPr lang="ru-RU" dirty="0"/>
              <a:t>По заявлению министра спорта РФ, президента Олимпийского комитета России Михаила Дегтярёва, в 2028 году страна планирует полноценно принять участие в Олимпиаде, спортсмены выйдут на Игры со своим флагом и гимном.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86C88D-91C1-4A80-AAB7-ACF73846A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E8CC9A-2EC7-4E42-B69F-1A780B579F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131216" y="1282044"/>
            <a:ext cx="5800889" cy="44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9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279</TotalTime>
  <Words>639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Gabriola</vt:lpstr>
      <vt:lpstr>Wingdings 3</vt:lpstr>
      <vt:lpstr>Легкий дым</vt:lpstr>
      <vt:lpstr>Развитие Олимпийского движения</vt:lpstr>
      <vt:lpstr>Как зародились Олимпийские игры</vt:lpstr>
      <vt:lpstr>Древние олимпийские игры</vt:lpstr>
      <vt:lpstr>Презентация PowerPoint</vt:lpstr>
      <vt:lpstr>Первые современные олимпийские игры 1896 года </vt:lpstr>
      <vt:lpstr>Спортивные достижения на олимпийских играх</vt:lpstr>
      <vt:lpstr>Презентация PowerPoint</vt:lpstr>
      <vt:lpstr>Интересные факты об Олимпийских играх</vt:lpstr>
      <vt:lpstr>Олимпийские игры в нашей стране.</vt:lpstr>
      <vt:lpstr>Презентация PowerPoint</vt:lpstr>
      <vt:lpstr>Влияние Олимпийских игр на мировой спорт и культуру</vt:lpstr>
      <vt:lpstr>Подведём итоги урока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Олимпийского движения</dc:title>
  <dc:creator>Professional</dc:creator>
  <cp:lastModifiedBy>Professional</cp:lastModifiedBy>
  <cp:revision>10</cp:revision>
  <dcterms:created xsi:type="dcterms:W3CDTF">2025-04-15T11:11:27Z</dcterms:created>
  <dcterms:modified xsi:type="dcterms:W3CDTF">2025-04-16T11:39:44Z</dcterms:modified>
</cp:coreProperties>
</file>