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680471a8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680471a8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680471a8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680471a8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680471a8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680471a8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680471a8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680471a8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680471a8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680471a8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80471a8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680471a8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80471a8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680471a8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680471a8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680471a8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680471a8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680471a8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680471a8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680471a8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227899"/>
            <a:ext cx="8222100" cy="23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влияние внешних факторов на развитие и рост комнатных растений</a:t>
            </a:r>
            <a:endParaRPr b="1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46700" y="3322950"/>
            <a:ext cx="3897900" cy="15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подготовил ученик 7 класса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Козленко Андрей</a:t>
            </a:r>
            <a:endParaRPr/>
          </a:p>
        </p:txBody>
      </p:sp>
      <p:pic>
        <p:nvPicPr>
          <p:cNvPr id="87" name="Google Shape;87;p13" descr="Pictur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1550" y="2119625"/>
            <a:ext cx="2700875" cy="27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заключение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4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Мною были решены все поставленные задачи, а именно: выяснить какие бывают виды внешних факторов и как они влияют на рост и развитие комнатных растений 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 понял , что для хорошего роста и развития комнатных растений необходимо создавать определенные условия. 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/>
              <a:t>спасибо за внимание !!!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цель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-узнать какие бывают внешние факторы влияния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-изучить влияние внешних факторов на развитие комнатных растений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внешние факторы и их влияние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Внешние факторы влияющие на рост и развитие комнатных растений: 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температура (величина, периодичность); влажность; минеральные вещества; газовый состав воздуха; механические воздействия; свет (интенсивность, качество, продолжительность, периодичность)</a:t>
            </a:r>
            <a:r>
              <a:rPr lang="ru" sz="2200"/>
              <a:t> </a:t>
            </a:r>
            <a:r>
              <a:rPr lang="ru"/>
              <a:t> и др.</a:t>
            </a:r>
            <a:endParaRPr/>
          </a:p>
        </p:txBody>
      </p:sp>
      <p:pic>
        <p:nvPicPr>
          <p:cNvPr id="100" name="Google Shape;100;p15" descr="Picture background"/>
          <p:cNvPicPr preferRelativeResize="0"/>
          <p:nvPr/>
        </p:nvPicPr>
        <p:blipFill rotWithShape="1">
          <a:blip r:embed="rId3">
            <a:alphaModFix/>
          </a:blip>
          <a:srcRect t="5630" b="9321"/>
          <a:stretch/>
        </p:blipFill>
        <p:spPr>
          <a:xfrm>
            <a:off x="4927725" y="2410950"/>
            <a:ext cx="3510574" cy="223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133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свет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740925"/>
            <a:ext cx="8520600" cy="23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Органы растений, растущие без света называют этиолированными. При недостатке света у растений происходят глубокие анатомические и физиологические изменения: плохо развиваются механические ткани, устьица, не развита столбчатая паренхима, отсутствуют хлоропласты, выражены длинные междоузлия. При освещении таких органов происходит остановка удлинения междоузлий, формирование механических тканей, синтез хлорофилла и др. Большое влияние на рост оказывает спектральный состав света: а) коротковолновая часть света стимулирует процессы деления клеток, но задерживает фазу растяжения клеток; б) длинноволновая часть подавляет деление клеток, процессы развития и формирования листьев, стебли вытягиваются, отличаются рыхлостью, полное отсутствие механических тканей, усиливается линейный рост клеток</a:t>
            </a:r>
            <a:endParaRPr sz="2000"/>
          </a:p>
        </p:txBody>
      </p:sp>
      <p:pic>
        <p:nvPicPr>
          <p:cNvPr id="107" name="Google Shape;107;p16" descr="Picture background"/>
          <p:cNvPicPr preferRelativeResize="0"/>
          <p:nvPr/>
        </p:nvPicPr>
        <p:blipFill rotWithShape="1">
          <a:blip r:embed="rId3">
            <a:alphaModFix/>
          </a:blip>
          <a:srcRect t="7426" b="12464"/>
          <a:stretch/>
        </p:blipFill>
        <p:spPr>
          <a:xfrm>
            <a:off x="5223050" y="3358725"/>
            <a:ext cx="3729450" cy="17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37150" y="2396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фотопериодизм</a:t>
            </a:r>
            <a:endParaRPr sz="4300">
              <a:solidFill>
                <a:schemeClr val="dk2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8520600" cy="22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Общее свойство всех живых организмов реагировать на суточный ритм освещения, то есть на соотношение светлого и темного периода суток. Фотопериодизм выражается в изменение процессов роста и развития.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Фотопериодизм – важная адаптация, обеспечивающая заблаговременную подготовку к неблагоприятным зимним условиям, к периоду покоя и зависит от спектрального состава света.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7" descr="Pictur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800" y="2688550"/>
            <a:ext cx="3466400" cy="24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133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температура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697425"/>
            <a:ext cx="85206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растений разных климатических зон характерны свои температурные минимумы, оптимумы и максимумы. Различают три кардинальные точки влияния температур на растения: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►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минимальная – точка ниже которой ростовые процессы прекращаются;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►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максимальная – точка, выше которой ростовые процессы прекращаются;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2400" marR="266700" lvl="0" indent="0" algn="l" rtl="0">
              <a:lnSpc>
                <a:spcPct val="13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►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оптимальная – наиболее интенсивно идут процессы роста. Оптимальная температура наиболее благоприятна для роста.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18" descr="Picture background"/>
          <p:cNvPicPr preferRelativeResize="0"/>
          <p:nvPr/>
        </p:nvPicPr>
        <p:blipFill rotWithShape="1">
          <a:blip r:embed="rId3">
            <a:alphaModFix/>
          </a:blip>
          <a:srcRect t="8921" b="2221"/>
          <a:stretch/>
        </p:blipFill>
        <p:spPr>
          <a:xfrm>
            <a:off x="4181050" y="2790075"/>
            <a:ext cx="3339875" cy="22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газовый состав воздуха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1700" y="1155325"/>
            <a:ext cx="85206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Концентрация кислорода большей частью не влияет на скорость роста, даже при затоплении рост некоторое время продолжается за счет использования кислорода воздухоносных тканей и нитратов. Увеличение концентрации углекислого газа до 0,3% вызывает усиление роста за счет ускорения процессов фотосинтеза, свыше – замедляет и прекращает рост.</a:t>
            </a:r>
            <a:endParaRPr sz="2000"/>
          </a:p>
        </p:txBody>
      </p:sp>
      <p:pic>
        <p:nvPicPr>
          <p:cNvPr id="128" name="Google Shape;128;p19" descr="Pictur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350" y="2571750"/>
            <a:ext cx="3564585" cy="240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водный режим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Только в насыщенных водой клетках нормально протекают все процессы. Недостаток воды подавляет рост, для таких органов характерна мелкоклеточность, длительный избыток воды вызывает остановку роста.</a:t>
            </a:r>
            <a:endParaRPr sz="2000"/>
          </a:p>
        </p:txBody>
      </p:sp>
      <p:pic>
        <p:nvPicPr>
          <p:cNvPr id="135" name="Google Shape;135;p20" descr="Pictur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275" y="2368375"/>
            <a:ext cx="3605551" cy="240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минеральное питание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Азот – ускоряет рост, но задерживает дифференцировку тканей, закладку цветков. Калий, бор существенного влияния на рост не оказывает, но ускоряют цветение.</a:t>
            </a:r>
            <a:endParaRPr sz="21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925" y="1804150"/>
            <a:ext cx="2955950" cy="32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11</Slides>
  <Notes>11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Geometric</vt:lpstr>
      <vt:lpstr>влияние внешних факторов на развитие и рост комнатных растений</vt:lpstr>
      <vt:lpstr>цель</vt:lpstr>
      <vt:lpstr>внешние факторы и их влияние </vt:lpstr>
      <vt:lpstr>свет</vt:lpstr>
      <vt:lpstr>фотопериодизм</vt:lpstr>
      <vt:lpstr>температура</vt:lpstr>
      <vt:lpstr>газовый состав воздуха</vt:lpstr>
      <vt:lpstr>водный режим</vt:lpstr>
      <vt:lpstr>минеральное питание </vt:lpstr>
      <vt:lpstr>заключение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внешних факторов на развитие и рост комнатных растений</dc:title>
  <cp:lastModifiedBy>Татьяна Козленко</cp:lastModifiedBy>
  <cp:revision>1</cp:revision>
  <dcterms:modified xsi:type="dcterms:W3CDTF">2025-04-02T04:57:57Z</dcterms:modified>
</cp:coreProperties>
</file>