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212" y="-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22300" y="276225"/>
            <a:ext cx="6937375" cy="7040245"/>
            <a:chOff x="1765302" y="322574"/>
            <a:chExt cx="7165963" cy="72399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5302" y="322574"/>
              <a:ext cx="7165963" cy="723990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8702" y="3125191"/>
              <a:ext cx="841827" cy="24523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155700" y="4467225"/>
            <a:ext cx="739140" cy="2398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50" b="1" spc="-10" dirty="0">
                <a:latin typeface="Lucida Sans Unicode"/>
                <a:cs typeface="Lucida Sans Unicode"/>
              </a:rPr>
              <a:t>НОЯБРЬ</a:t>
            </a:r>
            <a:endParaRPr sz="1450" b="1" dirty="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41500" y="5686425"/>
            <a:ext cx="843280" cy="2321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00" b="1" spc="-10" dirty="0">
                <a:latin typeface="Lucida Sans Unicode"/>
                <a:cs typeface="Lucida Sans Unicode"/>
              </a:rPr>
              <a:t>ОКТЯБРЬ</a:t>
            </a:r>
            <a:endParaRPr sz="1400" b="1" dirty="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79900" y="1266825"/>
            <a:ext cx="874394" cy="2321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00" b="1" spc="70" dirty="0">
                <a:latin typeface="Lucida Sans Unicode"/>
                <a:cs typeface="Lucida Sans Unicode"/>
              </a:rPr>
              <a:t>ФЕВРАЛ</a:t>
            </a:r>
            <a:r>
              <a:rPr sz="1400" spc="70" dirty="0">
                <a:latin typeface="Lucida Sans Unicode"/>
                <a:cs typeface="Lucida Sans Unicode"/>
              </a:rPr>
              <a:t>Ь</a:t>
            </a:r>
            <a:endParaRPr sz="1400" dirty="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6900" y="1266825"/>
            <a:ext cx="609600" cy="2321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00" b="1" spc="-20" dirty="0">
                <a:latin typeface="Lucida Sans Unicode"/>
                <a:cs typeface="Lucida Sans Unicode"/>
              </a:rPr>
              <a:t>MAPT</a:t>
            </a:r>
            <a:endParaRPr sz="1400" b="1" dirty="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84500" y="6296025"/>
            <a:ext cx="938530" cy="2321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00" b="1" spc="-10" dirty="0">
                <a:latin typeface="Lucida Sans Unicode"/>
                <a:cs typeface="Lucida Sans Unicode"/>
              </a:rPr>
              <a:t>СЕНТЯБРЬ</a:t>
            </a:r>
            <a:endParaRPr sz="1400" b="1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56100" y="6372225"/>
            <a:ext cx="685165" cy="2321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00" b="1" spc="-10" dirty="0">
                <a:latin typeface="Lucida Sans Unicode"/>
                <a:cs typeface="Lucida Sans Unicode"/>
              </a:rPr>
              <a:t>АВГУСТ</a:t>
            </a:r>
            <a:endParaRPr sz="1400" b="1" dirty="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37300" y="3019425"/>
            <a:ext cx="609600" cy="2628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b="1" spc="-75" dirty="0">
                <a:latin typeface="Lucida Sans Unicode"/>
                <a:cs typeface="Lucida Sans Unicode"/>
              </a:rPr>
              <a:t>МАИ</a:t>
            </a:r>
            <a:endParaRPr sz="1600" b="1" dirty="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37300" y="4391025"/>
            <a:ext cx="563245" cy="2398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450" b="1" spc="-25" dirty="0">
                <a:latin typeface="Lucida Sans Unicode"/>
                <a:cs typeface="Lucida Sans Unicode"/>
              </a:rPr>
              <a:t>ИЮНЬ</a:t>
            </a:r>
            <a:endParaRPr sz="1450" b="1" dirty="0">
              <a:latin typeface="Lucida Sans Unicode"/>
              <a:cs typeface="Lucida Sans Unicode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6642100" y="352425"/>
            <a:ext cx="3830637" cy="720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7030A0"/>
                </a:solidFill>
                <a:latin typeface="Calibri" pitchFamily="34" charset="0"/>
                <a:cs typeface="Arial" pitchFamily="34" charset="0"/>
              </a:rPr>
              <a:t>ВРЕМЕНА ГОДА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7900" y="2105025"/>
            <a:ext cx="3352800" cy="33528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3300" y="962025"/>
            <a:ext cx="2057400" cy="2743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7900" y="1343025"/>
            <a:ext cx="2971800" cy="2743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60500" y="4467225"/>
            <a:ext cx="2057400" cy="266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18300" y="4467225"/>
            <a:ext cx="2971800" cy="266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3136900" y="581025"/>
            <a:ext cx="4953000" cy="720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7030A0"/>
                </a:solidFill>
                <a:latin typeface="Calibri" pitchFamily="34" charset="0"/>
                <a:cs typeface="Arial" pitchFamily="34" charset="0"/>
              </a:rPr>
              <a:t>СМЕНА ВРЕМЕН ГОДА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41300" y="276225"/>
            <a:ext cx="1909011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2500" y="2943226"/>
            <a:ext cx="2793375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466" y="2943226"/>
            <a:ext cx="1895834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22500" y="276225"/>
            <a:ext cx="2795337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194300" y="276225"/>
            <a:ext cx="1909011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5500" y="2943226"/>
            <a:ext cx="2793375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3466" y="2943226"/>
            <a:ext cx="1895834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5500" y="276225"/>
            <a:ext cx="2795337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3171825"/>
            <a:ext cx="2233601" cy="28784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1100" y="3171825"/>
            <a:ext cx="3124200" cy="28784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00025"/>
            <a:ext cx="3124200" cy="28784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165100" y="200025"/>
            <a:ext cx="2209799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1100" y="200025"/>
            <a:ext cx="3124200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13</Words>
  <Application>Microsoft Office PowerPoint</Application>
  <PresentationFormat>Произвольный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User</cp:lastModifiedBy>
  <cp:revision>2</cp:revision>
  <dcterms:created xsi:type="dcterms:W3CDTF">2024-10-10T09:46:52Z</dcterms:created>
  <dcterms:modified xsi:type="dcterms:W3CDTF">2024-10-10T11:08:44Z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2023-04-23T00:00:00Z</vt:filetime>
  </property>
  <property fmtid="{D5CDD505-2E9C-101B-9397-08002B2CF9AE}" pid="3" name="Creator">
    <vt:lpwstr>Microsoft® Word для Microsoft 365</vt:lpwstr>
  </property>
  <property fmtid="{D5CDD505-2E9C-101B-9397-08002B2CF9AE}" pid="4" name="LastSaved">
    <vt:filetime>2024-10-10T00:00:00Z</vt:filetime>
  </property>
  <property fmtid="{D5CDD505-2E9C-101B-9397-08002B2CF9AE}" pid="5" name="Producer">
    <vt:lpwstr>Microsoft® Word для Microsoft 365</vt:lpwstr>
  </property>
</Properties>
</file>