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png" ContentType="image/png"/>
  <Default Extension="wav" ContentType="audio/x-wav"/>
  <Default Extension="mp3" ContentType="audio/mpeg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slides/slide13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89" d="100"/>
          <a:sy n="89" d="100"/>
        </p:scale>
        <p:origin x="114" y="324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tableStyles" Target="tableStyles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/>
          <a:p>
            <a:r>
              <a:rPr lang="en-US" smtClean="0"/>
              <a:t>*</a:t>
            </a:r>
            <a:endParaRPr lang="en-US"/>
          </a:p>
        </p:txBody>
      </p:sp>
      <p:sp>
        <p:nvSpPr>
          <p:cNvPr id="4" name="Заполнитель изображения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  <a:p>
            <a:endParaRPr lang="en-US"/>
          </a:p>
        </p:txBody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  <a:endParaRPr lang="en-US"/>
          </a:p>
          <a:p>
            <a:pPr lvl="1"/>
            <a:r>
              <a:rPr lang="ru-RU" altLang="en-US"/>
              <a:t>Второй уровень</a:t>
            </a:r>
            <a:endParaRPr lang="en-US"/>
          </a:p>
          <a:p>
            <a:pPr lvl="2"/>
            <a:r>
              <a:rPr lang="ru-RU" altLang="en-US"/>
              <a:t>Третий уровень</a:t>
            </a:r>
            <a:endParaRPr lang="en-US"/>
          </a:p>
          <a:p>
            <a:pPr lvl="3"/>
            <a:r>
              <a:rPr lang="ru-RU" altLang="en-US"/>
              <a:t>Четвертый уровень</a:t>
            </a:r>
            <a:endParaRPr lang="en-US"/>
          </a:p>
          <a:p>
            <a:pPr lvl="4"/>
            <a:r>
              <a:rPr lang="ru-RU" altLang="en-US"/>
              <a:t>Пятый уровень</a:t>
            </a:r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/>
          <a:p>
            <a:r>
              <a:rPr lang="en-US" smtClean="0"/>
              <a:t>#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06F8CB0-9906-4EB9-8C4F-8F976B62C1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924F650-4ADA-4711-9A0E-C88C618D92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E12AF38-93D6-4B8F-8510-22A798FFDE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EEC88B1-AFD5-443B-9915-BF80B04008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697C153-3B67-4166-80EB-120E90F215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2ACA933-236B-4ACD-851F-2290214084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AB3BFE3-6A54-4412-A344-97AE07EEF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FB5DBF5-D0ED-492D-B4AD-D230798718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33EA270-056F-4AC5-B62E-DB2FD394C6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039FF3E-2E71-418F-A46B-7C836D32FE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22C9D31-246A-4AEC-923C-DA7B817B7D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149AABE-E546-47F5-95E9-75E7E32A50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D7FF2-845F-41B9-944F-35B90659B7D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8.png"/><Relationship Id="rId3" Type="http://schemas.openxmlformats.org/officeDocument/2006/relationships/audio" Target="../media/media31.mp3"/><Relationship Id="rId4" Type="http://schemas.microsoft.com/office/2007/relationships/media" Target="../media/media31.mp3"/><Relationship Id="rId5" Type="http://schemas.openxmlformats.org/officeDocument/2006/relationships/image" Target="../media/image24.png"/><Relationship Id="rId6" Type="http://schemas.openxmlformats.org/officeDocument/2006/relationships/image" Target="../media/image32.pn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9.png"/><Relationship Id="rId3" Type="http://schemas.openxmlformats.org/officeDocument/2006/relationships/audio" Target="../media/media33.mp3"/><Relationship Id="rId4" Type="http://schemas.microsoft.com/office/2007/relationships/media" Target="../media/media33.mp3"/><Relationship Id="rId5" Type="http://schemas.openxmlformats.org/officeDocument/2006/relationships/image" Target="../media/image24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10" Type="http://schemas.openxmlformats.org/officeDocument/2006/relationships/notesSlide" Target="../notesSlides/notesSlide6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5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audio" Target="../media/media23.mp3"/><Relationship Id="rId6" Type="http://schemas.microsoft.com/office/2007/relationships/media" Target="../media/media23.mp3"/><Relationship Id="rId7" Type="http://schemas.openxmlformats.org/officeDocument/2006/relationships/image" Target="../media/image24.pn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6.png"/><Relationship Id="rId3" Type="http://schemas.openxmlformats.org/officeDocument/2006/relationships/audio" Target="../media/media25.wav"/><Relationship Id="rId4" Type="http://schemas.microsoft.com/office/2007/relationships/media" Target="../media/media25.wav"/><Relationship Id="rId5" Type="http://schemas.openxmlformats.org/officeDocument/2006/relationships/image" Target="../media/image24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7.png"/><Relationship Id="rId3" Type="http://schemas.openxmlformats.org/officeDocument/2006/relationships/audio" Target="../media/media28.wav"/><Relationship Id="rId4" Type="http://schemas.microsoft.com/office/2007/relationships/media" Target="../media/media28.wav"/><Relationship Id="rId5" Type="http://schemas.openxmlformats.org/officeDocument/2006/relationships/image" Target="../media/image24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590696" y="-737077"/>
            <a:ext cx="12897025" cy="8039396"/>
          </a:xfrm>
          <a:prstGeom prst="rect">
            <a:avLst/>
          </a:prstGeom>
        </p:spPr>
      </p:pic>
      <p:sp>
        <p:nvSpPr>
          <p:cNvPr id="5" name="Текст. поле 4"/>
          <p:cNvSpPr txBox="1"/>
          <p:nvPr/>
        </p:nvSpPr>
        <p:spPr>
          <a:xfrm>
            <a:off x="3471439" y="1415279"/>
            <a:ext cx="5836596" cy="2957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3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Путешествие по морскому порту</a:t>
            </a:r>
            <a:endParaRPr lang="en-US" sz="6300" b="1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410011" y="-247712"/>
            <a:ext cx="12831002" cy="735355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43668" y="712336"/>
            <a:ext cx="4371317" cy="6048957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 rot="21241609" flipH="1">
            <a:off x="4373744" y="295895"/>
            <a:ext cx="3444512" cy="1922644"/>
          </a:xfrm>
          <a:prstGeom prst="cloudCallout">
            <a:avLst/>
          </a:prstGeom>
          <a:solidFill>
            <a:schemeClr val="bg1"/>
          </a:solidFill>
          <a:ln w="1460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Изображение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8263252" y="3109023"/>
            <a:ext cx="487363" cy="487363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0886332">
            <a:off x="790126" y="2386103"/>
            <a:ext cx="5374478" cy="4211084"/>
          </a:xfrm>
          <a:prstGeom prst="rect">
            <a:avLst/>
          </a:prstGeom>
        </p:spPr>
      </p:pic>
      <p:sp>
        <p:nvSpPr>
          <p:cNvPr id="10" name="Текст. поле 9"/>
          <p:cNvSpPr txBox="1"/>
          <p:nvPr/>
        </p:nvSpPr>
        <p:spPr>
          <a:xfrm>
            <a:off x="4921052" y="825068"/>
            <a:ext cx="2349898" cy="69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Добрый день, я судовой  врач!</a:t>
            </a:r>
            <a:endParaRPr lang="en-US" b="1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 grpId="2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410011" y="-247712"/>
            <a:ext cx="12831002" cy="7353557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2525" y="365125"/>
            <a:ext cx="3937495" cy="6416658"/>
          </a:xfrm>
          <a:prstGeom prst="rect">
            <a:avLst/>
          </a:prstGeom>
        </p:spPr>
      </p:pic>
      <p:sp>
        <p:nvSpPr>
          <p:cNvPr id="6" name="Выноска-облако 6"/>
          <p:cNvSpPr/>
          <p:nvPr/>
        </p:nvSpPr>
        <p:spPr>
          <a:xfrm>
            <a:off x="3646919" y="438699"/>
            <a:ext cx="3395144" cy="1922644"/>
          </a:xfrm>
          <a:prstGeom prst="cloudCallout">
            <a:avLst/>
          </a:prstGeom>
          <a:solidFill>
            <a:schemeClr val="bg1"/>
          </a:solidFill>
          <a:ln w="1460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Изображение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304583" y="2750434"/>
            <a:ext cx="487363" cy="487363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83815" y="4106253"/>
            <a:ext cx="2625584" cy="2545828"/>
          </a:xfrm>
          <a:prstGeom prst="rect">
            <a:avLst/>
          </a:prstGeom>
        </p:spPr>
      </p:pic>
      <p:pic>
        <p:nvPicPr>
          <p:cNvPr id="14" name="Изображение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1233178">
            <a:off x="8937255" y="3151017"/>
            <a:ext cx="3072982" cy="2369384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042063" y="4282697"/>
            <a:ext cx="3072982" cy="2369384"/>
          </a:xfrm>
          <a:prstGeom prst="rect">
            <a:avLst/>
          </a:prstGeom>
        </p:spPr>
      </p:pic>
      <p:sp>
        <p:nvSpPr>
          <p:cNvPr id="16" name="Текст. поле 15"/>
          <p:cNvSpPr txBox="1"/>
          <p:nvPr/>
        </p:nvSpPr>
        <p:spPr>
          <a:xfrm>
            <a:off x="4089432" y="911730"/>
            <a:ext cx="2243084" cy="100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Ребята, в этот рейс такой большой улов!</a:t>
            </a:r>
            <a:endParaRPr lang="en-US" b="1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 grpId="2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410011" y="-247712"/>
            <a:ext cx="12831002" cy="735355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-93154"/>
            <a:ext cx="12337227" cy="70527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410011" y="-247712"/>
            <a:ext cx="12831002" cy="7353557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4685" y="-108514"/>
            <a:ext cx="12352902" cy="70815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410011" y="-247712"/>
            <a:ext cx="12831002" cy="7353557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3324" y="-118493"/>
            <a:ext cx="12584315" cy="7069714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410011" y="-247712"/>
            <a:ext cx="12831002" cy="7353557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78736" y="-89047"/>
            <a:ext cx="12341004" cy="7044562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410011" y="-247712"/>
            <a:ext cx="12831002" cy="7353557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02131" y="-94414"/>
            <a:ext cx="12379324" cy="7080702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410011" y="-247712"/>
            <a:ext cx="12831002" cy="735355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rcRect l="19457"/>
          <a:stretch/>
        </p:blipFill>
        <p:spPr>
          <a:xfrm rot="21600000">
            <a:off x="7144293" y="420610"/>
            <a:ext cx="5047707" cy="6287169"/>
          </a:xfrm>
          <a:prstGeom prst="rect">
            <a:avLst/>
          </a:prstGeom>
        </p:spPr>
      </p:pic>
      <p:pic>
        <p:nvPicPr>
          <p:cNvPr id="9" name="Picture 11"/>
          <p:cNvPicPr>
            <a:picLocks noGrp="0" noSelect="0" noChangeAspect="1" noMove="0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9096" y="111069"/>
            <a:ext cx="2974786" cy="2126471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79096" y="2445744"/>
            <a:ext cx="2974786" cy="1966645"/>
          </a:xfrm>
          <a:prstGeom prst="rect">
            <a:avLst/>
          </a:prstGeom>
        </p:spPr>
      </p:pic>
      <p:pic>
        <p:nvPicPr>
          <p:cNvPr id="11" name="Picture 12"/>
          <p:cNvPicPr>
            <a:picLocks noGrp="0" noSelect="0" noChangeAspect="1" noMove="0"/>
          </p:cNvPicPr>
          <p:nvPr/>
        </p:nvPicPr>
        <p:blipFill>
          <a:blip r:embed="rId5"/>
          <a:srcRect t="15508" b="17726"/>
          <a:stretch/>
        </p:blipFill>
        <p:spPr>
          <a:xfrm flipH="1">
            <a:off x="3279097" y="4656450"/>
            <a:ext cx="2974786" cy="1966645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8200" y="324084"/>
            <a:ext cx="1214477" cy="1714556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8200" y="2571789"/>
            <a:ext cx="1217461" cy="1714556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38200" y="4769245"/>
            <a:ext cx="1217461" cy="1741055"/>
          </a:xfrm>
          <a:prstGeom prst="rect">
            <a:avLst/>
          </a:prstGeom>
        </p:spPr>
      </p:pic>
      <p:sp>
        <p:nvSpPr>
          <p:cNvPr id="16" name="Стрелка вправо 15"/>
          <p:cNvSpPr/>
          <p:nvPr/>
        </p:nvSpPr>
        <p:spPr>
          <a:xfrm>
            <a:off x="2324571" y="1181362"/>
            <a:ext cx="682630" cy="186309"/>
          </a:xfrm>
          <a:prstGeom prst="rightArrow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Стрелка вправо 15"/>
          <p:cNvSpPr/>
          <p:nvPr/>
        </p:nvSpPr>
        <p:spPr>
          <a:xfrm>
            <a:off x="2324571" y="3445936"/>
            <a:ext cx="682630" cy="186309"/>
          </a:xfrm>
          <a:prstGeom prst="rightArrow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Стрелка вправо 15"/>
          <p:cNvSpPr/>
          <p:nvPr/>
        </p:nvSpPr>
        <p:spPr>
          <a:xfrm>
            <a:off x="2324571" y="5639772"/>
            <a:ext cx="682630" cy="186309"/>
          </a:xfrm>
          <a:prstGeom prst="rightArrow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410011" y="-247712"/>
            <a:ext cx="12831002" cy="7353557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4933" y="604479"/>
            <a:ext cx="3912297" cy="6118024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3646919" y="118258"/>
            <a:ext cx="3395144" cy="1922644"/>
          </a:xfrm>
          <a:prstGeom prst="cloudCallout">
            <a:avLst/>
          </a:prstGeom>
          <a:solidFill>
            <a:schemeClr val="bg1"/>
          </a:solidFill>
          <a:ln w="1460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45487" y="2127068"/>
            <a:ext cx="6346513" cy="4730932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77718" y="4253997"/>
            <a:ext cx="3948847" cy="2687928"/>
          </a:xfrm>
          <a:prstGeom prst="rect">
            <a:avLst/>
          </a:prstGeom>
        </p:spPr>
      </p:pic>
      <p:sp>
        <p:nvSpPr>
          <p:cNvPr id="14" name="Текст. поле 13"/>
          <p:cNvSpPr txBox="1"/>
          <p:nvPr/>
        </p:nvSpPr>
        <p:spPr>
          <a:xfrm>
            <a:off x="3875805" y="568400"/>
            <a:ext cx="2876336" cy="100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Здравствуйте, ребята, я кок - повар на корабле!</a:t>
            </a:r>
            <a:endParaRPr lang="en-US" b="1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5" name="Изображение 1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2220658" y="366349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22" dur="indefinite" restart="never" nodeType="tmRoot">
          <p:childTnLst>
            <p:seq concurrent="1" nextAc="seek">
              <p:cTn id="23" dur="indefinite" nodeType="mainSeq"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 grpId="5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5" grpId="4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410011" y="-247712"/>
            <a:ext cx="12831002" cy="7353557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 t="5404" b="7462"/>
          <a:stretch/>
        </p:blipFill>
        <p:spPr>
          <a:xfrm>
            <a:off x="7071704" y="365125"/>
            <a:ext cx="4943269" cy="6397702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 rot="21241609" flipH="1">
            <a:off x="4181107" y="66585"/>
            <a:ext cx="3444512" cy="1922644"/>
          </a:xfrm>
          <a:prstGeom prst="cloudCallout">
            <a:avLst/>
          </a:prstGeom>
          <a:solidFill>
            <a:schemeClr val="bg1"/>
          </a:solidFill>
          <a:ln w="1460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Изображение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9804418" y="3563976"/>
            <a:ext cx="487363" cy="487363"/>
          </a:xfrm>
          <a:prstGeom prst="rect">
            <a:avLst/>
          </a:prstGeom>
        </p:spPr>
      </p:pic>
      <p:sp>
        <p:nvSpPr>
          <p:cNvPr id="9" name="Текст. поле 8"/>
          <p:cNvSpPr txBox="1"/>
          <p:nvPr/>
        </p:nvSpPr>
        <p:spPr>
          <a:xfrm>
            <a:off x="4669277" y="591289"/>
            <a:ext cx="2402427" cy="69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Срочно!Сбой в механизмах!</a:t>
            </a:r>
            <a:endParaRPr lang="en-US" b="1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07421" y="4169739"/>
            <a:ext cx="3221524" cy="2593089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3131" y="2491448"/>
            <a:ext cx="3976146" cy="3976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 grpId="2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410011" y="-247712"/>
            <a:ext cx="12831002" cy="7353557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99644"/>
            <a:ext cx="4520054" cy="6358356"/>
          </a:xfrm>
          <a:prstGeom prst="rect">
            <a:avLst/>
          </a:prstGeom>
        </p:spPr>
      </p:pic>
      <p:sp>
        <p:nvSpPr>
          <p:cNvPr id="6" name="Выноска-облако 6"/>
          <p:cNvSpPr/>
          <p:nvPr/>
        </p:nvSpPr>
        <p:spPr>
          <a:xfrm>
            <a:off x="3646919" y="118258"/>
            <a:ext cx="3395144" cy="1922644"/>
          </a:xfrm>
          <a:prstGeom prst="cloudCallout">
            <a:avLst/>
          </a:prstGeom>
          <a:solidFill>
            <a:schemeClr val="bg1"/>
          </a:solidFill>
          <a:ln w="1460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Изображение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999932" y="2941704"/>
            <a:ext cx="487363" cy="487363"/>
          </a:xfrm>
          <a:prstGeom prst="rect">
            <a:avLst/>
          </a:prstGeom>
        </p:spPr>
      </p:pic>
      <p:sp>
        <p:nvSpPr>
          <p:cNvPr id="8" name="Текст. поле 7"/>
          <p:cNvSpPr txBox="1"/>
          <p:nvPr/>
        </p:nvSpPr>
        <p:spPr>
          <a:xfrm>
            <a:off x="4303059" y="679683"/>
            <a:ext cx="2082863" cy="69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Команда, здравствуйте!</a:t>
            </a:r>
            <a:endParaRPr lang="en-US" b="1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351058">
            <a:off x="4908357" y="3372773"/>
            <a:ext cx="5295098" cy="3179178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13068">
            <a:off x="8607212" y="1187855"/>
            <a:ext cx="3635543" cy="350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 grpId="2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7" grpId="1" animBg="1"/>
    </p:bld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Mobile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Арегназ</cp:lastModifiedBy>
  <cp:revision>1</cp:revision>
  <dcterms:created xsi:type="dcterms:W3CDTF">2017-06-21T13:57:27Z</dcterms:created>
  <dcterms:modified xsi:type="dcterms:W3CDTF">2025-04-23T09:21:59Z</dcterms:modified>
</cp:coreProperties>
</file>