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62" r:id="rId3"/>
    <p:sldId id="270" r:id="rId4"/>
    <p:sldId id="269" r:id="rId5"/>
    <p:sldId id="268" r:id="rId6"/>
    <p:sldId id="267" r:id="rId7"/>
    <p:sldId id="266" r:id="rId8"/>
    <p:sldId id="265" r:id="rId9"/>
    <p:sldId id="264" r:id="rId10"/>
    <p:sldId id="263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111" autoAdjust="0"/>
  </p:normalViewPr>
  <p:slideViewPr>
    <p:cSldViewPr snapToGrid="0">
      <p:cViewPr varScale="1">
        <p:scale>
          <a:sx n="45" d="100"/>
          <a:sy n="45" d="100"/>
        </p:scale>
        <p:origin x="102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94471-CCE0-4F87-828D-6AAF746BCEC2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90AD8-2165-418D-966B-5FD7C8979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9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чудесном лесу жил лесник.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0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</a:rPr>
              <a:t>Мужчина созвал всех лесных жителей, и попросил о помощи. Поняла колдунья, что не погубить ей мальчика, еле-еле успела она превратиться в летучую мышь (летучая мышь) и навсегда улетела из этих мест. 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68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и лесник вернулись домой и устроили пир для всех жителей леса.</a:t>
            </a:r>
            <a:endParaRPr lang="ru-RU" sz="105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6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Как-то раз решил он поохотиться на диких зверей (ходьба). Бродит по чаще дремучей и, вдруг, услышал он плачь младенца. Последовал за плачем лесник, и отыскал ребенка в гнезде, что находилось на высоком дереве. Забрал мужчина младенца к себе, и воспитал как родного сына. И звали все мальчика «Птица-найдёныш».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8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40385" algn="just">
              <a:spcAft>
                <a:spcPts val="0"/>
              </a:spcAft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не один жил лесник, а была у него дочка-красавица. Дети росли, и дружба их крепла день ото дня. </a:t>
            </a:r>
            <a:endParaRPr lang="ru-RU" sz="105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</a:rPr>
              <a:t> Следует сказать, что младенца похитила злая ведьма, и чтобы избавиться от него, подкинула она мальчика к хищной птице (птица).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9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</a:rPr>
              <a:t>Но не ведала колдунья, что младенец был спасен, и, однажды, взглянув в волшебное зеркальце узрела она, что ребенок всё ещё жив. Ведьма была вне себя от ярости, и превратившись в змею, поползла она к дому лесника (змея). 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74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</a:rPr>
              <a:t>А в это время гуляли брат с сестрой по лесу, и увидев змею, испугались они и бросились наутек (бег), а змея за ними. 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14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добежав до реки, спрятались под ивою, а та закрыла их ветвями плакучими (веточка).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змея их заметила.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7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ребята увидели лодку на берегу реки, и быстро запрыгнув в нее, оторвались от берега (лодочка). Плывет лодка по реке, а змея по берегу ползет, не отставая.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95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Наступила ночь, стало темно. Девочка заплакала, а мальчик, показав на небо сказал: «Не бойся сестричка, вот месяц появится и разгонит темноту» Только он договорил, а месяц уже горит, словно свеча (месяц).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66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Лесник стал беспокоиться, что дети не вернулись к вечеру, и взяв собак отправился на поиски. Бегут собаки по следу, преследуя змею. Вот-вот догонят. Забралась змея с испугу на елку высокую (ёлка).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Прибежали собаки к ёлке и стали ждать лесника.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90AD8-2165-418D-966B-5FD7C897972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58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690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5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591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98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8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19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2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6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85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8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2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6350">
            <a:solidFill>
              <a:srgbClr val="5A4012"/>
            </a:solidFill>
          </a:ln>
          <a:solidFill>
            <a:schemeClr val="accent4">
              <a:lumMod val="75000"/>
            </a:schemeClr>
          </a:solidFill>
          <a:effectLst/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1882828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 найдёныш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202076" y="3267182"/>
            <a:ext cx="4344284" cy="1990618"/>
          </a:xfrm>
        </p:spPr>
        <p:txBody>
          <a:bodyPr>
            <a:noAutofit/>
          </a:bodyPr>
          <a:lstStyle/>
          <a:p>
            <a:pPr lvl="0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(Игровой стретчинг – игровая йога)</a:t>
            </a:r>
          </a:p>
          <a:p>
            <a:pPr lvl="0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Хотите быть здоровыми и крепкими? Тогда путешествуйте с героями наших сказок! Вас ждут различные приключения. А еще вы станете более гибкими, артистичными. Удобная одежда поможет делать все упражнения свободно и легко. Готовы? Тогда начинаем…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17A47-56CE-48BB-A550-2AAB9F4AF3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642" y="1157127"/>
            <a:ext cx="4545287" cy="3105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4C0CA5-974A-4464-B7C4-F1C55870A3C2}"/>
              </a:ext>
            </a:extLst>
          </p:cNvPr>
          <p:cNvSpPr/>
          <p:nvPr/>
        </p:nvSpPr>
        <p:spPr>
          <a:xfrm flipH="1">
            <a:off x="7068619" y="5157627"/>
            <a:ext cx="3921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чудесном лесу жил лесник. </a:t>
            </a:r>
          </a:p>
        </p:txBody>
      </p:sp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579E7F-5AC7-47BC-B98E-B19BE0F67349}"/>
              </a:ext>
            </a:extLst>
          </p:cNvPr>
          <p:cNvSpPr/>
          <p:nvPr/>
        </p:nvSpPr>
        <p:spPr>
          <a:xfrm>
            <a:off x="1109472" y="4498847"/>
            <a:ext cx="46337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Мужчина созвал всех лесных жителей, и попросил о помощи. Поняла колдунья, что не погубить ей мальчика, еле-еле успела она превратиться в летучую мышь и навсегда улетела из этих мест. 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DC02A6-830A-470F-8E7C-EA3574AA6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284" y="719523"/>
            <a:ext cx="4079927" cy="2822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45B8D0-856D-4854-8041-EF4A0DA04F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4790" y="719523"/>
            <a:ext cx="4373593" cy="2822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000B2E-33A0-4313-9955-ED128496B375}"/>
              </a:ext>
            </a:extLst>
          </p:cNvPr>
          <p:cNvSpPr/>
          <p:nvPr/>
        </p:nvSpPr>
        <p:spPr>
          <a:xfrm>
            <a:off x="6448748" y="3996647"/>
            <a:ext cx="4832275" cy="204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ЛЕТУЧАЯ МЫШЬ»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сед, ноги широко врозь,  руки за спиной.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наклон вперёд, стараясь коснуться подбородком  пола. Задержаться в этом положении. 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вернуться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140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645642" y="1880171"/>
            <a:ext cx="4363734" cy="955496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4C0CA5-974A-4464-B7C4-F1C55870A3C2}"/>
              </a:ext>
            </a:extLst>
          </p:cNvPr>
          <p:cNvSpPr/>
          <p:nvPr/>
        </p:nvSpPr>
        <p:spPr>
          <a:xfrm flipH="1">
            <a:off x="1096436" y="5001461"/>
            <a:ext cx="4560652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и лесник вернулись домой и устроили пир для всех жителей леса.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607299-5EE9-4D67-9AF1-737619FFE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98" y="960069"/>
            <a:ext cx="4517528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F68BF0-D9AB-439B-A9BD-CCE00A1BE784}"/>
              </a:ext>
            </a:extLst>
          </p:cNvPr>
          <p:cNvSpPr/>
          <p:nvPr/>
        </p:nvSpPr>
        <p:spPr>
          <a:xfrm>
            <a:off x="904127" y="531177"/>
            <a:ext cx="4982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Как-то раз решил он поохотиться на диких зверей. Бродит по чаще дремучей и, вдруг, услышал он плачь младенца. Последовал за плачем лесник, и отыскал ребенка в гнезде, что находилось на высоком дереве. Забрал мужчина младенца к себе, и воспитал как родного сына. И звали все мальчика «Птица-найдёныш».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466BE6-88B3-4874-BF26-19BB83B4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106" y="2990275"/>
            <a:ext cx="2493824" cy="3233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3D623-29B5-47BC-AF46-93D68EEFC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533" y="2990274"/>
            <a:ext cx="4554419" cy="323380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A71F38-123C-4BC2-82A1-68B3D7903CF6}"/>
              </a:ext>
            </a:extLst>
          </p:cNvPr>
          <p:cNvSpPr/>
          <p:nvPr/>
        </p:nvSpPr>
        <p:spPr>
          <a:xfrm>
            <a:off x="6611532" y="633919"/>
            <a:ext cx="4554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«ХОДЬБА»</a:t>
            </a:r>
          </a:p>
          <a:p>
            <a:pPr lvl="0" algn="just"/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сесть в позу прямого угла, ноги вместе, носочки натянуты, руки в упоре сзади или на поясе. </a:t>
            </a:r>
          </a:p>
          <a:p>
            <a:pPr lvl="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поочередное сгибание и разгибание в голеностопном суставе.</a:t>
            </a:r>
          </a:p>
        </p:txBody>
      </p:sp>
    </p:spTree>
    <p:extLst>
      <p:ext uri="{BB962C8B-B14F-4D97-AF65-F5344CB8AC3E}">
        <p14:creationId xmlns:p14="http://schemas.microsoft.com/office/powerpoint/2010/main" val="133064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3D48A5-7380-4CF7-A340-C2FE6840FAA9}"/>
              </a:ext>
            </a:extLst>
          </p:cNvPr>
          <p:cNvSpPr/>
          <p:nvPr/>
        </p:nvSpPr>
        <p:spPr>
          <a:xfrm>
            <a:off x="1006867" y="4294598"/>
            <a:ext cx="47965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не один жил лесник, а была у него дочка-красавица. Дети росли, и дружба их крепла день ото дня.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Следует сказать, что младенца похитила злая ведьма, и чтобы избавиться от него, подкинула она мальчика к хищной птице.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A83C95-A194-43C4-B7FE-E220DCE24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58" y="610876"/>
            <a:ext cx="3402540" cy="340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0CA4D2-9550-42E8-8BCB-AD3AD3B332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567" y="610876"/>
            <a:ext cx="4436452" cy="340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1EA1DA-8EE9-47DF-B666-58B5634CFC43}"/>
              </a:ext>
            </a:extLst>
          </p:cNvPr>
          <p:cNvSpPr/>
          <p:nvPr/>
        </p:nvSpPr>
        <p:spPr>
          <a:xfrm>
            <a:off x="6502582" y="4294597"/>
            <a:ext cx="4682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«ПТИЦА»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сед, ноги врозь. Руки в стороны.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наклон вправо, правой рукой тянемся к правому носку, левую руку вверх.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4 то же самое в другую сторону.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71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4B428E-8145-4DCA-8C2E-BE76B81F70EE}"/>
              </a:ext>
            </a:extLst>
          </p:cNvPr>
          <p:cNvSpPr/>
          <p:nvPr/>
        </p:nvSpPr>
        <p:spPr>
          <a:xfrm>
            <a:off x="955496" y="4366517"/>
            <a:ext cx="4890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Но не ведала колдунья, что младенец был спасен, и, однажды, взглянув в волшебное зеркальце узрела она, что ребенок всё ещё жив. Ведьма была вне себя от ярости, и превратившись в змею, поползла она к дому лесника. 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C8A643-7235-4E7A-8F85-45E8D49A9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66" y="565077"/>
            <a:ext cx="3107958" cy="3469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C26ADF-A19D-46EA-B8DD-7B8E3332D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465" y="737157"/>
            <a:ext cx="4606319" cy="32927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040FAD-68B0-49AF-B4C8-158B01BC22CC}"/>
              </a:ext>
            </a:extLst>
          </p:cNvPr>
          <p:cNvSpPr/>
          <p:nvPr/>
        </p:nvSpPr>
        <p:spPr>
          <a:xfrm>
            <a:off x="6583680" y="4366517"/>
            <a:ext cx="4648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«ЗМЕЯ»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лечь на пол лицом вниз, руки в упоре на уровне плеч.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выпрямить руки, прогнуться в пояснице. Голову не запрокидывать.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15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57436B-3377-4477-BB68-3D59855A893F}"/>
              </a:ext>
            </a:extLst>
          </p:cNvPr>
          <p:cNvSpPr/>
          <p:nvPr/>
        </p:nvSpPr>
        <p:spPr>
          <a:xfrm>
            <a:off x="1085088" y="4803648"/>
            <a:ext cx="4608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А в это время гуляли брат с сестрой по лесу, и увидев змею, испугались они и бросились наутек, а змея за ними. 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47D1B-B8A5-4240-8159-75E3A3A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589" y="902781"/>
            <a:ext cx="3560373" cy="3218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A32896-E483-47EC-8E29-47279A21142E}"/>
              </a:ext>
            </a:extLst>
          </p:cNvPr>
          <p:cNvSpPr/>
          <p:nvPr/>
        </p:nvSpPr>
        <p:spPr>
          <a:xfrm>
            <a:off x="6595872" y="4693920"/>
            <a:ext cx="4608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«БЕГ»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лечь на живот, руки под голову.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Выполнение: поочередное сгибание и разгибание ног в коленном суставе. Стараться касаться пятками ягодиц.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8D06B2-1008-4FB0-B5B0-311DB5C08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438" y="824982"/>
            <a:ext cx="3975876" cy="329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40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414525-8190-46C2-8C87-A45A584B3C3C}"/>
              </a:ext>
            </a:extLst>
          </p:cNvPr>
          <p:cNvSpPr/>
          <p:nvPr/>
        </p:nvSpPr>
        <p:spPr>
          <a:xfrm>
            <a:off x="1092665" y="4828033"/>
            <a:ext cx="4640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добежав до реки, спрятались </a:t>
            </a:r>
            <a:r>
              <a:rPr lang="ru-RU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ивой,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 закрыла их ветвями плакучими.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змея их заметила.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25515B-89FB-4FDA-A345-1F75237E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65" y="820629"/>
            <a:ext cx="4640315" cy="3470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AECE40-0D4D-4159-894C-891CFAF6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7270" y="820629"/>
            <a:ext cx="3333024" cy="3227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1DD9E2-2E84-47FE-B9DD-C1EE633AEE5D}"/>
              </a:ext>
            </a:extLst>
          </p:cNvPr>
          <p:cNvSpPr/>
          <p:nvPr/>
        </p:nvSpPr>
        <p:spPr>
          <a:xfrm>
            <a:off x="6364224" y="4291585"/>
            <a:ext cx="4864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«ВЕТОЧКА»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лечь на спину, ноги вместе, носки натянуты, руки вдоль тела ладонями вниз.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не сгибая колени, сохраняя натянутые носки, поднять ноги вверх. Задержаться в этом положении. 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вернуться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08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F87862-AE40-4FA8-93C1-A8805E6466BE}"/>
              </a:ext>
            </a:extLst>
          </p:cNvPr>
          <p:cNvSpPr/>
          <p:nvPr/>
        </p:nvSpPr>
        <p:spPr>
          <a:xfrm>
            <a:off x="975360" y="4596384"/>
            <a:ext cx="4730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ребята увидели лодку на берегу реки, и быстро запрыгнув в нее, оторвались от берега. Плывет лодка по реке, а змея по берегу ползет, не отставая.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6BFD37-503E-4A4E-9654-0A4C4DE19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69" y="726075"/>
            <a:ext cx="4590578" cy="3206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F7C12-D642-45A9-9C47-F30305894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8" t="1162" r="2344" b="3252"/>
          <a:stretch/>
        </p:blipFill>
        <p:spPr>
          <a:xfrm>
            <a:off x="6480554" y="726075"/>
            <a:ext cx="4686930" cy="3206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6EFB3E-556C-4A86-AF7B-F139FF0B09C5}"/>
              </a:ext>
            </a:extLst>
          </p:cNvPr>
          <p:cNvSpPr/>
          <p:nvPr/>
        </p:nvSpPr>
        <p:spPr>
          <a:xfrm>
            <a:off x="6486144" y="4340352"/>
            <a:ext cx="4832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«ЛОДОЧКА»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лечь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поллицом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вниз, руки сложить за спиной. Ноги вместе, носки натянуты.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 прогнуться в пояснице, подняв голову, грудь и ноги. Покачаться на животе.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вернуться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234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220497-427D-44CF-8042-425658E89330}"/>
              </a:ext>
            </a:extLst>
          </p:cNvPr>
          <p:cNvSpPr/>
          <p:nvPr/>
        </p:nvSpPr>
        <p:spPr>
          <a:xfrm>
            <a:off x="1212351" y="4500080"/>
            <a:ext cx="44178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Наступила ночь, стало темно. Девочка заплакала, а мальчик, показав на небо сказал: «Не бойся сестричка, вот месяц появится и разгонит темноту» Только он договорил, а месяц уже горит, словно свеча.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52574-F0FF-4A0C-A271-BD405A5D7C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4533" y="603594"/>
            <a:ext cx="4183826" cy="3364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B40B02-81BB-4E0F-BAC9-4B72766D7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611" y="603594"/>
            <a:ext cx="2517866" cy="33957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38E16C-FBA6-4D81-AF1A-65A36F7577F4}"/>
              </a:ext>
            </a:extLst>
          </p:cNvPr>
          <p:cNvSpPr/>
          <p:nvPr/>
        </p:nvSpPr>
        <p:spPr>
          <a:xfrm>
            <a:off x="6461760" y="4120896"/>
            <a:ext cx="4791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«МЕСЯЦ»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стойка, ноги вместе, прямые руки вверх.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 медленно наклонить туловище в сторону. Задержаться в этом положении.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 вернуться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повторить с другую сторон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225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378F71-3B79-4FC4-B04C-36545DD3CD22}"/>
              </a:ext>
            </a:extLst>
          </p:cNvPr>
          <p:cNvSpPr/>
          <p:nvPr/>
        </p:nvSpPr>
        <p:spPr>
          <a:xfrm>
            <a:off x="1109472" y="4437888"/>
            <a:ext cx="46954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Лесник стал беспокоиться, что дети не вернулись к вечеру, и взяв собак отправился на поиски. Бегут собаки по следу, преследуя змею. Вот-вот догонят. Забралась змея с испугу на елку высокую.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Прибежали собаки к ёлке и стали ждать лесника.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6DD83-24CE-4F61-A95A-8B484FBA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0" y="707340"/>
            <a:ext cx="2426208" cy="3154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1989B0-4D83-44FF-B39A-C1EADF372F28}"/>
              </a:ext>
            </a:extLst>
          </p:cNvPr>
          <p:cNvSpPr/>
          <p:nvPr/>
        </p:nvSpPr>
        <p:spPr>
          <a:xfrm>
            <a:off x="6499978" y="4005200"/>
            <a:ext cx="4695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«ЁЛКА»</a:t>
            </a:r>
          </a:p>
          <a:p>
            <a:pPr lvl="0" algn="just"/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стать прямо, ноги вместе, руки опущены.</a:t>
            </a:r>
          </a:p>
          <a:p>
            <a:pPr lvl="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Выполнение: стоя на одной ноге, согнутую в колени другую ногу разместить стопой на внутренней стороне колена прямой ноги, руки развести в стороны или поставить на пояс.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9B2125-8E9E-4C85-9D3E-605360B1E0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817" y="707340"/>
            <a:ext cx="2534411" cy="3297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23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истание 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листание 6" id="{F508BB08-7BFF-4193-8876-0BA6A9E7B10A}" vid="{47069512-C618-486E-9F48-01ABEFCDE31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7</Template>
  <TotalTime>269</TotalTime>
  <Words>1226</Words>
  <Application>Microsoft Office PowerPoint</Application>
  <PresentationFormat>Широкоэкранный</PresentationFormat>
  <Paragraphs>75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Georgia</vt:lpstr>
      <vt:lpstr>Times New Roman</vt:lpstr>
      <vt:lpstr>листание 7</vt:lpstr>
      <vt:lpstr>Птица найдёныш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здоровы До новых встреч!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asus</cp:lastModifiedBy>
  <cp:revision>25</cp:revision>
  <dcterms:created xsi:type="dcterms:W3CDTF">2016-11-15T09:14:47Z</dcterms:created>
  <dcterms:modified xsi:type="dcterms:W3CDTF">2021-05-13T11:38:55Z</dcterms:modified>
</cp:coreProperties>
</file>