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22"/>
  </p:notesMasterIdLst>
  <p:sldIdLst>
    <p:sldId id="277" r:id="rId2"/>
    <p:sldId id="258" r:id="rId3"/>
    <p:sldId id="257" r:id="rId4"/>
    <p:sldId id="261" r:id="rId5"/>
    <p:sldId id="263" r:id="rId6"/>
    <p:sldId id="262" r:id="rId7"/>
    <p:sldId id="264" r:id="rId8"/>
    <p:sldId id="266" r:id="rId9"/>
    <p:sldId id="267" r:id="rId10"/>
    <p:sldId id="260" r:id="rId11"/>
    <p:sldId id="268" r:id="rId12"/>
    <p:sldId id="275" r:id="rId13"/>
    <p:sldId id="265" r:id="rId14"/>
    <p:sldId id="270" r:id="rId15"/>
    <p:sldId id="272" r:id="rId16"/>
    <p:sldId id="273" r:id="rId17"/>
    <p:sldId id="274" r:id="rId18"/>
    <p:sldId id="271" r:id="rId19"/>
    <p:sldId id="269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53" y="-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A83CF-4005-41C3-AEFE-28908159A203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C6EDC-12BC-43FF-8FC0-40CE3E4683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0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C6EDC-12BC-43FF-8FC0-40CE3E46839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55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20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43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37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8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08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5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67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6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633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642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2A5C8-F8E4-4F48-8BAC-F64280184D90}" type="datetimeFigureOut">
              <a:rPr lang="ru-RU" smtClean="0"/>
              <a:t>04.04.2025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BB320-531B-450F-B93F-C468DA3BDF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4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mp4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947"/>
            <a:ext cx="12192000" cy="70433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4695" y="633663"/>
            <a:ext cx="11823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г. Новосибирска </a:t>
            </a:r>
            <a:b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436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«Ивушка»</a:t>
            </a:r>
            <a:endParaRPr lang="ru-RU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6568" y="2703095"/>
            <a:ext cx="118711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познавательно-исследовательской деятельности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младшей группе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-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исследователи»</a:t>
            </a:r>
            <a:endParaRPr lang="ru-RU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83516" y="5614737"/>
            <a:ext cx="1548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</a:t>
            </a:r>
          </a:p>
          <a:p>
            <a:pPr algn="r"/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Рассолова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28" y="3252537"/>
            <a:ext cx="2735179" cy="2362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8" y="3831638"/>
            <a:ext cx="2994420" cy="18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91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414" cy="71241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0831" y="3234652"/>
            <a:ext cx="251351" cy="2812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6040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</a:pP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8795" y="0"/>
            <a:ext cx="33027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«Вулкан»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307" y="682388"/>
            <a:ext cx="12569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природным явлением – вулканом, показать извержение вулкана.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84" y="1503332"/>
            <a:ext cx="3433489" cy="4577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24" y="1414237"/>
            <a:ext cx="3529833" cy="47064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58" y="1165088"/>
            <a:ext cx="3834742" cy="511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46" y="152399"/>
            <a:ext cx="11614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«Волшебный стакан»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" y="737174"/>
            <a:ext cx="12487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давление воздуха удерживает воду в стакане.  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1210677"/>
            <a:ext cx="3851649" cy="51355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86" y="1228268"/>
            <a:ext cx="3795785" cy="50610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62" y="1030752"/>
            <a:ext cx="3986593" cy="5315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78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845" y="-185351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64756" y="-135311"/>
            <a:ext cx="12106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«Посадка лука»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" y="737174"/>
            <a:ext cx="126239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процессом выращивания растений из луковицы, сформировать элементарные представления о том, что нужно для роста растений.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525" y="1597458"/>
            <a:ext cx="3534846" cy="4713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88" y="1732770"/>
            <a:ext cx="2941704" cy="392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45" y="1766264"/>
            <a:ext cx="2781135" cy="37081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0" y="1835024"/>
            <a:ext cx="2677995" cy="35706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8658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-20250324-WA00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4379" y="864541"/>
            <a:ext cx="3511410" cy="5314264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  <p:pic>
        <p:nvPicPr>
          <p:cNvPr id="5" name="VID-20250324-WA005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3780" y="1047276"/>
            <a:ext cx="3233853" cy="5198540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081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7805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" y="737174"/>
            <a:ext cx="12487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/>
              <a:t> 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/>
          </a:p>
        </p:txBody>
      </p:sp>
      <p:pic>
        <p:nvPicPr>
          <p:cNvPr id="5" name="VID-20250328-WA02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8870" y="737174"/>
            <a:ext cx="3123964" cy="5578967"/>
          </a:xfrm>
          <a:prstGeom prst="rect">
            <a:avLst/>
          </a:prstGeom>
        </p:spPr>
      </p:pic>
      <p:pic>
        <p:nvPicPr>
          <p:cNvPr id="7" name="VID-20250328-WA024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86526" y="732191"/>
            <a:ext cx="3123962" cy="557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" y="737174"/>
            <a:ext cx="12487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/>
              <a:t> 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12" y="737174"/>
            <a:ext cx="4228533" cy="5638044"/>
          </a:xfrm>
          <a:prstGeom prst="rect">
            <a:avLst/>
          </a:prstGeom>
        </p:spPr>
      </p:pic>
      <p:pic>
        <p:nvPicPr>
          <p:cNvPr id="5" name="VID-20250327-WA01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853" y="737174"/>
            <a:ext cx="3484078" cy="561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9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" y="737174"/>
            <a:ext cx="12487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/>
              <a:t> 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/>
          </a:p>
        </p:txBody>
      </p:sp>
      <p:pic>
        <p:nvPicPr>
          <p:cNvPr id="7" name="VID-20250328-WA02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200297" y="705963"/>
            <a:ext cx="3822078" cy="56314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15" y="681504"/>
            <a:ext cx="5010884" cy="568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7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" y="737174"/>
            <a:ext cx="12487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/>
              <a:t> 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34" y="737173"/>
            <a:ext cx="3342033" cy="5434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28" y="737174"/>
            <a:ext cx="3035521" cy="5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" y="737174"/>
            <a:ext cx="12487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/>
              <a:t> 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/>
          </a:p>
        </p:txBody>
      </p:sp>
      <p:pic>
        <p:nvPicPr>
          <p:cNvPr id="3" name="VID-20250327-WA01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478" y="633225"/>
            <a:ext cx="3248167" cy="577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61" y="633225"/>
            <a:ext cx="4790364" cy="5825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64" y="964238"/>
            <a:ext cx="4283216" cy="51633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680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" y="737174"/>
            <a:ext cx="12487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/>
              <a:t> 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21" y="789877"/>
            <a:ext cx="4185154" cy="55802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VID-20250328-WA02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9670" y="747446"/>
            <a:ext cx="4426415" cy="55807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4434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33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03558" y="705853"/>
            <a:ext cx="30724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Паспорт проекта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118822"/>
              </p:ext>
            </p:extLst>
          </p:nvPr>
        </p:nvGraphicFramePr>
        <p:xfrm>
          <a:off x="573206" y="1302134"/>
          <a:ext cx="11109278" cy="4844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4639"/>
                <a:gridCol w="5554639"/>
              </a:tblGrid>
              <a:tr h="48614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проекта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«Мы маленькие исследователи»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441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проекта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Познавательно-исследовательский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3-4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6849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родители, воспитатель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Долгосрочный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614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 детей младшего дошкольного возраста не сформированы навыки в </a:t>
                      </a:r>
                      <a:r>
                        <a:rPr lang="ru-RU" sz="12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опытно-экспериментальной деятельности.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39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познавательной активности детей в процессе экспериментирования.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2858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Расширять представления детей об окружающем мире.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Развивать понимание взаимосвязей в природе.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Развивать мышление, речь в процессе познавательно- исследовательской деятельности.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Воспитывать стремление сохранять и оберегать природный и рукотворный мир.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8614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Расширятся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углубятся знания и представления ребенка об окружающем мире,</a:t>
                      </a:r>
                      <a:endParaRPr lang="ru-RU" sz="12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через экспериментальную деятельность;</a:t>
                      </a:r>
                      <a:endParaRPr lang="ru-RU" sz="12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дети научатся проводить простейшую опытно - экспериментальную деятельность с объектами неживой природы и делать простейшие выводы.</a:t>
                      </a:r>
                      <a:endParaRPr lang="ru-RU" sz="1200" b="0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889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026" y="-185351"/>
            <a:ext cx="12851026" cy="70433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45491" y="889844"/>
            <a:ext cx="7570573" cy="4299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1650"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проектом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01650" algn="ctr"/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165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 этап: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Подготовительный</a:t>
            </a:r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787400" indent="-285750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литературы;</a:t>
            </a:r>
          </a:p>
          <a:p>
            <a:pPr marL="787400" indent="-285750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для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экспериментирования;</a:t>
            </a:r>
          </a:p>
          <a:p>
            <a:pPr marL="787400" indent="-285750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уголка «Мини лаборатория» 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группе;</a:t>
            </a:r>
          </a:p>
          <a:p>
            <a:pPr marL="787400" indent="-285750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 - тематического плана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</a:p>
          <a:p>
            <a:pPr marL="787400" indent="-285750">
              <a:buFontTx/>
              <a:buChar char="-"/>
            </a:pP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0165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2 этап: 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Основной</a:t>
            </a: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787400" indent="-285750"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практическая деятельность детей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87400" indent="-285750">
              <a:buFontTx/>
              <a:buChar char="-"/>
            </a:pP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50165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3 этап: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Заключительный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140970" marR="153670" indent="360680"/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 результатов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исследовательской деятельности детей.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9" y="0"/>
            <a:ext cx="1250749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7" y="0"/>
            <a:ext cx="10515600" cy="136660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«Надувание </a:t>
            </a:r>
            <a:r>
              <a:rPr lang="ru-RU" sz="3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мыльных пузырей</a:t>
            </a: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421" y="627798"/>
            <a:ext cx="12214746" cy="5363569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детей с тем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при попадании воздуха в мыльную воду образуется 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пена и пузыри.</a:t>
            </a:r>
            <a:endParaRPr lang="ru-RU" sz="2000" dirty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10" y="1314735"/>
            <a:ext cx="3433284" cy="4577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97" y="1366600"/>
            <a:ext cx="3501446" cy="4668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174" y="1478508"/>
            <a:ext cx="3507474" cy="46766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5038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9" y="0"/>
            <a:ext cx="1250749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017" y="0"/>
            <a:ext cx="10515600" cy="1366600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«Плавает-тонет»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421" y="627798"/>
            <a:ext cx="12214746" cy="5363569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Обратить</a:t>
            </a:r>
            <a:r>
              <a:rPr lang="ru-RU" sz="20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 детей на то, что одни предметы на воде держатся, другие – тонут.</a:t>
            </a:r>
            <a:endParaRPr lang="ru-RU" sz="2000" dirty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37" y="1125031"/>
            <a:ext cx="3542735" cy="4723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59" y="1265074"/>
            <a:ext cx="3667549" cy="489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58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90275" y="0"/>
            <a:ext cx="7379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в пакете?»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7304" y="584774"/>
            <a:ext cx="116524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 с воздухом и его свойствами (прозрачный, невидимый, лёгкий).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9" y="1169550"/>
            <a:ext cx="4696326" cy="52793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864" y="1356467"/>
            <a:ext cx="3032555" cy="49159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91" y="1196045"/>
            <a:ext cx="3807313" cy="50764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07258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62989" y="-1"/>
            <a:ext cx="6497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«Тонет – не тонет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547" y="584774"/>
            <a:ext cx="123363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знакомство детей, как изменение плотности соленой воды влияет на плавучесть яйца.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411705"/>
            <a:ext cx="4507832" cy="4507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72" y="1530504"/>
            <a:ext cx="2803358" cy="45078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324" y="1941094"/>
            <a:ext cx="4619602" cy="40972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061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89109" y="122831"/>
            <a:ext cx="6209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Снег - это вода?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716" y="584775"/>
            <a:ext cx="12474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знакомство детей с тем, что снег тает и превращается в воду, имеет определенные свойства (белый, холодный, впитывает краску и окрашивается)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01" y="1532684"/>
            <a:ext cx="2973805" cy="44973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68" y="1877436"/>
            <a:ext cx="3067681" cy="29538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130" y="1522102"/>
            <a:ext cx="3079025" cy="45079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09" y="1754605"/>
            <a:ext cx="2609388" cy="44018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279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30"/>
            <a:ext cx="12851026" cy="70433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80084" y="1"/>
            <a:ext cx="60639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3140" y="152399"/>
            <a:ext cx="9744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«Волшебные пузырьки»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308" y="737174"/>
            <a:ext cx="12591718" cy="709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детей,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несмешивающиеся жидкости (масло и вода) взаимодействуют при добавлении шипучей таблетки.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3" y="1545763"/>
            <a:ext cx="3452874" cy="4603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11" y="1374511"/>
            <a:ext cx="3655638" cy="4874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19" y="1299120"/>
            <a:ext cx="3712181" cy="4949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158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3920</TotalTime>
  <Words>361</Words>
  <Application>Microsoft Office PowerPoint</Application>
  <PresentationFormat>Широкоэкранный</PresentationFormat>
  <Paragraphs>70</Paragraphs>
  <Slides>20</Slides>
  <Notes>1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«Надувание мыльных пузырей» </vt:lpstr>
      <vt:lpstr>«Плавает-тонет»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г. Новосибирска  «Детский сад №436 «Ивушка»</dc:title>
  <dc:creator>Admin</dc:creator>
  <cp:lastModifiedBy>Admin</cp:lastModifiedBy>
  <cp:revision>74</cp:revision>
  <dcterms:created xsi:type="dcterms:W3CDTF">2025-03-18T07:40:06Z</dcterms:created>
  <dcterms:modified xsi:type="dcterms:W3CDTF">2025-04-04T04:17:33Z</dcterms:modified>
</cp:coreProperties>
</file>