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73" r:id="rId2"/>
    <p:sldId id="267" r:id="rId3"/>
    <p:sldId id="269" r:id="rId4"/>
    <p:sldId id="271" r:id="rId5"/>
    <p:sldId id="256" r:id="rId6"/>
    <p:sldId id="257" r:id="rId7"/>
    <p:sldId id="262" r:id="rId8"/>
    <p:sldId id="260" r:id="rId9"/>
    <p:sldId id="258" r:id="rId10"/>
    <p:sldId id="263" r:id="rId11"/>
    <p:sldId id="264" r:id="rId12"/>
    <p:sldId id="265" r:id="rId13"/>
    <p:sldId id="266" r:id="rId14"/>
    <p:sldId id="261" r:id="rId15"/>
    <p:sldId id="259" r:id="rId16"/>
    <p:sldId id="268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3" d="100"/>
          <a:sy n="63" d="100"/>
        </p:scale>
        <p:origin x="-936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B7BD6AA8-2C68-43BD-95C9-A576C4FDF35C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D1AC750A-8564-4EA8-A178-A2D105DB1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267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D6AA8-2C68-43BD-95C9-A576C4FDF35C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750A-8564-4EA8-A178-A2D105DB1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242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D6AA8-2C68-43BD-95C9-A576C4FDF35C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750A-8564-4EA8-A178-A2D105DB1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628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D6AA8-2C68-43BD-95C9-A576C4FDF35C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750A-8564-4EA8-A178-A2D105DB1F80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3278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D6AA8-2C68-43BD-95C9-A576C4FDF35C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750A-8564-4EA8-A178-A2D105DB1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064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D6AA8-2C68-43BD-95C9-A576C4FDF35C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750A-8564-4EA8-A178-A2D105DB1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17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D6AA8-2C68-43BD-95C9-A576C4FDF35C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750A-8564-4EA8-A178-A2D105DB1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301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D6AA8-2C68-43BD-95C9-A576C4FDF35C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750A-8564-4EA8-A178-A2D105DB1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639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D6AA8-2C68-43BD-95C9-A576C4FDF35C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750A-8564-4EA8-A178-A2D105DB1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658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D6AA8-2C68-43BD-95C9-A576C4FDF35C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750A-8564-4EA8-A178-A2D105DB1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233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D6AA8-2C68-43BD-95C9-A576C4FDF35C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750A-8564-4EA8-A178-A2D105DB1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976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D6AA8-2C68-43BD-95C9-A576C4FDF35C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750A-8564-4EA8-A178-A2D105DB1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293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D6AA8-2C68-43BD-95C9-A576C4FDF35C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750A-8564-4EA8-A178-A2D105DB1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792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D6AA8-2C68-43BD-95C9-A576C4FDF35C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750A-8564-4EA8-A178-A2D105DB1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929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D6AA8-2C68-43BD-95C9-A576C4FDF35C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750A-8564-4EA8-A178-A2D105DB1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236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D6AA8-2C68-43BD-95C9-A576C4FDF35C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750A-8564-4EA8-A178-A2D105DB1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60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D6AA8-2C68-43BD-95C9-A576C4FDF35C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C750A-8564-4EA8-A178-A2D105DB1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033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D6AA8-2C68-43BD-95C9-A576C4FDF35C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C750A-8564-4EA8-A178-A2D105DB1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8729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5_%D0%B0%D0%B2%D0%B3%D1%83%D1%81%D1%82%D0%B0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5.xml"/><Relationship Id="rId4" Type="http://schemas.openxmlformats.org/officeDocument/2006/relationships/hyperlink" Target="https://ru.wikipedia.org/wiki/%D0%9E%D1%80%D1%91%D0%BB_(%D0%B3%D0%BE%D1%80%D0%BE%D0%B4)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B%D0%B5%D1%81%D0%BA%D0%BE%D0%B2,_%D0%9D%D0%B8%D0%BA%D0%BE%D0%BB%D0%B0%D0%B9_%D0%A1%D0%B5%D0%BC%D1%91%D0%BD%D0%BE%D0%B2%D0%B8%D1%87" TargetMode="External"/><Relationship Id="rId5" Type="http://schemas.openxmlformats.org/officeDocument/2006/relationships/hyperlink" Target="https://ru.wikipedia.org/wiki/%D0%9E%D1%80%D0%BB%D0%B8%D0%BA_(%D1%80%D0%B5%D0%BA%D0%B0)" TargetMode="Externa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slide" Target="slide5.xml"/><Relationship Id="rId5" Type="http://schemas.openxmlformats.org/officeDocument/2006/relationships/image" Target="../media/image40.jpeg"/><Relationship Id="rId4" Type="http://schemas.openxmlformats.org/officeDocument/2006/relationships/image" Target="../media/image3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slide" Target="slide5.xml"/><Relationship Id="rId4" Type="http://schemas.openxmlformats.org/officeDocument/2006/relationships/image" Target="../media/image41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slide" Target="slide15.xml"/><Relationship Id="rId3" Type="http://schemas.openxmlformats.org/officeDocument/2006/relationships/image" Target="../media/image11.jpeg"/><Relationship Id="rId21" Type="http://schemas.openxmlformats.org/officeDocument/2006/relationships/slide" Target="slide9.xml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slide" Target="slide14.xml"/><Relationship Id="rId2" Type="http://schemas.openxmlformats.org/officeDocument/2006/relationships/image" Target="../media/image10.jpeg"/><Relationship Id="rId16" Type="http://schemas.openxmlformats.org/officeDocument/2006/relationships/image" Target="../media/image24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24" Type="http://schemas.openxmlformats.org/officeDocument/2006/relationships/slide" Target="slide12.xml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23" Type="http://schemas.openxmlformats.org/officeDocument/2006/relationships/slide" Target="slide11.xml"/><Relationship Id="rId10" Type="http://schemas.openxmlformats.org/officeDocument/2006/relationships/image" Target="../media/image18.jpeg"/><Relationship Id="rId19" Type="http://schemas.openxmlformats.org/officeDocument/2006/relationships/slide" Target="slide7.xml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Relationship Id="rId22" Type="http://schemas.openxmlformats.org/officeDocument/2006/relationships/slide" Target="slide10.xml"/><Relationship Id="rId27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slide" Target="slide5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%D0%96%D0%B5%D0%BB%D0%B5%D0%B7%D0%BD%D0%BE%D0%B4%D0%BE%D1%80%D0%BE%D0%B6%D0%BD%D1%8B%D0%B9_%D1%80%D0%B0%D0%B9%D0%BE%D0%BD_(%D0%9E%D1%80%D1%91%D0%BB)" TargetMode="External"/><Relationship Id="rId5" Type="http://schemas.openxmlformats.org/officeDocument/2006/relationships/hyperlink" Target="https://ru.wikipedia.org/wiki/%D0%9E%D1%80%D0%BB%D0%BE%D0%B2%D1%81%D0%BA%D0%B0%D1%8F_%D1%81%D1%82%D1%80%D0%B0%D1%82%D0%B5%D0%B3%D0%B8%D1%87%D0%B5%D1%81%D0%BA%D0%B0%D1%8F_%D0%BD%D0%B0%D1%81%D1%82%D1%83%D0%BF%D0%B0%D1%82%D0%B5%D0%BB%D1%8C%D0%BD%D0%B0%D1%8F_%D0%BE%D0%BF%D0%B5%D1%80%D0%B0%D1%86%D0%B8%D1%8F_%C2%AB%D0%9A%D1%83%D1%82%D1%83%D0%B7%D0%BE%D0%B2%C2%BB" TargetMode="External"/><Relationship Id="rId4" Type="http://schemas.openxmlformats.org/officeDocument/2006/relationships/hyperlink" Target="https://ru.wikipedia.org/wiki/%D0%9E%D1%80%D1%91%D0%BB_(%D0%B3%D0%BE%D1%80%D0%BE%D0%B4)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slide" Target="slide5.xml"/><Relationship Id="rId4" Type="http://schemas.openxmlformats.org/officeDocument/2006/relationships/image" Target="../media/image3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slide" Target="slide5.xml"/><Relationship Id="rId4" Type="http://schemas.openxmlformats.org/officeDocument/2006/relationships/image" Target="../media/image3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00655" y="135374"/>
            <a:ext cx="61103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Туристический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маршрут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городу Орлу</a:t>
            </a:r>
            <a:endParaRPr lang="ru-RU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6621857" y="4572000"/>
            <a:ext cx="4739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Проект подготовили: обучающиеся 4 класса МБОУ СОШ №45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г.Орла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Руководитель: Филоненко Светлана Александровна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s://avatars.mds.yandex.net/i?id=38565ac80ccb3af8bedbbb1e488763c302efbf87-9229932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" y="4066759"/>
            <a:ext cx="4556760" cy="256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avatars.mds.yandex.net/i?id=81dfa9fac21425fdfa76c2cbbc97b7222f495203-13619621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809233"/>
            <a:ext cx="2910840" cy="218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avatars.mds.yandex.net/i?id=4e6cf91fbebe3bdac7bb43f7acac40ed6d41550c-5344581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015" y="1733133"/>
            <a:ext cx="457200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avatars.mds.yandex.net/i?id=37c5739b94d5f3361e864b87bc47bf4a36a0e57d-5440427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3613"/>
            <a:ext cx="3337560" cy="222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815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9.photo.2gis.com/images/geo/71/9992361683578859_bc2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498081" cy="498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498080" y="4078"/>
            <a:ext cx="4693920" cy="686341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Историческая часть областного центра, расположенная в Советском районе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Центральная и главная площадь города.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В 1961 году на площади установили памятник Владимиру Ильичу, а до 1973 года здесь проходил один из маршрутов трамвая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Расположены несколько гостиниц, областной драматический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театр,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ряд других архитектурных достопримечательностей. К площади примыкает парк культуры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Это прекрасное место для прогулок и отдыха. Рядом с площадью находится Центральный городской парк культуры и отдыха – всегда актуальное и востребованное место для жителей и гостей Орла.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93520" y="5271766"/>
            <a:ext cx="403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Ну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 может не все знают, но рядом стоял дом, в котором родилась Анна Керн.</a:t>
            </a:r>
          </a:p>
        </p:txBody>
      </p:sp>
      <p:pic>
        <p:nvPicPr>
          <p:cNvPr id="6148" name="Picture 4" descr="https://dynamic-media-cdn.tripadvisor.com/media/photo-o/1b/5d/62/13/caption.jpg?w=200&amp;h=-1&amp;s=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0" t="1145" r="29600" b="9911"/>
          <a:stretch/>
        </p:blipFill>
        <p:spPr bwMode="auto">
          <a:xfrm>
            <a:off x="38100" y="5111203"/>
            <a:ext cx="1356360" cy="152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возврат 5">
            <a:hlinkClick r:id="rId4" action="ppaction://hlinksldjump" highlightClick="1"/>
          </p:cNvPr>
          <p:cNvSpPr/>
          <p:nvPr/>
        </p:nvSpPr>
        <p:spPr>
          <a:xfrm>
            <a:off x="11597640" y="6461760"/>
            <a:ext cx="594360" cy="34965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5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ogtrk.ru/images/news/870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1" r="18318" b="9127"/>
          <a:stretch/>
        </p:blipFill>
        <p:spPr bwMode="auto">
          <a:xfrm>
            <a:off x="-1" y="0"/>
            <a:ext cx="89149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80120" y="0"/>
            <a:ext cx="3611880" cy="6863417"/>
          </a:xfrm>
          <a:prstGeom prst="rect">
            <a:avLst/>
          </a:prstGeom>
          <a:solidFill>
            <a:srgbClr val="0033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Парк был заложен на преимущественно пустынном месте в 1955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году, в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честь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10-летия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Победы в Великой Отечественной Войне.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закладке принимали участие молодёжь, трудовые коллективы города и ветераны. В последующие Советские годы некоторые архитекторы рассматривали проекты по созданию здесь полноценного парка культуры и отдыха, на подобие центрального городского парка на улице Горького с всевозможными аттракционами и другими культурными, спортивными и развлекательными учреждениями.</a:t>
            </a:r>
          </a:p>
        </p:txBody>
      </p:sp>
      <p:sp>
        <p:nvSpPr>
          <p:cNvPr id="4" name="Управляющая кнопка: возврат 3">
            <a:hlinkClick r:id="rId3" action="ppaction://hlinksldjump" highlightClick="1"/>
          </p:cNvPr>
          <p:cNvSpPr/>
          <p:nvPr/>
        </p:nvSpPr>
        <p:spPr>
          <a:xfrm>
            <a:off x="11597640" y="6461760"/>
            <a:ext cx="594360" cy="34965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5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tourprom.ru/site_media/images/upload/2015/10/7/poiphoto/mu1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8" t="6273" r="15578" b="7570"/>
          <a:stretch/>
        </p:blipFill>
        <p:spPr bwMode="auto">
          <a:xfrm>
            <a:off x="3200754" y="5417"/>
            <a:ext cx="89912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3672840" cy="6863417"/>
          </a:xfrm>
          <a:prstGeom prst="rect">
            <a:avLst/>
          </a:prstGeom>
          <a:solidFill>
            <a:srgbClr val="003300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  <a:hlinkClick r:id="rId3" tooltip="5 августа"/>
              </a:rPr>
              <a:t>5 августа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1983 года в день 40-летия освобождения 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  <a:hlinkClick r:id="rId4" tooltip="Орёл (город)"/>
              </a:rPr>
              <a:t>Орла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от немецко-фашистских захватчиков был официально открыт музей-диорама «Орловская наступательная операция». А накануне 4 августа заведующий музеем полковник А. И.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Жутиков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провёл первую экскурсию для почётных посетителей. Для музея был использован двухэтажный, построенный в 1890 году из красного кирпича, дом купца И. И.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Чикина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В 1983 году к боковому фасаду дома пристроили двухэтажную пристройку для диорамы «Прорыв немецкой обороны у деревни Малое Измайлово 12 июля 1943 г.»</a:t>
            </a:r>
          </a:p>
        </p:txBody>
      </p:sp>
      <p:sp>
        <p:nvSpPr>
          <p:cNvPr id="4" name="Управляющая кнопка: возврат 3">
            <a:hlinkClick r:id="rId5" action="ppaction://hlinksldjump" highlightClick="1"/>
          </p:cNvPr>
          <p:cNvSpPr/>
          <p:nvPr/>
        </p:nvSpPr>
        <p:spPr>
          <a:xfrm>
            <a:off x="11597640" y="6461760"/>
            <a:ext cx="594360" cy="34965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5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autolinetour.ru/upload/iblock/14c/14ca073f4aa3490a3768e75769a717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359" y="0"/>
            <a:ext cx="9692641" cy="681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Управляющая кнопка: возврат 1">
            <a:hlinkClick r:id="rId3" action="ppaction://hlinksldjump" highlightClick="1"/>
          </p:cNvPr>
          <p:cNvSpPr/>
          <p:nvPr/>
        </p:nvSpPr>
        <p:spPr>
          <a:xfrm>
            <a:off x="11597640" y="6461760"/>
            <a:ext cx="594360" cy="34965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4" name="Picture 4" descr="0991 Ландшафтный парк «Дворянское гнездо»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319" y="2456707"/>
            <a:ext cx="1920240" cy="26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3169920" cy="6863417"/>
          </a:xfrm>
          <a:prstGeom prst="rect">
            <a:avLst/>
          </a:prstGeom>
          <a:solidFill>
            <a:srgbClr val="0033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  Парк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и прилегающая к нему территория — это литературный заповедник «Дворянское гнездо». Это памятник истории. Он расположен на левом крутом берегу реки 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  <a:hlinkClick r:id="rId5" tooltip="Орлик (река)"/>
              </a:rPr>
              <a:t>Орлик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  <a:hlinkClick r:id="rId6" tooltip="Лесков, Николай Семёнович"/>
              </a:rPr>
              <a:t>Н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  <a:hlinkClick r:id="rId6" tooltip="Лесков, Николай Семёнович"/>
              </a:rPr>
              <a:t>. С. Лесков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, который провёл здесь детские годы, отмечал, что дворянскими гнёздами исстари называли места, на которых 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«раскинулось множество привольных помещичьих усадеб»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5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0659167"/>
              </p:ext>
            </p:extLst>
          </p:nvPr>
        </p:nvGraphicFramePr>
        <p:xfrm>
          <a:off x="3870959" y="0"/>
          <a:ext cx="8321041" cy="6907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Презентация" r:id="rId3" imgW="4762440" imgH="3571920" progId="PowerPoint.Show.12">
                  <p:embed/>
                </p:oleObj>
              </mc:Choice>
              <mc:Fallback>
                <p:oleObj name="Презентация" r:id="rId3" imgW="4762440" imgH="357192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70959" y="0"/>
                        <a:ext cx="8321041" cy="69072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9" name="Picture 13" descr="https://interesnyefakty.org/wp-content/uploads/Foto-Turgeneva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32" y="472440"/>
            <a:ext cx="4286054" cy="519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правляющая кнопка: возврат 3">
            <a:hlinkClick r:id="rId6" action="ppaction://hlinksldjump" highlightClick="1"/>
          </p:cNvPr>
          <p:cNvSpPr/>
          <p:nvPr/>
        </p:nvSpPr>
        <p:spPr>
          <a:xfrm>
            <a:off x="11597640" y="6461760"/>
            <a:ext cx="594360" cy="34965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5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151386"/>
              </p:ext>
            </p:extLst>
          </p:nvPr>
        </p:nvGraphicFramePr>
        <p:xfrm>
          <a:off x="-1" y="-1"/>
          <a:ext cx="12136834" cy="6826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Презентация" r:id="rId3" imgW="6350040" imgH="3571920" progId="PowerPoint.Show.12">
                  <p:embed/>
                </p:oleObj>
              </mc:Choice>
              <mc:Fallback>
                <p:oleObj name="Презентация" r:id="rId3" imgW="6350040" imgH="357192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" y="-1"/>
                        <a:ext cx="12136834" cy="6826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Управляющая кнопка: возврат 2">
            <a:hlinkClick r:id="rId5" action="ppaction://hlinksldjump" highlightClick="1"/>
          </p:cNvPr>
          <p:cNvSpPr/>
          <p:nvPr/>
        </p:nvSpPr>
        <p:spPr>
          <a:xfrm>
            <a:off x="11597640" y="6461760"/>
            <a:ext cx="594360" cy="34965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5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0640" y="303520"/>
            <a:ext cx="890016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Классификация туристических маршрутов по целям подразумевает их деление на:</a:t>
            </a:r>
          </a:p>
          <a:p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Тематические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— имеющие экскурсионную или познавательную направленность. 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Походные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— с активными способами передвижения по территории. 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Оздоровительные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— с преобладанием в маршруте спортивных занятий, а также активных видов отдыха. 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Комбинированные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— это маршруты, которые сочетают в себе элементы всех вышеперечисленных маршрутов.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39240" y="6012775"/>
            <a:ext cx="982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Выбирай любой и приезжай в наш город!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5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40680" y="45720"/>
            <a:ext cx="6096000" cy="68018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ЛЕГЕНДА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 ОРЛЕ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Ясной осенью поздней,</a:t>
            </a:r>
            <a:b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Объезжая границы,</a:t>
            </a:r>
            <a:b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крестьян Иван Грозный</a:t>
            </a:r>
            <a:b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Всюду слышал о птице.</a:t>
            </a:r>
            <a:b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«Встанет крепость, — сказал он,</a:t>
            </a:r>
            <a:b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честь орла над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Окою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Встанет город на страже</a:t>
            </a:r>
            <a:b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Тишины и покоя.</a:t>
            </a:r>
            <a:b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седая легенда</a:t>
            </a:r>
            <a:b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Обернулася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былью:</a:t>
            </a:r>
            <a:b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Вновь Орёл над </a:t>
            </a:r>
            <a:r>
              <a:rPr lang="ru-RU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Окою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Распластал свои крылья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Дмитрий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БЛЫНСКИЙ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28208" b="18236"/>
          <a:stretch/>
        </p:blipFill>
        <p:spPr bwMode="auto">
          <a:xfrm>
            <a:off x="0" y="0"/>
            <a:ext cx="5811561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7" t="25024" r="10762" b="48043"/>
          <a:stretch/>
        </p:blipFill>
        <p:spPr bwMode="auto">
          <a:xfrm flipH="1">
            <a:off x="10822865" y="5062121"/>
            <a:ext cx="1369135" cy="179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451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Город Орел (основан в 1566 году, 320 тыс. жителей, 368 км от Москвы) разделяет с соседями Брянском и Курском славу города-парка. Город был основан как крепость на территории Черниговского княжества, в Великую Смуту был резиденцией Лжедмитрия II (тушинского вора). Кремль в начале XVIII века за ненадобностью ликвидировали.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1941—1943 годах Орел был оккупирован немцами и являлся одной из немецких военно-воздушных баз, с которой взлетали самолёты для бомбёжек военных объектов в Поволжье. А в ночь на 26 июля 1943 года уже сам Орел подвергся бомбёжке советской авиации, в результате чего был уничтожен вокзал. 5 августа город освободили.</a:t>
            </a:r>
          </a:p>
        </p:txBody>
      </p:sp>
      <p:pic>
        <p:nvPicPr>
          <p:cNvPr id="9220" name="Picture 4" descr="https://avatars.mds.yandex.net/get-zen_doc/1717677/pub_5e660c0dddf4d511a2fb0f7a_5e661359c7b0b32c09201e14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1001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5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resent5.com/presentation/67389850_140948471/imag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20" y="11429"/>
            <a:ext cx="9128760" cy="684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fhd.multiurok.ru/7/0/5/70506b2643216f576ab14c37d91e53c4e3d1d8c3/img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" t="73319" r="3625" b="6347"/>
          <a:stretch/>
        </p:blipFill>
        <p:spPr bwMode="auto">
          <a:xfrm>
            <a:off x="1569720" y="5349240"/>
            <a:ext cx="9077284" cy="150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10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3040" y="381000"/>
            <a:ext cx="89458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Очень важно для каждого из нас знать историю своего города. Не каждый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орловчанин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наши дни  интересуется данным вопросом. Поэтому было принято решение, что мы на кружке «Мы исследователи» создадим свой туристический маршрут по городу Орлу, чтобы познакомиться с  историей нашего города и привлечь интерес молодёжи к его историческим и культурным  достопримечательностям.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05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i7.otzovik.com/2019/09/25/8794581/img/85758_81157876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12"/>
          <a:stretch/>
        </p:blipFill>
        <p:spPr bwMode="auto">
          <a:xfrm>
            <a:off x="275891" y="5043079"/>
            <a:ext cx="2247010" cy="156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avatars.mds.yandex.net/get-zen_doc/1936915/pub_5e661a9813ba980e68fc9aeb_5e661b78c7b0b32c09201ece/scale_120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" t="1931" r="49837" b="54130"/>
          <a:stretch/>
        </p:blipFill>
        <p:spPr bwMode="auto">
          <a:xfrm>
            <a:off x="321543" y="248252"/>
            <a:ext cx="2087722" cy="145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900igr.net/up/datai/143615/0009-014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024" y="2682241"/>
            <a:ext cx="2172017" cy="149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vtdesign.ru/photo/2018_kursk/006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" t="2969" r="2308" b="2888"/>
          <a:stretch/>
        </p:blipFill>
        <p:spPr bwMode="auto">
          <a:xfrm>
            <a:off x="9773076" y="5043080"/>
            <a:ext cx="2283965" cy="156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www.esosedi.ru/fiber/272519/fit/1400x1000/ploschad_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33" y="248252"/>
            <a:ext cx="2095376" cy="143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ria57.ru/wp-content/uploads/2020/11/j5z3glzxqv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6" t="2926" r="2575" b="5741"/>
          <a:stretch/>
        </p:blipFill>
        <p:spPr bwMode="auto">
          <a:xfrm>
            <a:off x="9592309" y="253046"/>
            <a:ext cx="2388532" cy="146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memory-map.1sept.ru/memorials/00/01/24/0/2725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43" y="2682241"/>
            <a:ext cx="2201358" cy="146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b1.culture.ru/c/61948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459" y="248254"/>
            <a:ext cx="2187940" cy="145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www.xn--80ahciglbiklic9aa.xn--p1ai/d/muzey_turgeneva_v_orl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815" y="5043076"/>
            <a:ext cx="2461347" cy="156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orelpisatel.ru/wp-content/uploads/2021/02/928141-original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378" y="5043077"/>
            <a:ext cx="2090906" cy="156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7000" y="2277958"/>
            <a:ext cx="7218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Достопримечательности</a:t>
            </a:r>
            <a:r>
              <a:rPr lang="ru-RU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г.Орла</a:t>
            </a:r>
            <a:endParaRPr lang="ru-RU" sz="6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ttps://www.pinclipart.com/picdir/big/356-3569909_marauders-map-footprints-clip-art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6" b="25277"/>
          <a:stretch/>
        </p:blipFill>
        <p:spPr bwMode="auto">
          <a:xfrm rot="16688720">
            <a:off x="946287" y="4343160"/>
            <a:ext cx="910538" cy="75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s://www.pinclipart.com/picdir/big/356-3569909_marauders-map-footprints-clip-art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6" b="25277"/>
          <a:stretch/>
        </p:blipFill>
        <p:spPr bwMode="auto">
          <a:xfrm rot="16688720">
            <a:off x="584413" y="1857384"/>
            <a:ext cx="976554" cy="81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s://www.pinclipart.com/picdir/big/356-3569909_marauders-map-footprints-clip-art.pn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6" b="25277"/>
          <a:stretch/>
        </p:blipFill>
        <p:spPr bwMode="auto">
          <a:xfrm rot="722773">
            <a:off x="2495567" y="874715"/>
            <a:ext cx="935330" cy="77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s://www.pinclipart.com/picdir/big/356-3569909_marauders-map-footprints-clip-art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6" b="25277"/>
          <a:stretch/>
        </p:blipFill>
        <p:spPr bwMode="auto">
          <a:xfrm rot="722773">
            <a:off x="8689221" y="805848"/>
            <a:ext cx="956688" cy="79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s://www.pinclipart.com/picdir/big/356-3569909_marauders-map-footprints-clip-art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6" b="25277"/>
          <a:stretch/>
        </p:blipFill>
        <p:spPr bwMode="auto">
          <a:xfrm rot="722773">
            <a:off x="5650629" y="545488"/>
            <a:ext cx="940378" cy="78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s://www.pinclipart.com/picdir/big/356-3569909_marauders-map-footprints-clip-art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6" b="25277"/>
          <a:stretch/>
        </p:blipFill>
        <p:spPr bwMode="auto">
          <a:xfrm rot="6222314">
            <a:off x="10289199" y="1766568"/>
            <a:ext cx="927603" cy="77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s://www.pinclipart.com/picdir/big/356-3569909_marauders-map-footprints-clip-art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6" b="25277"/>
          <a:stretch/>
        </p:blipFill>
        <p:spPr bwMode="auto">
          <a:xfrm rot="6222314">
            <a:off x="10566944" y="4269248"/>
            <a:ext cx="894297" cy="74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s://www.pinclipart.com/picdir/big/356-3569909_marauders-map-footprints-clip-art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6" b="25277"/>
          <a:stretch/>
        </p:blipFill>
        <p:spPr bwMode="auto">
          <a:xfrm rot="12484343">
            <a:off x="8916945" y="5875590"/>
            <a:ext cx="897907" cy="74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s://www.pinclipart.com/picdir/big/356-3569909_marauders-map-footprints-clip-art.pn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6" b="25277"/>
          <a:stretch/>
        </p:blipFill>
        <p:spPr bwMode="auto">
          <a:xfrm rot="12484343">
            <a:off x="5453226" y="6030196"/>
            <a:ext cx="893865" cy="74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сведения 5">
            <a:hlinkClick r:id="" action="ppaction://hlinkshowjump?jump=nextslide" highlightClick="1"/>
          </p:cNvPr>
          <p:cNvSpPr/>
          <p:nvPr/>
        </p:nvSpPr>
        <p:spPr>
          <a:xfrm>
            <a:off x="2209808" y="6248370"/>
            <a:ext cx="290906" cy="382217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сведения 6">
            <a:hlinkClick r:id="rId19" action="ppaction://hlinksldjump" highlightClick="1"/>
          </p:cNvPr>
          <p:cNvSpPr/>
          <p:nvPr/>
        </p:nvSpPr>
        <p:spPr>
          <a:xfrm>
            <a:off x="2263812" y="3810000"/>
            <a:ext cx="259089" cy="33408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сведения 7">
            <a:hlinkClick r:id="rId20" action="ppaction://hlinksldjump" highlightClick="1"/>
          </p:cNvPr>
          <p:cNvSpPr/>
          <p:nvPr/>
        </p:nvSpPr>
        <p:spPr>
          <a:xfrm>
            <a:off x="2118360" y="1356361"/>
            <a:ext cx="290905" cy="330584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правляющая кнопка: сведения 8">
            <a:hlinkClick r:id="rId21" action="ppaction://hlinksldjump" highlightClick="1"/>
          </p:cNvPr>
          <p:cNvSpPr/>
          <p:nvPr/>
        </p:nvSpPr>
        <p:spPr>
          <a:xfrm>
            <a:off x="5331172" y="1356361"/>
            <a:ext cx="296228" cy="330583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правляющая кнопка: сведения 9">
            <a:hlinkClick r:id="rId22" action="ppaction://hlinksldjump" highlightClick="1"/>
          </p:cNvPr>
          <p:cNvSpPr/>
          <p:nvPr/>
        </p:nvSpPr>
        <p:spPr>
          <a:xfrm>
            <a:off x="8486220" y="1356361"/>
            <a:ext cx="261281" cy="327967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сведения 10">
            <a:hlinkClick r:id="rId23" action="ppaction://hlinksldjump" highlightClick="1"/>
          </p:cNvPr>
          <p:cNvSpPr/>
          <p:nvPr/>
        </p:nvSpPr>
        <p:spPr>
          <a:xfrm>
            <a:off x="11689080" y="1356361"/>
            <a:ext cx="291761" cy="384040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сведения 11">
            <a:hlinkClick r:id="rId24" action="ppaction://hlinksldjump" highlightClick="1"/>
          </p:cNvPr>
          <p:cNvSpPr/>
          <p:nvPr/>
        </p:nvSpPr>
        <p:spPr>
          <a:xfrm>
            <a:off x="11689080" y="3810000"/>
            <a:ext cx="367961" cy="370514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сведения 13">
            <a:hlinkClick r:id="rId25" action="ppaction://hlinksldjump" highlightClick="1"/>
          </p:cNvPr>
          <p:cNvSpPr/>
          <p:nvPr/>
        </p:nvSpPr>
        <p:spPr>
          <a:xfrm>
            <a:off x="8616861" y="6266234"/>
            <a:ext cx="351301" cy="34502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сведения 22">
            <a:hlinkClick r:id="rId26" action="ppaction://hlinksldjump" highlightClick="1"/>
          </p:cNvPr>
          <p:cNvSpPr/>
          <p:nvPr/>
        </p:nvSpPr>
        <p:spPr>
          <a:xfrm>
            <a:off x="5013960" y="6266234"/>
            <a:ext cx="268324" cy="345021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Управляющая кнопка: сведения 1">
            <a:hlinkClick r:id="rId27" action="ppaction://hlinksldjump" highlightClick="1"/>
          </p:cNvPr>
          <p:cNvSpPr/>
          <p:nvPr/>
        </p:nvSpPr>
        <p:spPr>
          <a:xfrm>
            <a:off x="11750040" y="6180491"/>
            <a:ext cx="318940" cy="419256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97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60000"/>
                <a:lumOff val="40000"/>
              </a:schemeClr>
            </a:gs>
            <a:gs pos="97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d/dd/001_orel_vokzal_1868-1943.jpg/300px-001_orel_vokzal_1868-19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46" y="118607"/>
            <a:ext cx="4692326" cy="298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5/5a/Zerst%C3%B6rungen_in_Orel.jpg/300px-Zerst%C3%B6rungen_in_Ore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b="10203"/>
          <a:stretch/>
        </p:blipFill>
        <p:spPr bwMode="auto">
          <a:xfrm>
            <a:off x="6490414" y="118607"/>
            <a:ext cx="5523371" cy="298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7.otzovik.com/2019/09/25/8794581/img/85758_81157876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12"/>
          <a:stretch/>
        </p:blipFill>
        <p:spPr bwMode="auto">
          <a:xfrm>
            <a:off x="193788" y="3620532"/>
            <a:ext cx="4760910" cy="310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6545" y="3106056"/>
            <a:ext cx="4895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Орловско-Витебский вокзал (1868—1943)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70677" y="3106056"/>
            <a:ext cx="596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Орловский вокзал во время немецкой оккупации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11280" y="3384521"/>
            <a:ext cx="7483605" cy="342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    </a:t>
            </a:r>
            <a:r>
              <a:rPr lang="ru-RU" sz="1600" dirty="0" smtClean="0">
                <a:solidFill>
                  <a:srgbClr val="002060"/>
                </a:solidFill>
              </a:rPr>
              <a:t>Орловский </a:t>
            </a:r>
            <a:r>
              <a:rPr lang="ru-RU" sz="1600" dirty="0">
                <a:solidFill>
                  <a:srgbClr val="002060"/>
                </a:solidFill>
              </a:rPr>
              <a:t>железнодорожный вокзал был построен в 1868 году вдали </a:t>
            </a:r>
            <a:r>
              <a:rPr lang="ru-RU" sz="1600" dirty="0" smtClean="0">
                <a:solidFill>
                  <a:srgbClr val="002060"/>
                </a:solidFill>
              </a:rPr>
              <a:t/>
            </a:r>
            <a:br>
              <a:rPr lang="ru-RU" sz="1600" dirty="0" smtClean="0">
                <a:solidFill>
                  <a:srgbClr val="002060"/>
                </a:solidFill>
              </a:rPr>
            </a:br>
            <a:r>
              <a:rPr lang="ru-RU" sz="1600" dirty="0" smtClean="0">
                <a:solidFill>
                  <a:srgbClr val="002060"/>
                </a:solidFill>
              </a:rPr>
              <a:t>от </a:t>
            </a:r>
            <a:r>
              <a:rPr lang="ru-RU" sz="1600" dirty="0">
                <a:solidFill>
                  <a:srgbClr val="002060"/>
                </a:solidFill>
              </a:rPr>
              <a:t>города. До 1865 года здесь был лес, и рядом было только Московское шоссе. Всё изменило строительство Московско-Курской железной дороги. </a:t>
            </a:r>
            <a:r>
              <a:rPr lang="ru-RU" sz="1600" dirty="0" smtClean="0">
                <a:solidFill>
                  <a:srgbClr val="002060"/>
                </a:solidFill>
              </a:rPr>
              <a:t>Вокзал </a:t>
            </a:r>
            <a:r>
              <a:rPr lang="ru-RU" sz="1600" dirty="0">
                <a:solidFill>
                  <a:srgbClr val="002060"/>
                </a:solidFill>
              </a:rPr>
              <a:t>в Орле </a:t>
            </a:r>
            <a:r>
              <a:rPr lang="ru-RU" sz="1600" dirty="0" smtClean="0">
                <a:solidFill>
                  <a:srgbClr val="002060"/>
                </a:solidFill>
              </a:rPr>
              <a:t>был построен </a:t>
            </a:r>
            <a:r>
              <a:rPr lang="ru-RU" sz="1600" dirty="0">
                <a:solidFill>
                  <a:srgbClr val="002060"/>
                </a:solidFill>
              </a:rPr>
              <a:t>в </a:t>
            </a:r>
            <a:r>
              <a:rPr lang="ru-RU" sz="1600" dirty="0" smtClean="0">
                <a:solidFill>
                  <a:srgbClr val="002060"/>
                </a:solidFill>
              </a:rPr>
              <a:t>неоготическом стиле.</a:t>
            </a:r>
            <a:r>
              <a:rPr lang="ru-RU" sz="1600" b="1" dirty="0" smtClean="0">
                <a:solidFill>
                  <a:srgbClr val="002060"/>
                </a:solidFill>
              </a:rPr>
              <a:t/>
            </a:r>
            <a:br>
              <a:rPr lang="ru-RU" sz="1600" b="1" dirty="0" smtClean="0">
                <a:solidFill>
                  <a:srgbClr val="002060"/>
                </a:solidFill>
              </a:rPr>
            </a:br>
            <a:r>
              <a:rPr lang="ru-RU" sz="1600" b="1" dirty="0" smtClean="0">
                <a:solidFill>
                  <a:srgbClr val="002060"/>
                </a:solidFill>
              </a:rPr>
              <a:t>      </a:t>
            </a:r>
            <a:r>
              <a:rPr lang="ru-RU" sz="1600" dirty="0" smtClean="0">
                <a:solidFill>
                  <a:srgbClr val="002060"/>
                </a:solidFill>
              </a:rPr>
              <a:t>Старый </a:t>
            </a:r>
            <a:r>
              <a:rPr lang="ru-RU" sz="1600" dirty="0">
                <a:solidFill>
                  <a:srgbClr val="002060"/>
                </a:solidFill>
              </a:rPr>
              <a:t>вокзал был уничтожен в Великую отечественную </a:t>
            </a:r>
            <a:r>
              <a:rPr lang="ru-RU" sz="1600" dirty="0" smtClean="0">
                <a:solidFill>
                  <a:srgbClr val="002060"/>
                </a:solidFill>
              </a:rPr>
              <a:t>войну. </a:t>
            </a:r>
            <a:r>
              <a:rPr lang="ru-RU" sz="1600" dirty="0">
                <a:solidFill>
                  <a:srgbClr val="002060"/>
                </a:solidFill>
              </a:rPr>
              <a:t>Восстановлением </a:t>
            </a:r>
            <a:r>
              <a:rPr lang="ru-RU" sz="1600" dirty="0" smtClean="0">
                <a:solidFill>
                  <a:srgbClr val="002060"/>
                </a:solidFill>
              </a:rPr>
              <a:t>вокзала </a:t>
            </a:r>
            <a:r>
              <a:rPr lang="ru-RU" sz="1600" dirty="0">
                <a:solidFill>
                  <a:srgbClr val="002060"/>
                </a:solidFill>
              </a:rPr>
              <a:t>руководил Пётр Васильевич Казанцев (1911–1992</a:t>
            </a:r>
            <a:r>
              <a:rPr lang="ru-RU" sz="1600" dirty="0" smtClean="0">
                <a:solidFill>
                  <a:srgbClr val="002060"/>
                </a:solidFill>
              </a:rPr>
              <a:t>). </a:t>
            </a:r>
            <a:r>
              <a:rPr lang="ru-RU" sz="1600" dirty="0">
                <a:solidFill>
                  <a:srgbClr val="002060"/>
                </a:solidFill>
              </a:rPr>
              <a:t>Почётный гражданин города Орла</a:t>
            </a:r>
            <a:r>
              <a:rPr lang="ru-RU" sz="1600" dirty="0" smtClean="0">
                <a:solidFill>
                  <a:srgbClr val="002060"/>
                </a:solidFill>
              </a:rPr>
              <a:t>.</a:t>
            </a:r>
            <a:br>
              <a:rPr lang="ru-RU" sz="1600" dirty="0" smtClean="0">
                <a:solidFill>
                  <a:srgbClr val="002060"/>
                </a:solidFill>
              </a:rPr>
            </a:br>
            <a:r>
              <a:rPr lang="ru-RU" sz="1600" dirty="0" smtClean="0">
                <a:solidFill>
                  <a:srgbClr val="002060"/>
                </a:solidFill>
              </a:rPr>
              <a:t>      Современное </a:t>
            </a:r>
            <a:r>
              <a:rPr lang="ru-RU" sz="1600" dirty="0">
                <a:solidFill>
                  <a:srgbClr val="002060"/>
                </a:solidFill>
              </a:rPr>
              <a:t>здание Орловского вокзала было построено </a:t>
            </a:r>
            <a:r>
              <a:rPr lang="ru-RU" sz="1600" dirty="0" smtClean="0">
                <a:solidFill>
                  <a:srgbClr val="002060"/>
                </a:solidFill>
              </a:rPr>
              <a:t/>
            </a:r>
            <a:br>
              <a:rPr lang="ru-RU" sz="1600" dirty="0" smtClean="0">
                <a:solidFill>
                  <a:srgbClr val="002060"/>
                </a:solidFill>
              </a:rPr>
            </a:br>
            <a:r>
              <a:rPr lang="ru-RU" sz="1600" dirty="0" smtClean="0">
                <a:solidFill>
                  <a:srgbClr val="002060"/>
                </a:solidFill>
              </a:rPr>
              <a:t>в </a:t>
            </a:r>
            <a:r>
              <a:rPr lang="ru-RU" sz="1600" dirty="0">
                <a:solidFill>
                  <a:srgbClr val="002060"/>
                </a:solidFill>
              </a:rPr>
              <a:t>1949—1950 годах по уникальному проекту архитектора С. А. </a:t>
            </a:r>
            <a:r>
              <a:rPr lang="ru-RU" sz="1600" dirty="0" err="1">
                <a:solidFill>
                  <a:srgbClr val="002060"/>
                </a:solidFill>
              </a:rPr>
              <a:t>Мхитаряна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smtClean="0">
                <a:solidFill>
                  <a:srgbClr val="002060"/>
                </a:solidFill>
              </a:rPr>
              <a:t/>
            </a:r>
            <a:br>
              <a:rPr lang="ru-RU" sz="1600" dirty="0" smtClean="0">
                <a:solidFill>
                  <a:srgbClr val="002060"/>
                </a:solidFill>
              </a:rPr>
            </a:br>
            <a:r>
              <a:rPr lang="ru-RU" sz="1600" dirty="0" smtClean="0">
                <a:solidFill>
                  <a:srgbClr val="002060"/>
                </a:solidFill>
              </a:rPr>
              <a:t>в </a:t>
            </a:r>
            <a:r>
              <a:rPr lang="ru-RU" sz="1600" dirty="0">
                <a:solidFill>
                  <a:srgbClr val="002060"/>
                </a:solidFill>
              </a:rPr>
              <a:t>стиле </a:t>
            </a:r>
            <a:r>
              <a:rPr lang="ru-RU" sz="1600" b="1" dirty="0">
                <a:solidFill>
                  <a:srgbClr val="002060"/>
                </a:solidFill>
              </a:rPr>
              <a:t>русского </a:t>
            </a:r>
            <a:r>
              <a:rPr lang="ru-RU" sz="1600" b="1" dirty="0" smtClean="0">
                <a:solidFill>
                  <a:srgbClr val="002060"/>
                </a:solidFill>
              </a:rPr>
              <a:t>классицизма</a:t>
            </a:r>
            <a:r>
              <a:rPr lang="ru-RU" sz="1600" dirty="0" smtClean="0">
                <a:solidFill>
                  <a:srgbClr val="002060"/>
                </a:solidFill>
              </a:rPr>
              <a:t>. </a:t>
            </a:r>
            <a:r>
              <a:rPr lang="ru-RU" sz="1600" dirty="0">
                <a:solidFill>
                  <a:srgbClr val="002060"/>
                </a:solidFill>
              </a:rPr>
              <a:t>В день города </a:t>
            </a:r>
            <a:r>
              <a:rPr lang="ru-RU" sz="1600" b="1" dirty="0">
                <a:solidFill>
                  <a:srgbClr val="002060"/>
                </a:solidFill>
              </a:rPr>
              <a:t>5 </a:t>
            </a:r>
            <a:r>
              <a:rPr lang="ru-RU" sz="1600" b="1" dirty="0" smtClean="0">
                <a:solidFill>
                  <a:srgbClr val="002060"/>
                </a:solidFill>
              </a:rPr>
              <a:t>августа 1968</a:t>
            </a:r>
            <a:r>
              <a:rPr lang="ru-RU" sz="1600" dirty="0">
                <a:solidFill>
                  <a:srgbClr val="002060"/>
                </a:solidFill>
              </a:rPr>
              <a:t> г. в центре ансамбля внешнего здания вокзала были установлены башенные часы</a:t>
            </a:r>
            <a:r>
              <a:rPr lang="ru-RU" sz="1600" dirty="0" smtClean="0">
                <a:solidFill>
                  <a:srgbClr val="002060"/>
                </a:solidFill>
              </a:rPr>
              <a:t>.. </a:t>
            </a:r>
            <a:r>
              <a:rPr lang="ru-RU" sz="1600" dirty="0">
                <a:solidFill>
                  <a:srgbClr val="002060"/>
                </a:solidFill>
              </a:rPr>
              <a:t>Часы исполняют мелодию из 1-й симфонии </a:t>
            </a:r>
            <a:r>
              <a:rPr lang="ru-RU" sz="1600" dirty="0" smtClean="0">
                <a:solidFill>
                  <a:srgbClr val="002060"/>
                </a:solidFill>
              </a:rPr>
              <a:t>Орловского композитора</a:t>
            </a:r>
            <a:r>
              <a:rPr lang="ru-RU" sz="1600" dirty="0">
                <a:solidFill>
                  <a:srgbClr val="002060"/>
                </a:solidFill>
              </a:rPr>
              <a:t> </a:t>
            </a:r>
            <a:r>
              <a:rPr lang="ru-RU" sz="1600" b="1" dirty="0">
                <a:solidFill>
                  <a:srgbClr val="002060"/>
                </a:solidFill>
              </a:rPr>
              <a:t>В. С. </a:t>
            </a:r>
            <a:r>
              <a:rPr lang="ru-RU" sz="1600" b="1" dirty="0" err="1">
                <a:solidFill>
                  <a:srgbClr val="002060"/>
                </a:solidFill>
              </a:rPr>
              <a:t>Калинникова</a:t>
            </a:r>
            <a:r>
              <a:rPr lang="ru-RU" sz="16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" name="Управляющая кнопка: возврат 1">
            <a:hlinkClick r:id="rId5" action="ppaction://hlinksldjump" highlightClick="1"/>
          </p:cNvPr>
          <p:cNvSpPr/>
          <p:nvPr/>
        </p:nvSpPr>
        <p:spPr>
          <a:xfrm>
            <a:off x="11597640" y="6461760"/>
            <a:ext cx="594360" cy="34965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 descr="https://avatars.mds.yandex.net/get-zen_doc/1717677/pub_5e660c0dddf4d511a2fb0f7a_5e661359c7b0b32c09201e14/scale_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80" y="1112521"/>
            <a:ext cx="1508759" cy="150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88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9" t="2202" r="15387" b="27913"/>
          <a:stretch/>
        </p:blipFill>
        <p:spPr>
          <a:xfrm>
            <a:off x="0" y="0"/>
            <a:ext cx="8437873" cy="5943600"/>
          </a:xfrm>
          <a:prstGeom prst="rect">
            <a:avLst/>
          </a:prstGeom>
        </p:spPr>
      </p:pic>
      <p:sp>
        <p:nvSpPr>
          <p:cNvPr id="3" name="Управляющая кнопка: возврат 2">
            <a:hlinkClick r:id="rId3" action="ppaction://hlinksldjump" highlightClick="1"/>
          </p:cNvPr>
          <p:cNvSpPr/>
          <p:nvPr/>
        </p:nvSpPr>
        <p:spPr>
          <a:xfrm>
            <a:off x="11597640" y="6461760"/>
            <a:ext cx="594360" cy="34965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437872" y="0"/>
            <a:ext cx="365201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Сквер Танкистов — мемориальный сквер в честь подвига героев — танкистов, первыми ворвавшимися в </a:t>
            </a:r>
            <a:r>
              <a:rPr lang="ru-RU" b="1" dirty="0">
                <a:hlinkClick r:id="rId4" tooltip="Орёл (город)"/>
              </a:rPr>
              <a:t>Орёл</a:t>
            </a:r>
            <a:r>
              <a:rPr lang="ru-RU" b="1" dirty="0"/>
              <a:t> при </a:t>
            </a:r>
            <a:r>
              <a:rPr lang="ru-RU" b="1" dirty="0">
                <a:hlinkClick r:id="rId5" tooltip="Орловская стратегическая наступательная операция «Кутузов»"/>
              </a:rPr>
              <a:t>освобождении города</a:t>
            </a:r>
            <a:r>
              <a:rPr lang="ru-RU" b="1" dirty="0"/>
              <a:t> от немецких оккупантов. Расположен в </a:t>
            </a:r>
            <a:r>
              <a:rPr lang="ru-RU" b="1" dirty="0">
                <a:hlinkClick r:id="rId6" tooltip="Железнодорожный район (Орёл)"/>
              </a:rPr>
              <a:t>Железнодорожном</a:t>
            </a:r>
            <a:r>
              <a:rPr lang="ru-RU" b="1" dirty="0"/>
              <a:t> районе между улицами Московской и Пушкина.</a:t>
            </a:r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Сквер</a:t>
            </a:r>
            <a:r>
              <a:rPr lang="ru-RU" b="1" dirty="0"/>
              <a:t> </a:t>
            </a:r>
            <a:r>
              <a:rPr lang="ru-RU" b="1" dirty="0" smtClean="0"/>
              <a:t>Танкистов</a:t>
            </a:r>
            <a:r>
              <a:rPr lang="ru-RU" b="1" dirty="0"/>
              <a:t> – одно из древнейших мест города Орла. В древние времена она именовалась </a:t>
            </a:r>
            <a:r>
              <a:rPr lang="ru-RU" b="1" dirty="0" err="1"/>
              <a:t>Ильиской</a:t>
            </a:r>
            <a:r>
              <a:rPr lang="ru-RU" b="1" dirty="0"/>
              <a:t> площадью или просто Ильинкой. В день Всероссийского субботника 1 мая 1920 года на площади был разбит сквер, впоследствии получивший название «Первомайский» в честь его основания.</a:t>
            </a:r>
          </a:p>
        </p:txBody>
      </p:sp>
    </p:spTree>
    <p:extLst>
      <p:ext uri="{BB962C8B-B14F-4D97-AF65-F5344CB8AC3E}">
        <p14:creationId xmlns:p14="http://schemas.microsoft.com/office/powerpoint/2010/main" val="15625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654715"/>
              </p:ext>
            </p:extLst>
          </p:nvPr>
        </p:nvGraphicFramePr>
        <p:xfrm>
          <a:off x="190326" y="119989"/>
          <a:ext cx="11564472" cy="65050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name="Презентация" r:id="rId3" imgW="6350040" imgH="3571920" progId="PowerPoint.Show.12">
                  <p:embed/>
                </p:oleObj>
              </mc:Choice>
              <mc:Fallback>
                <p:oleObj name="Презентация" r:id="rId3" imgW="6350040" imgH="357192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326" y="119989"/>
                        <a:ext cx="11564472" cy="65050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Управляющая кнопка: возврат 2">
            <a:hlinkClick r:id="rId5" action="ppaction://hlinksldjump" highlightClick="1"/>
          </p:cNvPr>
          <p:cNvSpPr/>
          <p:nvPr/>
        </p:nvSpPr>
        <p:spPr>
          <a:xfrm>
            <a:off x="11597640" y="6461760"/>
            <a:ext cx="594360" cy="34965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5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8790861"/>
              </p:ext>
            </p:extLst>
          </p:nvPr>
        </p:nvGraphicFramePr>
        <p:xfrm>
          <a:off x="43319" y="0"/>
          <a:ext cx="12104548" cy="6808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Презентация" r:id="rId3" imgW="6350040" imgH="3571920" progId="PowerPoint.Show.12">
                  <p:embed/>
                </p:oleObj>
              </mc:Choice>
              <mc:Fallback>
                <p:oleObj name="Презентация" r:id="rId3" imgW="6350040" imgH="357192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319" y="0"/>
                        <a:ext cx="12104548" cy="68088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Управляющая кнопка: возврат 2">
            <a:hlinkClick r:id="rId5" action="ppaction://hlinksldjump" highlightClick="1"/>
          </p:cNvPr>
          <p:cNvSpPr/>
          <p:nvPr/>
        </p:nvSpPr>
        <p:spPr>
          <a:xfrm>
            <a:off x="11597640" y="6461760"/>
            <a:ext cx="594360" cy="34965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3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969</TotalTime>
  <Words>317</Words>
  <Application>Microsoft Office PowerPoint</Application>
  <PresentationFormat>Произвольный</PresentationFormat>
  <Paragraphs>32</Paragraphs>
  <Slides>17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Контур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Svetlana</dc:creator>
  <cp:lastModifiedBy>Svetlana</cp:lastModifiedBy>
  <cp:revision>51</cp:revision>
  <dcterms:created xsi:type="dcterms:W3CDTF">2021-11-10T09:44:01Z</dcterms:created>
  <dcterms:modified xsi:type="dcterms:W3CDTF">2025-04-23T18:20:23Z</dcterms:modified>
</cp:coreProperties>
</file>