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8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87080-AB59-4119-BECE-0D1FCF663507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A914-07B9-4AC5-A88C-208E07A32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7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4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2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24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1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93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7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8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8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1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1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4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1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7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75488F-4730-4C11-B574-FD2F2E04D54C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9308AA-115A-4245-8D25-07D7B9EC8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39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435A5-F666-4338-BAE8-932A0251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068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Организация рабочего места для выполнения растрочных швов с применением двух игольной швейной машины </a:t>
            </a:r>
            <a:r>
              <a:rPr lang="en-US" dirty="0"/>
              <a:t>A</a:t>
            </a:r>
            <a:r>
              <a:rPr lang="ru-RU" dirty="0"/>
              <a:t>-845 </a:t>
            </a:r>
            <a:r>
              <a:rPr lang="en-US" dirty="0"/>
              <a:t>D</a:t>
            </a:r>
            <a:r>
              <a:rPr lang="ru-RU" dirty="0"/>
              <a:t>-05;, применением средств малой механизации, выполненных с использованием формата 3Д печати</a:t>
            </a:r>
            <a:br>
              <a:rPr lang="ru-RU" dirty="0"/>
            </a:br>
            <a:r>
              <a:rPr lang="ru-RU" dirty="0"/>
              <a:t>выполнил: </a:t>
            </a:r>
            <a:br>
              <a:rPr lang="ru-RU" dirty="0"/>
            </a:br>
            <a:r>
              <a:rPr lang="ru-RU" dirty="0"/>
              <a:t>М. И. </a:t>
            </a:r>
            <a:r>
              <a:rPr lang="ru-RU" dirty="0" err="1"/>
              <a:t>Куриляк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2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5B46E-D877-4113-8838-0582BCAA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95" y="0"/>
            <a:ext cx="10558411" cy="15070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Игольная пластина, выполненная с использованием 3д печати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D0DC78-00F8-4FBB-8235-BB96A8CE1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81" y="1507067"/>
            <a:ext cx="3584759" cy="20972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E4315-BE3E-4D11-8EE1-A5F5B226A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7" t="9955" r="8813" b="18060"/>
          <a:stretch/>
        </p:blipFill>
        <p:spPr>
          <a:xfrm>
            <a:off x="3849272" y="753533"/>
            <a:ext cx="4586990" cy="4331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789C8E-D515-42F5-9B69-E4FCA347D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2953">
            <a:off x="2023188" y="3204616"/>
            <a:ext cx="4310246" cy="3761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28619-D0C2-4BCF-B6AC-AE46934C7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56">
            <a:off x="8274623" y="1023616"/>
            <a:ext cx="361524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E1D06-982C-4148-95E2-8419AEF6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77" y="155175"/>
            <a:ext cx="10573402" cy="1507067"/>
          </a:xfrm>
        </p:spPr>
        <p:txBody>
          <a:bodyPr/>
          <a:lstStyle/>
          <a:p>
            <a:r>
              <a:rPr lang="ru-RU" dirty="0"/>
              <a:t>Пластина с направляющей и крышкой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C7D9D3-E37D-4E38-9015-B8ADED8F0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568" y="1662242"/>
            <a:ext cx="9152507" cy="51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9BB74-BBE1-4143-BF2E-5B97EAE0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48" y="419725"/>
            <a:ext cx="7979763" cy="974360"/>
          </a:xfrm>
        </p:spPr>
        <p:txBody>
          <a:bodyPr/>
          <a:lstStyle/>
          <a:p>
            <a:pPr algn="ctr"/>
            <a:r>
              <a:rPr lang="ru-RU" dirty="0"/>
              <a:t>Лапка с направляющей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3CEAE2B-D093-457D-91D5-E81F52661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409" y="1741861"/>
            <a:ext cx="8349181" cy="46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633B-297C-48F4-81FC-CF95F4F2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342136"/>
            <a:ext cx="11647357" cy="1831437"/>
          </a:xfrm>
        </p:spPr>
        <p:txBody>
          <a:bodyPr>
            <a:normAutofit/>
          </a:bodyPr>
          <a:lstStyle/>
          <a:p>
            <a:r>
              <a:rPr lang="ru-RU" sz="3200" dirty="0"/>
              <a:t>рабочее место для выполнения </a:t>
            </a:r>
            <a:r>
              <a:rPr lang="ru-RU" sz="3200" dirty="0" err="1"/>
              <a:t>растрочных</a:t>
            </a:r>
            <a:r>
              <a:rPr lang="ru-RU" sz="3200" dirty="0"/>
              <a:t> швов с применением двух игольной швейной машины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D9C0FA-72F5-409C-A742-C741AB05A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973" b="11884"/>
          <a:stretch/>
        </p:blipFill>
        <p:spPr>
          <a:xfrm>
            <a:off x="2068643" y="2023672"/>
            <a:ext cx="8064708" cy="4741467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603C87F9-179D-4480-9A72-1CC60F7F4490}"/>
              </a:ext>
            </a:extLst>
          </p:cNvPr>
          <p:cNvSpPr/>
          <p:nvPr/>
        </p:nvSpPr>
        <p:spPr>
          <a:xfrm rot="5173662">
            <a:off x="7941573" y="3370598"/>
            <a:ext cx="170032" cy="24603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DB1E8-9E70-4DA5-90DB-6C9E44F5BBA7}"/>
              </a:ext>
            </a:extLst>
          </p:cNvPr>
          <p:cNvSpPr txBox="1"/>
          <p:nvPr/>
        </p:nvSpPr>
        <p:spPr>
          <a:xfrm>
            <a:off x="8784236" y="4572000"/>
            <a:ext cx="220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Кронштейн с бобиной</a:t>
            </a:r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8DE946FE-5115-4F9C-9FEC-D7D974C635B3}"/>
              </a:ext>
            </a:extLst>
          </p:cNvPr>
          <p:cNvSpPr/>
          <p:nvPr/>
        </p:nvSpPr>
        <p:spPr>
          <a:xfrm>
            <a:off x="6384522" y="3339059"/>
            <a:ext cx="1642067" cy="19112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7C94C-B112-45AF-8743-B3E03FBA473C}"/>
              </a:ext>
            </a:extLst>
          </p:cNvPr>
          <p:cNvSpPr txBox="1"/>
          <p:nvPr/>
        </p:nvSpPr>
        <p:spPr>
          <a:xfrm>
            <a:off x="8199620" y="3429000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Пластина с направляющей</a:t>
            </a:r>
          </a:p>
        </p:txBody>
      </p:sp>
    </p:spTree>
    <p:extLst>
      <p:ext uri="{BB962C8B-B14F-4D97-AF65-F5344CB8AC3E}">
        <p14:creationId xmlns:p14="http://schemas.microsoft.com/office/powerpoint/2010/main" val="184259350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</TotalTime>
  <Words>73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Сектор</vt:lpstr>
      <vt:lpstr>Организация рабочего места для выполнения растрочных швов с применением двух игольной швейной машины A-845 D-05;, применением средств малой механизации, выполненных с использованием формата 3Д печати выполнил:  М. И. Куриляк </vt:lpstr>
      <vt:lpstr>Игольная пластина, выполненная с использованием 3д печати</vt:lpstr>
      <vt:lpstr>Пластина с направляющей и крышкой</vt:lpstr>
      <vt:lpstr>Лапка с направляющей</vt:lpstr>
      <vt:lpstr>рабочее место для выполнения растрочных швов с применением двух игольной швейной машины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рабочего места для выполнения растрочных швов с применением двух игольной швейной машины A-845 D-05;, применением средств малой механизации выполненных с использованием формата 3Д печати выполнил:  М. И. Куриляк </dc:title>
  <dc:creator>Admin</dc:creator>
  <cp:lastModifiedBy>Admin</cp:lastModifiedBy>
  <cp:revision>9</cp:revision>
  <dcterms:created xsi:type="dcterms:W3CDTF">2025-04-18T11:46:35Z</dcterms:created>
  <dcterms:modified xsi:type="dcterms:W3CDTF">2025-04-20T02:14:12Z</dcterms:modified>
</cp:coreProperties>
</file>