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264" r:id="rId3"/>
    <p:sldId id="276" r:id="rId4"/>
    <p:sldId id="269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896"/>
    <a:srgbClr val="385592"/>
    <a:srgbClr val="003374"/>
    <a:srgbClr val="FFFFFF"/>
    <a:srgbClr val="173A8D"/>
    <a:srgbClr val="D6DEEA"/>
    <a:srgbClr val="9F9289"/>
    <a:srgbClr val="E2DEDB"/>
    <a:srgbClr val="F1F1F1"/>
    <a:srgbClr val="1D3C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15" b="1"/>
          <a:stretch/>
        </p:blipFill>
        <p:spPr>
          <a:xfrm>
            <a:off x="0" y="1900989"/>
            <a:ext cx="9144000" cy="495701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79" b="47237"/>
          <a:stretch/>
        </p:blipFill>
        <p:spPr>
          <a:xfrm>
            <a:off x="0" y="0"/>
            <a:ext cx="9144000" cy="190098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70000"/>
            <a:ext cx="7886699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3084"/>
            <a:ext cx="7886699" cy="1047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099456" y="2667000"/>
            <a:ext cx="7151915" cy="23215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5400" dirty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«Горячие бутерброды»</a:t>
            </a:r>
            <a:endParaRPr lang="en-US" sz="54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0164" y="633826"/>
            <a:ext cx="7886699" cy="1047221"/>
          </a:xfrm>
        </p:spPr>
        <p:txBody>
          <a:bodyPr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Техника безопасности.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9864" y="1574800"/>
            <a:ext cx="4623507" cy="4906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Надеть спецодежду, волосы убрать под косынку;</a:t>
            </a:r>
          </a:p>
          <a:p>
            <a:pPr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Проверить исправность кухонного инвентаря;</a:t>
            </a:r>
          </a:p>
          <a:p>
            <a:pPr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Работать с  ножом  осторожно, на разделочной  доске;</a:t>
            </a:r>
          </a:p>
          <a:p>
            <a:pPr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При работе с теркой  избегать  работы с  мелкими  кусочками;</a:t>
            </a:r>
          </a:p>
          <a:p>
            <a:pPr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Пользоваться  прихватками;</a:t>
            </a:r>
          </a:p>
          <a:p>
            <a:pPr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По окончании работы выключить электроплиту.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38655">
            <a:off x="5206096" y="3724603"/>
            <a:ext cx="3407010" cy="213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3612E56F-DCDE-C068-1779-4EA23E0E6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504" y="2480249"/>
            <a:ext cx="616628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Ингредиенты: 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Батон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6-8 ломтиков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Колбаса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150 г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Помидор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шт.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Сыр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100 г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Укроп свежий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пучок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Майонез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ст. ложки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A6C9A85-F482-A917-54BA-9D74066E4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0857"/>
            <a:ext cx="7886699" cy="104722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Практическая работа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«Приготовление горячих бутербродов»</a:t>
            </a:r>
          </a:p>
        </p:txBody>
      </p:sp>
    </p:spTree>
    <p:extLst>
      <p:ext uri="{BB962C8B-B14F-4D97-AF65-F5344CB8AC3E}">
        <p14:creationId xmlns:p14="http://schemas.microsoft.com/office/powerpoint/2010/main" val="235603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7275" y="1067559"/>
            <a:ext cx="7886699" cy="32033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Технологическая карта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343319"/>
              </p:ext>
            </p:extLst>
          </p:nvPr>
        </p:nvGraphicFramePr>
        <p:xfrm>
          <a:off x="808945" y="1626697"/>
          <a:ext cx="7886700" cy="5043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2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263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56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Мелко нарезаем помидор, зелень  и колбаску, сыр натираем на мелкой терке. </a:t>
                      </a:r>
                      <a:b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Соединяем нарезанные продукты, добавляем майонез, тщательно перемешиваем начинку для бутербродов.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56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Батон нарезаем ломтиками и  выкладываем начинку (по 1-2 ложки) на ломтики хлеба.</a:t>
                      </a:r>
                      <a:b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Ставим мини-пиццы из хлеба с колбасой, помидорами и сыром в разогретую духовку на 6-7 минут.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92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Горячие бутерброды готовы. Приятного аппетита!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Рисунок 5" descr="Ð¤Ð¾ÑÐ¾ Ð¿ÑÐ¸Ð³Ð¾ÑÐ¾Ð²Ð»ÐµÐ½Ð¸Ñ ÑÐµÑÐµÐ¿ÑÐ°: ÐÐ¾ÑÑÑÐ¸Ðµ Ð±ÑÑÐµÑÐ±ÑÐ¾Ð´Ñ (Ð¼Ð¸Ð½Ð¸-Ð¿Ð¸ÑÑÑ) - ÑÐ°Ð³ â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2197" y="2501252"/>
            <a:ext cx="1977798" cy="1193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Ð¤Ð¾ÑÐ¾ Ð¿ÑÐ¸Ð³Ð¾ÑÐ¾Ð²Ð»ÐµÐ½Ð¸Ñ ÑÐµÑÐµÐ¿ÑÐ°: ÐÐ¾ÑÑÑÐ¸Ðµ Ð±ÑÑÐµÑÐ±ÑÐ¾Ð´Ñ (Ð¼Ð¸Ð½Ð¸-Ð¿Ð¸ÑÑÑ) - ÑÐ°Ð³ â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7275" y="3933402"/>
            <a:ext cx="2010592" cy="125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Ð¤Ð¾ÑÐ¾ Ð¿ÑÐ¸Ð³Ð¾ÑÐ¾Ð²Ð»ÐµÐ½Ð¸Ñ ÑÐµÑÐµÐ¿ÑÐ°: ÐÐ¾ÑÑÑÐ¸Ðµ Ð±ÑÑÐµÑÐ±ÑÐ¾Ð´Ñ (Ð¼Ð¸Ð½Ð¸-Ð¿Ð¸ÑÑÑ) - ÑÐ°Ð³ â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7275" y="5342377"/>
            <a:ext cx="2051050" cy="131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31371"/>
            <a:ext cx="7886699" cy="87085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pic>
        <p:nvPicPr>
          <p:cNvPr id="24578" name="Picture 2" descr="https://img1.liveinternet.ru/images/attach/d/1/133/225/133225757_6089692_008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2374" y="1204375"/>
            <a:ext cx="6735080" cy="4630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591</TotalTime>
  <Words>161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Презентация PowerPoint</vt:lpstr>
      <vt:lpstr>Техника безопасности.</vt:lpstr>
      <vt:lpstr>Практическая работа  «Приготовление горячих бутербродов»</vt:lpstr>
      <vt:lpstr>Технологическая карта</vt:lpstr>
      <vt:lpstr>Спасибо за внимание!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HP</cp:lastModifiedBy>
  <cp:revision>100</cp:revision>
  <dcterms:created xsi:type="dcterms:W3CDTF">2016-11-18T14:12:19Z</dcterms:created>
  <dcterms:modified xsi:type="dcterms:W3CDTF">2022-12-23T07:35:00Z</dcterms:modified>
</cp:coreProperties>
</file>