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4e505_4682d97694824e9686660cf5ab09228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359544" cy="6429420"/>
          </a:xfrm>
        </p:spPr>
      </p:pic>
      <p:sp>
        <p:nvSpPr>
          <p:cNvPr id="6" name="Прямоугольник 5"/>
          <p:cNvSpPr/>
          <p:nvPr/>
        </p:nvSpPr>
        <p:spPr>
          <a:xfrm flipH="1" flipV="1">
            <a:off x="3743120" y="2643182"/>
            <a:ext cx="900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071546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ru-RU" sz="4000" b="1" dirty="0" smtClean="0"/>
              <a:t>СИЛА  ЗЕРКАЛ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4429132"/>
            <a:ext cx="42862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Monotype Corsiva" pitchFamily="66" charset="0"/>
              </a:rPr>
              <a:t>Автор: Суслов Роман Максимович</a:t>
            </a:r>
          </a:p>
          <a:p>
            <a:pPr>
              <a:defRPr/>
            </a:pPr>
            <a:r>
              <a:rPr lang="ru-RU" dirty="0" smtClean="0">
                <a:latin typeface="Monotype Corsiva" pitchFamily="66" charset="0"/>
              </a:rPr>
              <a:t>Класс: </a:t>
            </a:r>
            <a:r>
              <a:rPr lang="ru-RU" dirty="0" smtClean="0">
                <a:latin typeface="Monotype Corsiva" pitchFamily="66" charset="0"/>
              </a:rPr>
              <a:t>6 </a:t>
            </a:r>
            <a:r>
              <a:rPr lang="ru-RU" dirty="0" smtClean="0">
                <a:latin typeface="Monotype Corsiva" pitchFamily="66" charset="0"/>
              </a:rPr>
              <a:t>«А»</a:t>
            </a:r>
          </a:p>
          <a:p>
            <a:pPr>
              <a:defRPr/>
            </a:pPr>
            <a:r>
              <a:rPr lang="ru-RU" dirty="0" smtClean="0">
                <a:latin typeface="Monotype Corsiva" pitchFamily="66" charset="0"/>
              </a:rPr>
              <a:t>ОУ: Муниципальное бюджетное образовательное учреждение «Гимназия №6 имени С.Ф. </a:t>
            </a:r>
            <a:r>
              <a:rPr lang="ru-RU" dirty="0" err="1" smtClean="0">
                <a:latin typeface="Monotype Corsiva" pitchFamily="66" charset="0"/>
              </a:rPr>
              <a:t>Вензелева</a:t>
            </a:r>
            <a:r>
              <a:rPr lang="ru-RU" dirty="0" smtClean="0">
                <a:latin typeface="Monotype Corsiva" pitchFamily="66" charset="0"/>
              </a:rPr>
              <a:t>»</a:t>
            </a:r>
            <a:endParaRPr lang="ru-RU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Опыт 5. «Многократное отражение»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Для наблюдения я подготовил </a:t>
            </a:r>
            <a:r>
              <a:rPr lang="ru-RU" sz="3200" dirty="0" smtClean="0"/>
              <a:t>два зеркала, небольшой предмет, в моём случае фигурка слона.</a:t>
            </a:r>
          </a:p>
          <a:p>
            <a:pPr lvl="0"/>
            <a:r>
              <a:rPr lang="ru-RU" sz="3200" dirty="0" smtClean="0"/>
              <a:t>Возьмем раскладное зеркало, как страницы книги.</a:t>
            </a:r>
          </a:p>
          <a:p>
            <a:pPr lvl="0"/>
            <a:r>
              <a:rPr lang="ru-RU" sz="3200" dirty="0" smtClean="0"/>
              <a:t>Развернем зеркала, выставим по прямой линии. Перед ними поставим фигурку слона. В отражении видна одна фигурка</a:t>
            </a:r>
          </a:p>
          <a:p>
            <a:pPr lvl="0"/>
            <a:r>
              <a:rPr lang="ru-RU" sz="3200" dirty="0" smtClean="0"/>
              <a:t>Уменьшим угол между зеркалами, наблюдаем за количеством фигурок.</a:t>
            </a:r>
          </a:p>
          <a:p>
            <a:r>
              <a:rPr lang="ru-RU" sz="3200" dirty="0" smtClean="0"/>
              <a:t>Сначала их стало 3шт., потом 4шт., 5шт. и т.д. На фотографиях очень хорошо видно, что число отражений фигурки увеличивается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i (3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142984"/>
            <a:ext cx="1785950" cy="1339462"/>
          </a:xfrm>
        </p:spPr>
      </p:pic>
      <p:pic>
        <p:nvPicPr>
          <p:cNvPr id="20482" name="Picture 2" descr="C:\Users\Natali\Desktop\i 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142984"/>
            <a:ext cx="1799461" cy="1357322"/>
          </a:xfrm>
          <a:prstGeom prst="rect">
            <a:avLst/>
          </a:prstGeom>
          <a:noFill/>
        </p:spPr>
      </p:pic>
      <p:pic>
        <p:nvPicPr>
          <p:cNvPr id="20483" name="Picture 3" descr="C:\Users\Natali\Desktop\i (3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43182"/>
            <a:ext cx="1928826" cy="1613422"/>
          </a:xfrm>
          <a:prstGeom prst="rect">
            <a:avLst/>
          </a:prstGeom>
          <a:noFill/>
        </p:spPr>
      </p:pic>
      <p:pic>
        <p:nvPicPr>
          <p:cNvPr id="20484" name="Picture 4" descr="C:\Users\Natali\Desktop\i (3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7" y="4572008"/>
            <a:ext cx="1928826" cy="1476439"/>
          </a:xfrm>
          <a:prstGeom prst="rect">
            <a:avLst/>
          </a:prstGeom>
          <a:noFill/>
        </p:spPr>
      </p:pic>
      <p:pic>
        <p:nvPicPr>
          <p:cNvPr id="20485" name="Picture 5" descr="C:\Users\Natali\Desktop\i (3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2735" y="2714621"/>
            <a:ext cx="1818674" cy="1428759"/>
          </a:xfrm>
          <a:prstGeom prst="rect">
            <a:avLst/>
          </a:prstGeom>
          <a:noFill/>
        </p:spPr>
      </p:pic>
      <p:pic>
        <p:nvPicPr>
          <p:cNvPr id="20486" name="Picture 6" descr="C:\Users\Natali\Desktop\i (3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572008"/>
            <a:ext cx="2274202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3100" dirty="0" smtClean="0"/>
              <a:t>Опыт 6. Копировальное устройство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 я смотрю сквозь прозрачный пластик на чистый лист, глаз «продолжает» эти лучи и проектирует изображение на чистый лист, находящийся за пластиком. Копия рисунка, которую я нарисовал, является зеркальной по отношению к оригиналу, поскольку обводил контур зеркального отражения.</a:t>
            </a:r>
          </a:p>
          <a:p>
            <a:endParaRPr lang="ru-RU" dirty="0"/>
          </a:p>
        </p:txBody>
      </p:sp>
      <p:pic>
        <p:nvPicPr>
          <p:cNvPr id="5" name="Содержимое 4" descr="i (37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Изготовление  перископа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64360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Перископ – это вытянутая оптическая система для наблюдения, заключенная в длинную трубу, по концам которой, под углом 45 градусов, расположены зеркала, дважды преломляющие световой луч под прямым углом и смещающие его. </a:t>
            </a:r>
          </a:p>
          <a:p>
            <a:r>
              <a:rPr lang="ru-RU" sz="2000" dirty="0" smtClean="0"/>
              <a:t> Для изготовления перископа я взял две картонные коробки от сока и соединил их. Ножом для бумаги вырезал отверстия для зеркал , зеркала приклеил на клей-пистолет. Отрегулировал зеркала под углом 45 градусов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5" name="Содержимое 4" descr="i (38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142984"/>
            <a:ext cx="2143140" cy="2857520"/>
          </a:xfrm>
        </p:spPr>
      </p:pic>
      <p:pic>
        <p:nvPicPr>
          <p:cNvPr id="25602" name="Picture 2" descr="C:\Users\Natali\Desktop\i (4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643314"/>
            <a:ext cx="238099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перископа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Перископ нашел широкое применение в военной технике. Через перископ можно следить за неприятелем, не высовываясь из окопа. Используется перископ и на подводных лодках для визуального наблюдения за противником. Перископ телескопически выдвигается над поверхностью воды, а сама подводная лодка в это время находится под водой.</a:t>
            </a:r>
          </a:p>
          <a:p>
            <a:endParaRPr lang="ru-RU" dirty="0"/>
          </a:p>
        </p:txBody>
      </p:sp>
      <p:pic>
        <p:nvPicPr>
          <p:cNvPr id="5" name="Содержимое 4" descr="image_2544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43050"/>
            <a:ext cx="4038600" cy="1640681"/>
          </a:xfrm>
        </p:spPr>
      </p:pic>
      <p:pic>
        <p:nvPicPr>
          <p:cNvPr id="1026" name="Picture 2" descr="C:\Users\Natali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3214710" cy="199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8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ЗАКЛЮЧЕНИЕ</a:t>
            </a:r>
          </a:p>
          <a:p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Я хотел разгадать магию зеркала, его тайну, узнать его силу. Изучая свойства зеркал, я делал опыты, наблюдал, экспериментировал и пришёл к следующим выводам: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способность зеркал отражать предмет противоположный тому, который отражается, учитывают при устройстве хореографических залов, парикмахерских салонов;</a:t>
            </a:r>
          </a:p>
          <a:p>
            <a:pPr lvl="0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способность зеркала искажать отражающие в нем буквы, слова, используют при кодировании информации;</a:t>
            </a:r>
          </a:p>
          <a:p>
            <a:pPr lvl="0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усиление освещения помещений, увеличения пространства при помощи зеркала используют при оформлении интерьеров современных зданий, жилых помещений;</a:t>
            </a:r>
          </a:p>
          <a:p>
            <a:pPr lvl="0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если между зеркалами установить предмет, то его многократное отражение можно увеличить, если уменьшить угол между зеркалами, по этому принципу устроен калейдоскоп;</a:t>
            </a:r>
          </a:p>
          <a:p>
            <a:pPr lvl="0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свойства зеркала отражать свет используется в оптических приборах, солнечных батареях;</a:t>
            </a:r>
          </a:p>
          <a:p>
            <a:pPr lvl="0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система зеркал позволяет увидеть предмет из укрытия, по такому принципу я изготовил перископ.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142976" y="2285992"/>
            <a:ext cx="692948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Гипотеза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400" i="1" dirty="0" smtClean="0"/>
              <a:t>если я изучу свойства зеркал, то смогу ли ответить на вопрос: в чем сила зеркал?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>
                <a:solidFill>
                  <a:schemeClr val="bg1"/>
                </a:solidFill>
              </a:rPr>
              <a:t>Цель исследования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400" i="1" dirty="0" smtClean="0"/>
              <a:t>изучение свойств и возможностей использования зеркал.</a:t>
            </a:r>
            <a:br>
              <a:rPr lang="ru-RU" sz="2400" i="1" dirty="0" smtClean="0"/>
            </a:br>
            <a:r>
              <a:rPr lang="ru-RU" sz="2400" i="1" dirty="0" smtClean="0">
                <a:solidFill>
                  <a:schemeClr val="bg1"/>
                </a:solidFill>
              </a:rPr>
              <a:t>Задачи исследования: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изучить историю и технологию создания зеркала, способы применения;</a:t>
            </a:r>
            <a:br>
              <a:rPr lang="ru-RU" sz="2400" i="1" dirty="0" smtClean="0"/>
            </a:br>
            <a:r>
              <a:rPr lang="ru-RU" sz="2400" i="1" dirty="0" smtClean="0"/>
              <a:t>изучить интересные  факты  о зеркалах;</a:t>
            </a:r>
            <a:br>
              <a:rPr lang="ru-RU" sz="2400" i="1" dirty="0" smtClean="0"/>
            </a:br>
            <a:r>
              <a:rPr lang="ru-RU" sz="2400" i="1" dirty="0" smtClean="0"/>
              <a:t>провести эксперименты с зеркалами и познакомиться с их свойствами;</a:t>
            </a:r>
            <a:br>
              <a:rPr lang="ru-RU" sz="2400" i="1" dirty="0" smtClean="0"/>
            </a:br>
            <a:r>
              <a:rPr lang="ru-RU" sz="2400" i="1" dirty="0" smtClean="0"/>
              <a:t>используя свойства зеркал, изготовить демонстрационный прибор-перископ.</a:t>
            </a:r>
            <a:br>
              <a:rPr lang="ru-RU" sz="2400" i="1" dirty="0" smtClean="0"/>
            </a:br>
            <a:r>
              <a:rPr lang="ru-RU" sz="2400" i="1" dirty="0" smtClean="0">
                <a:solidFill>
                  <a:schemeClr val="bg1"/>
                </a:solidFill>
              </a:rPr>
              <a:t>Объект исследования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400" i="1" dirty="0" smtClean="0"/>
              <a:t>зеркало.</a:t>
            </a:r>
            <a:br>
              <a:rPr lang="ru-RU" sz="2400" i="1" dirty="0" smtClean="0"/>
            </a:br>
            <a:r>
              <a:rPr lang="ru-RU" sz="2400" i="1" dirty="0" smtClean="0">
                <a:solidFill>
                  <a:schemeClr val="bg1"/>
                </a:solidFill>
              </a:rPr>
              <a:t>Предмет исследования: </a:t>
            </a:r>
            <a:r>
              <a:rPr lang="ru-RU" sz="2400" i="1" dirty="0" smtClean="0"/>
              <a:t>свойства зеркал.</a:t>
            </a:r>
            <a:br>
              <a:rPr lang="ru-RU" sz="2400" i="1" dirty="0" smtClean="0"/>
            </a:br>
            <a:r>
              <a:rPr lang="ru-RU" sz="2400" i="1" dirty="0" smtClean="0">
                <a:solidFill>
                  <a:schemeClr val="bg1"/>
                </a:solidFill>
              </a:rPr>
              <a:t>Актуальность темы </a:t>
            </a:r>
            <a:r>
              <a:rPr lang="ru-RU" sz="2400" i="1" dirty="0" smtClean="0"/>
              <a:t>- изучение свойств зеркал расширяет спектр их применения в обычной жизни, медицине, науке и других сферах.</a:t>
            </a:r>
            <a:br>
              <a:rPr lang="ru-RU" sz="2400" i="1" dirty="0" smtClean="0"/>
            </a:br>
            <a:endParaRPr lang="ru-RU" sz="2400" b="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78621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Зеркала – это яркие образы многих сказок, мифов, мультипликационных и художественных фильмов : «Сказка о мертвой царевне и семи богатырях» А.С. Пушкина, «Снежная королева» Г.Х. Андерсена, «Алиса в зазеркалье» Льюиса Кэрролла, «Королевство кривых зеркал» Виталия Губарева и многие другие.</a:t>
            </a:r>
            <a:br>
              <a:rPr lang="ru-RU" sz="2400" dirty="0" smtClean="0"/>
            </a:br>
            <a:endParaRPr lang="ru-RU" sz="2400" b="0" dirty="0">
              <a:latin typeface="+mn-lt"/>
            </a:endParaRPr>
          </a:p>
        </p:txBody>
      </p:sp>
      <p:pic>
        <p:nvPicPr>
          <p:cNvPr id="2050" name="Picture 2" descr="C:\Users\Natali\Desktop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643314"/>
            <a:ext cx="3214710" cy="3018388"/>
          </a:xfrm>
          <a:prstGeom prst="rect">
            <a:avLst/>
          </a:prstGeom>
          <a:noFill/>
        </p:spPr>
      </p:pic>
      <p:pic>
        <p:nvPicPr>
          <p:cNvPr id="2051" name="Picture 3" descr="C:\Users\Natali\Desktop\23-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643314"/>
            <a:ext cx="3000292" cy="3004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</a:t>
            </a:r>
            <a:r>
              <a:rPr lang="ru-RU" sz="2800" dirty="0" smtClean="0"/>
              <a:t>История зеркала началась уже с третьего тысячелетия до нашей эры.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0" dirty="0">
              <a:latin typeface="+mn-lt"/>
            </a:endParaRPr>
          </a:p>
        </p:txBody>
      </p:sp>
      <p:pic>
        <p:nvPicPr>
          <p:cNvPr id="3" name="Рисунок 2" descr="scale_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429132"/>
            <a:ext cx="2928958" cy="2214578"/>
          </a:xfrm>
          <a:prstGeom prst="rect">
            <a:avLst/>
          </a:prstGeom>
        </p:spPr>
      </p:pic>
      <p:pic>
        <p:nvPicPr>
          <p:cNvPr id="4" name="Рисунок 3" descr="зерка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934"/>
            <a:ext cx="2928958" cy="2500330"/>
          </a:xfrm>
          <a:prstGeom prst="rect">
            <a:avLst/>
          </a:prstGeom>
        </p:spPr>
      </p:pic>
      <p:pic>
        <p:nvPicPr>
          <p:cNvPr id="5" name="Рисунок 4" descr="upl_1638285579_724277_98x1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928934"/>
            <a:ext cx="3000364" cy="2450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800" dirty="0" smtClean="0"/>
              <a:t>Зеркала остались одним из лучших украшений дворцов. </a:t>
            </a:r>
            <a:br>
              <a:rPr lang="ru-RU" sz="2800" dirty="0" smtClean="0"/>
            </a:br>
            <a:endParaRPr lang="ru-RU" sz="2400" dirty="0"/>
          </a:p>
        </p:txBody>
      </p:sp>
      <p:pic>
        <p:nvPicPr>
          <p:cNvPr id="6" name="Рисунок 5" descr="87ea61_c96e23d9d0b34169890e7d807bc113a8_m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1428736"/>
            <a:ext cx="8429683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Я провел несколько опытов, чтобы выявить свойства зеркал.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Опыт 1. </a:t>
            </a:r>
            <a:r>
              <a:rPr lang="ru-RU" b="1" dirty="0" smtClean="0"/>
              <a:t>«Тайный шифр Леонардо да Винчи»</a:t>
            </a:r>
            <a:endParaRPr lang="ru-RU" dirty="0" smtClean="0"/>
          </a:p>
          <a:p>
            <a:r>
              <a:rPr lang="ru-RU" b="1" dirty="0" smtClean="0"/>
              <a:t>   </a:t>
            </a:r>
            <a:r>
              <a:rPr lang="ru-RU" dirty="0" smtClean="0"/>
              <a:t>Леонардо да Винчи многое шифровал, чтобы его идеи раскрывались ни сразу. Он писал левой рукой и очень мелкими буквами, да еще и справа налево. Но и этого мало – он все буквы переворачивал в зеркальном изображении.</a:t>
            </a:r>
            <a:endParaRPr lang="ru-RU" dirty="0"/>
          </a:p>
        </p:txBody>
      </p:sp>
      <p:pic>
        <p:nvPicPr>
          <p:cNvPr id="5" name="Содержимое 4" descr="i (6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Опыт 2. «Зеркальный коридор»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928670"/>
            <a:ext cx="4038600" cy="5411807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Возьмем два зеркала и выставим их напротив друг друга, а между ними зажжённую свечу (фото 1).</a:t>
            </a:r>
          </a:p>
          <a:p>
            <a:r>
              <a:rPr lang="ru-RU" sz="2000" dirty="0" smtClean="0"/>
              <a:t>   На верхнем снимке видно, что всего одна свеча и два зеркала, но освещение усилилось многократно!</a:t>
            </a:r>
          </a:p>
          <a:p>
            <a:r>
              <a:rPr lang="ru-RU" sz="2000" dirty="0" smtClean="0"/>
              <a:t>  Второе фото выполнено в режиме вспышки .Хотя картинка осталась такой же, но здесь меньше бликов, света, блеска. Зато здесь хорошо видно пространство, будто коридор в бесконечность</a:t>
            </a:r>
          </a:p>
        </p:txBody>
      </p:sp>
      <p:pic>
        <p:nvPicPr>
          <p:cNvPr id="5" name="Содержимое 4" descr="i (1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785794"/>
            <a:ext cx="2293952" cy="2928941"/>
          </a:xfrm>
        </p:spPr>
      </p:pic>
      <p:pic>
        <p:nvPicPr>
          <p:cNvPr id="19458" name="Picture 2" descr="C:\Users\Natali\Desktop\i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488" y="3571852"/>
            <a:ext cx="2424389" cy="3071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Опыт 3. «Скачки света»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038600" cy="495459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</a:t>
            </a:r>
            <a:r>
              <a:rPr lang="ru-RU" sz="2000" dirty="0" smtClean="0"/>
              <a:t>Большая часть света, которая падает на зеркало, не поглощается веществом, из которого сделано зеркало, а отскакивает от отражающей поверхности. Поскольку зеркало плоское, лучи света отражаются от него не беспорядочно, а продолжают идти параллельно как и в падающем пучке. Отраженные лучи продолжают распространяться по прямой линии до тех пор, пока не  достигают другого зеркала и попадают в мишень.</a:t>
            </a:r>
          </a:p>
          <a:p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" name="Содержимое 7" descr="i (20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64" y="1285860"/>
            <a:ext cx="3602264" cy="4840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Опыт 4. «То ли слева, то ли справа»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038600" cy="4954591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Моя сестра увлекается танцами и на тренировках хореограф при показе движений становится  к ученикам спиной, а лицом смотрит на свое отражение в зеркале. Ему видно сразу всех. Это делается для того, чтобы избежать путаницы «лево-право».</a:t>
            </a:r>
          </a:p>
        </p:txBody>
      </p:sp>
      <p:pic>
        <p:nvPicPr>
          <p:cNvPr id="7" name="Содержимое 6" descr="stcbxw5te-e1628310767731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28802"/>
            <a:ext cx="4038600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3881</TotalTime>
  <Words>775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Гипотеза: если я изучу свойства зеркал, то смогу ли ответить на вопрос: в чем сила зеркал?  Цель исследования: изучение свойств и возможностей использования зеркал. Задачи исследования: изучить историю и технологию создания зеркала, способы применения; изучить интересные  факты  о зеркалах; провести эксперименты с зеркалами и познакомиться с их свойствами; используя свойства зеркал, изготовить демонстрационный прибор-перископ. Объект исследования: зеркало. Предмет исследования: свойства зеркал. Актуальность темы - изучение свойств зеркал расширяет спектр их применения в обычной жизни, медицине, науке и других сферах. </vt:lpstr>
      <vt:lpstr>Зеркала – это яркие образы многих сказок, мифов, мультипликационных и художественных фильмов : «Сказка о мертвой царевне и семи богатырях» А.С. Пушкина, «Снежная королева» Г.Х. Андерсена, «Алиса в зазеркалье» Льюиса Кэрролла, «Королевство кривых зеркал» Виталия Губарева и многие другие. </vt:lpstr>
      <vt:lpstr>  История зеркала началась уже с третьего тысячелетия до нашей эры.      </vt:lpstr>
      <vt:lpstr> Зеркала остались одним из лучших украшений дворцов.  </vt:lpstr>
      <vt:lpstr>Я провел несколько опытов, чтобы выявить свойства зеркал.</vt:lpstr>
      <vt:lpstr>Опыт 2. «Зеркальный коридор»  </vt:lpstr>
      <vt:lpstr>Опыт 3. «Скачки света»</vt:lpstr>
      <vt:lpstr> Опыт 4. «То ли слева, то ли справа»   </vt:lpstr>
      <vt:lpstr> Опыт 5. «Многократное отражение» </vt:lpstr>
      <vt:lpstr>     Опыт 6. Копировальное устройство  </vt:lpstr>
      <vt:lpstr>Изготовление  перископа </vt:lpstr>
      <vt:lpstr>Применение перископа</vt:lpstr>
      <vt:lpstr>-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«Гимназия №6 имени С.Ф. Вензелева»  Городская научно-практическая кон</dc:title>
  <dc:creator>Natali</dc:creator>
  <cp:lastModifiedBy>Natali</cp:lastModifiedBy>
  <cp:revision>107</cp:revision>
  <dcterms:created xsi:type="dcterms:W3CDTF">2022-01-20T13:04:03Z</dcterms:created>
  <dcterms:modified xsi:type="dcterms:W3CDTF">2025-04-16T04:48:37Z</dcterms:modified>
</cp:coreProperties>
</file>