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9" d="100"/>
          <a:sy n="99" d="100"/>
        </p:scale>
        <p:origin x="1974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662468-D5FF-45E1-8C02-C21BFCF20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Тема: ЗАКЛЮЧЕНИЕ И РАСТОРЖЕНИЕ БРАКА.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15ACF72-FFCC-49F5-8419-A3A9F1EAE4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Социальная адаптация.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395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B34D45-4B91-4F21-83D8-B11B8FA0E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расторжения брака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08BC8C6-A5FB-4AA6-8109-CF3B4887E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Расторжение брака производится органами ЗАГС;</a:t>
            </a:r>
          </a:p>
          <a:p>
            <a:r>
              <a:rPr lang="ru-RU" dirty="0"/>
              <a:t>Судебный порядок</a:t>
            </a:r>
          </a:p>
        </p:txBody>
      </p:sp>
    </p:spTree>
    <p:extLst>
      <p:ext uri="{BB962C8B-B14F-4D97-AF65-F5344CB8AC3E}">
        <p14:creationId xmlns:p14="http://schemas.microsoft.com/office/powerpoint/2010/main" val="273894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C9A574-222F-4D90-B033-C8E9384F8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Знакомимся с законом (стр.51)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964E282-F910-4E24-A47C-5BF929618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Статья 16.Основания для прекращения брака</a:t>
            </a:r>
          </a:p>
          <a:p>
            <a:r>
              <a:rPr lang="ru-RU" dirty="0"/>
              <a:t>Назовите основания  прекращения брак, названные в </a:t>
            </a:r>
            <a:r>
              <a:rPr lang="ru-RU" dirty="0" err="1"/>
              <a:t>стате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95834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21C3820-A591-4CBB-9A1B-634B6027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711EA7F-52AD-4072-9AB8-F0BF9983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325" y="1957981"/>
            <a:ext cx="9603275" cy="3450613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оставить </a:t>
            </a:r>
            <a:r>
              <a:rPr lang="ru-RU" dirty="0"/>
              <a:t>развёрнутый план ответа на тему "Семья и брак",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51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959750-4DA0-458F-BD27-12C08AC8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Цель: раскрыть понятие брак в соответствии с Семейным кодексом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C2A887-9983-4894-A589-6B4FA35D8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Задачи:</a:t>
            </a:r>
          </a:p>
          <a:p>
            <a:r>
              <a:rPr lang="ru-RU" dirty="0"/>
              <a:t> выяснить, какие  условия необходимы для  заключения   брака,</a:t>
            </a:r>
          </a:p>
          <a:p>
            <a:r>
              <a:rPr lang="ru-RU" dirty="0"/>
              <a:t>охарактеризовать порядок заключения брака;</a:t>
            </a:r>
          </a:p>
          <a:p>
            <a:r>
              <a:rPr lang="ru-RU" dirty="0"/>
              <a:t>Узнать о порядке расторжения брака.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34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DA83C2-2D9F-4428-B4A2-E3F1ED15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Вспомните: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C644EE3-7AA6-424A-A41C-09CD7D463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 такое семья? </a:t>
            </a:r>
          </a:p>
          <a:p>
            <a:r>
              <a:rPr lang="ru-RU" dirty="0"/>
              <a:t>На каких чувствах держится семья?</a:t>
            </a:r>
          </a:p>
        </p:txBody>
      </p:sp>
    </p:spTree>
    <p:extLst>
      <p:ext uri="{BB962C8B-B14F-4D97-AF65-F5344CB8AC3E}">
        <p14:creationId xmlns:p14="http://schemas.microsoft.com/office/powerpoint/2010/main" val="355298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0D4F1C-761C-4F3A-A23E-2117471A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по вашему мнению брак?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FAC4355-1C99-4C9E-81D3-9E9B63B66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  <a:t>Одно из первых понятий брака было дано в III в. н.э. римским юристом Модестином, согласно которому, </a:t>
            </a:r>
            <a:r>
              <a:rPr lang="ru-RU" dirty="0"/>
              <a:t/>
            </a:r>
            <a:br>
              <a:rPr lang="ru-RU" dirty="0"/>
            </a:br>
            <a:r>
              <a:rPr lang="ru-RU" b="0" i="0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  <a:t> брак - союз мужа и жены, объединение всей жизни, общение в праве божеском и человеческом.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02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D99D45-8ADD-4584-8896-C3D07E6A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739" y="83891"/>
            <a:ext cx="9637116" cy="206369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–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признанный государством свободный и добровольный союз мужчины и женщины, основанный на совместном проживании, ведении общего хозяйства и воспитании детей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Будущим супругам из разных регионов – о заключении брака и пособиях на  ребенка">
            <a:extLst>
              <a:ext uri="{FF2B5EF4-FFF2-40B4-BE49-F238E27FC236}">
                <a16:creationId xmlns="" xmlns:a16="http://schemas.microsoft.com/office/drawing/2014/main" id="{54659ADD-17AA-4B8C-9E37-59DE7B2F76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264" y="1886552"/>
            <a:ext cx="9808538" cy="4107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3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4B1068-E49D-4AC3-B3EB-298BC7E6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Условия заключения брака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2C6F420-BD7B-46DD-A512-9B59B3F38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Взаимное согласие мужчины и женщины;</a:t>
            </a:r>
          </a:p>
          <a:p>
            <a:r>
              <a:rPr lang="ru-RU" dirty="0"/>
              <a:t>Жених и невеста должны достичь брачного возраста – 18 лет;</a:t>
            </a:r>
          </a:p>
          <a:p>
            <a:r>
              <a:rPr lang="ru-RU" dirty="0"/>
              <a:t>Отсутствие у жениха или невесты другого зарегистрированного брака;</a:t>
            </a:r>
          </a:p>
          <a:p>
            <a:r>
              <a:rPr lang="ru-RU" dirty="0"/>
              <a:t>Не допускается заключение брака между близкими родственниками (родителями и детьми); полнородными и неполнородными (имеющими  общих отца и мать) братьями и сестрами; усыновителями и усыновлёнными;</a:t>
            </a:r>
          </a:p>
          <a:p>
            <a:r>
              <a:rPr lang="ru-RU" dirty="0"/>
              <a:t> Лицам, из которых хотя бы одно лицо признано судом недееспособным вследствие психического расстройства.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350509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1F5A9B-8B52-4A8C-A2D7-28C7BD78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заключения брака.</a:t>
            </a:r>
          </a:p>
        </p:txBody>
      </p:sp>
      <p:pic>
        <p:nvPicPr>
          <p:cNvPr id="2052" name="Picture 4" descr="Создание семьи – шаг серьезный | ОГБПОУ &quot;Сасовский индустриальный колледж  имени полного кавалера ордена Славы В.М.Шемарова&quot;">
            <a:extLst>
              <a:ext uri="{FF2B5EF4-FFF2-40B4-BE49-F238E27FC236}">
                <a16:creationId xmlns="" xmlns:a16="http://schemas.microsoft.com/office/drawing/2014/main" id="{25845A84-5E11-4ED8-AED0-3F6E0D2BF1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482" y="1853754"/>
            <a:ext cx="3909269" cy="284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43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C7AE3E-5E8E-4A8F-84F9-98AFAD089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B50DAAA-CFD3-4C5C-A193-7D42B82F9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09" y="2015732"/>
            <a:ext cx="9866145" cy="345061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Невеста и жених подают заявление в ЗАГС, в котором они излагают свои </a:t>
            </a:r>
            <a:r>
              <a:rPr lang="ru-RU" dirty="0" err="1"/>
              <a:t>свои</a:t>
            </a:r>
            <a:r>
              <a:rPr lang="ru-RU" dirty="0"/>
              <a:t> намерения стать супругами, им предоставляется месяц, чтобы убедиться в серьёзности принятия решения или изменить его;</a:t>
            </a:r>
          </a:p>
          <a:p>
            <a:r>
              <a:rPr lang="ru-RU" dirty="0"/>
              <a:t>При наличии уважительной причины орган ЗАГС может разрешить заключение брака до истечения месяца, а также может увеличить этот срок, но не более, чем на месяц;</a:t>
            </a:r>
          </a:p>
          <a:p>
            <a:r>
              <a:rPr lang="ru-RU" dirty="0"/>
              <a:t>При наличии особых обстоятельств(беременность, рождение ребёнка, угрозы жизни одной из сторон) брак может быть заключен в день подачи заявления;</a:t>
            </a:r>
          </a:p>
          <a:p>
            <a:r>
              <a:rPr lang="ru-RU" dirty="0"/>
              <a:t>После регистрации брака молодые получают официальное свидетельство о браке.</a:t>
            </a:r>
          </a:p>
        </p:txBody>
      </p:sp>
      <p:pic>
        <p:nvPicPr>
          <p:cNvPr id="6" name="Picture 4" descr="Порядок заключения брака и условия его в Российской Федерации">
            <a:extLst>
              <a:ext uri="{FF2B5EF4-FFF2-40B4-BE49-F238E27FC236}">
                <a16:creationId xmlns="" xmlns:a16="http://schemas.microsoft.com/office/drawing/2014/main" id="{63547E10-6206-40CA-A797-181629D41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0"/>
            <a:ext cx="8187371" cy="185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179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AEEC01-E1B5-42BA-851D-91842F23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Мудрые мысли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0E3A6CE-AE9A-4B48-8494-003E44344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0738"/>
            <a:ext cx="11160806" cy="3344598"/>
          </a:xfrm>
        </p:spPr>
        <p:txBody>
          <a:bodyPr/>
          <a:lstStyle/>
          <a:p>
            <a:r>
              <a:rPr lang="ru-RU" dirty="0"/>
              <a:t>Рядовой человек, который счастлив в браке, намного счастливее гения, живущего в одиночестве.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         Д. Карнеги (1888-1955 гг.), </a:t>
            </a:r>
            <a:r>
              <a:rPr lang="ru-RU" dirty="0" smtClean="0"/>
              <a:t>американский психолог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                                                                                           </a:t>
            </a:r>
          </a:p>
        </p:txBody>
      </p:sp>
      <p:pic>
        <p:nvPicPr>
          <p:cNvPr id="4098" name="Picture 2" descr="Дейл Карнеги – биография, фото, личная жизнь, книги, произведения - 24СМИ">
            <a:extLst>
              <a:ext uri="{FF2B5EF4-FFF2-40B4-BE49-F238E27FC236}">
                <a16:creationId xmlns="" xmlns:a16="http://schemas.microsoft.com/office/drawing/2014/main" id="{2ED85E9A-558C-4B68-B2DC-618E95487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723" y="3502179"/>
            <a:ext cx="2717561" cy="187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84347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72</TotalTime>
  <Words>355</Words>
  <Application>Microsoft Office PowerPoint</Application>
  <PresentationFormat>Произвольный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Галерея</vt:lpstr>
      <vt:lpstr>Тема: ЗАКЛЮЧЕНИЕ И РАСТОРЖЕНИЕ БРАКА.</vt:lpstr>
      <vt:lpstr>Цель: раскрыть понятие брак в соответствии с Семейным кодексом РФ.</vt:lpstr>
      <vt:lpstr>Вспомните:</vt:lpstr>
      <vt:lpstr>Что такое по вашему мнению брак?</vt:lpstr>
      <vt:lpstr>Брак –признанный государством свободный и добровольный союз мужчины и женщины, основанный на совместном проживании, ведении общего хозяйства и воспитании детей.</vt:lpstr>
      <vt:lpstr>Условия заключения брака</vt:lpstr>
      <vt:lpstr>Порядок заключения брака.</vt:lpstr>
      <vt:lpstr>Презентация PowerPoint</vt:lpstr>
      <vt:lpstr>Мудрые мысли</vt:lpstr>
      <vt:lpstr>Порядок расторжения брака</vt:lpstr>
      <vt:lpstr>Знакомимся с законом (стр.51)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ЗАКЛЮЧЕНИЕ И РАСТОРЖЕНИЕ БРАКА.</dc:title>
  <dc:creator>Алина Пушкина</dc:creator>
  <cp:lastModifiedBy>Gimnasia</cp:lastModifiedBy>
  <cp:revision>3</cp:revision>
  <dcterms:created xsi:type="dcterms:W3CDTF">2022-02-28T15:56:42Z</dcterms:created>
  <dcterms:modified xsi:type="dcterms:W3CDTF">2022-12-14T14:18:52Z</dcterms:modified>
</cp:coreProperties>
</file>