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1" r:id="rId4"/>
    <p:sldId id="268" r:id="rId5"/>
    <p:sldId id="267" r:id="rId6"/>
    <p:sldId id="259" r:id="rId7"/>
    <p:sldId id="256" r:id="rId8"/>
    <p:sldId id="264" r:id="rId9"/>
    <p:sldId id="263" r:id="rId10"/>
    <p:sldId id="265" r:id="rId11"/>
    <p:sldId id="266" r:id="rId12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4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8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8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8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3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6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8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D5FA-35EF-4441-8EE3-941D8EA0FAB1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8E10-5C4A-4D42-BFA3-BA587A612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8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43">
            <a:off x="8313950" y="1120837"/>
            <a:ext cx="3400287" cy="3536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7930" y="1816352"/>
            <a:ext cx="7763821" cy="214526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 апреля – День Космонавтики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716" y="5165037"/>
            <a:ext cx="4625985" cy="122586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Подготовила: воспитатель МБДОУ Д/с № 6 «Радуга» с. Троицкое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Курочко Ирина Евгеньевна.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3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5390" y="409442"/>
            <a:ext cx="1889296" cy="64698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Загадки: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41" y="670637"/>
            <a:ext cx="3921831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Космонавты, крепко сели?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Скоро в космос выхожу!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Вкруг Земли на карусели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орбите закружу.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6676" y="1928926"/>
            <a:ext cx="3813779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Освещает ночью путь,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Звездам не дает заснуть.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Пусть все спят, ей не до </a:t>
            </a:r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сна,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</a:t>
            </a:r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небе светит нам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2704" y="3231522"/>
            <a:ext cx="4071486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В космосе сквозь толщу лет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Ледяной летит объект.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Хвост его — полоска света,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зовут объект…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614" l="2717" r="98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7" y="986098"/>
            <a:ext cx="2245424" cy="2245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85" y="3915389"/>
            <a:ext cx="1843270" cy="1833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0514" y="4796818"/>
            <a:ext cx="4071486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Самый первый в Космосе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Летел с огромной скоростью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Отважный русский парень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 космонавт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598" y="15634"/>
            <a:ext cx="1293402" cy="12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4715" y="567890"/>
            <a:ext cx="4099327" cy="593544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 - стоит ракета.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вытянуты вверх).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Три, четыре - самолёт.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 стороны).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 - хлопок в ладоши,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потом на каждый счёт.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(Шагаем на месте).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два, три, четыре,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Руки выше, плечи шире.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(Руки вверх-вниз).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Раз, два, три, четыре,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(Хлопаем в ладоши).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на месте походили.</a:t>
            </a:r>
          </a:p>
          <a:p>
            <a:r>
              <a:rPr lang="ru-RU" sz="2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(Шагаем на месте).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57" l="3369" r="97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1" y="1299412"/>
            <a:ext cx="5349119" cy="4671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32613">
            <a:off x="3812424" y="1659970"/>
            <a:ext cx="2351306" cy="8512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Космическая разминка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39" y="0"/>
            <a:ext cx="1280161" cy="1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2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3670" y="519085"/>
            <a:ext cx="3955773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Что такое космос?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Космос – весь мир за пределами земли, называется космосом или другим словом Вселенная.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9974" y="1238015"/>
            <a:ext cx="3955773" cy="4185523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Космос – это всё пространство, где расположены планета Земля, солнце, луна, звезды и другие планеты. Космос называется Вселенной – и она не имеет границ. При этом она также наполнена другими звездами и планетами.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2" y="3317894"/>
            <a:ext cx="4890051" cy="3218651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43">
            <a:off x="3931019" y="213709"/>
            <a:ext cx="3400287" cy="3536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14" y="1"/>
            <a:ext cx="1328286" cy="13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792" y="506542"/>
            <a:ext cx="9402416" cy="272415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 апреля в России и во всем мире отмечается праздник «День космонавтики».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Именно 12 апреля 1961 года первый человек с планеты Земля, гражданин Советского Союза старший лейтенант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Юрий Алексеевич Гагарин, на космическом корабле «Восток» стартовал с космодрома «Байконур», вышел в космическое пространство и совершил полет вокруг Земли.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59" y="3203754"/>
            <a:ext cx="3414703" cy="341470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6551" r="4812" b="7956"/>
          <a:stretch/>
        </p:blipFill>
        <p:spPr>
          <a:xfrm>
            <a:off x="1172415" y="3313907"/>
            <a:ext cx="5186822" cy="319439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6" y="0"/>
            <a:ext cx="1323474" cy="13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282" y="2175309"/>
            <a:ext cx="4948257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Валентина Терешкова – первая в мире женщина-космонавт. Совершила космический полёт в июне 1963 года в качестве командира корабля «Восток – 6».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91">
            <a:off x="6322925" y="924024"/>
            <a:ext cx="3514094" cy="52125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1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5"/>
            <a:ext cx="12192000" cy="6849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0196" y="971326"/>
            <a:ext cx="6041512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Космический корабль – это летательный аппарат, предназначенный для полета людей или перевозки груза в космическом пространстве.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7672" r="5486" b="6411"/>
          <a:stretch/>
        </p:blipFill>
        <p:spPr>
          <a:xfrm rot="652437">
            <a:off x="5008476" y="3076566"/>
            <a:ext cx="4731368" cy="33326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357" r="7053" b="2785"/>
          <a:stretch/>
        </p:blipFill>
        <p:spPr>
          <a:xfrm rot="21050775">
            <a:off x="441647" y="3129789"/>
            <a:ext cx="4330586" cy="32838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95" y="79860"/>
            <a:ext cx="4394327" cy="25091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5444485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983" y="737746"/>
            <a:ext cx="4263887" cy="488465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Первыми в космосе побывали животные. Учёные хотели знать, с чем придётся столкнуться человеку в космическом полёте. Поэтому сначала решили отправить в космическую неизвестность различных животных. Первыми «космонавтами» – разведчиками стали собаки, кролики, насекомые и даже микробы.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871" y="5022313"/>
            <a:ext cx="3955773" cy="160043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Учёные убедились, что живые существа могут жить в космосе и тогда в космос полетел человек.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899">
            <a:off x="4851750" y="625396"/>
            <a:ext cx="5967046" cy="42504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74" y="8084"/>
            <a:ext cx="1228825" cy="12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331" y="365696"/>
            <a:ext cx="9402416" cy="272415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Космонавт – это человек, который испытывает космическую технику и работает в ней в космосе.</a:t>
            </a:r>
          </a:p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Сейчас космонавты много месяцев, а некоторые даже больше года проводят на космических научных станциях, следят за приборами, проводят разные эксперименты. Космонавты – мужественные люди. Они живут и работают в необычных условиях – в невесомости, в безмолвном и опасном космосе.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39" y="2909455"/>
            <a:ext cx="5177941" cy="342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"/>
          <a:stretch/>
        </p:blipFill>
        <p:spPr>
          <a:xfrm rot="217368">
            <a:off x="660090" y="3227187"/>
            <a:ext cx="4929324" cy="3251207"/>
          </a:xfrm>
          <a:prstGeom prst="rect">
            <a:avLst/>
          </a:prstGeom>
          <a:ln w="381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7" y="0"/>
            <a:ext cx="1315453" cy="13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3818" y="1603550"/>
            <a:ext cx="4860339" cy="347329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Выходят в открытый космос космонавты в скафандрах. Скафандр защищает от космического холода в тени и спасает от жарких солнечных лучей на солнце, поддерживает кислород, он оснащен многими карманами, каждый из которых имеет свое назначение.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3672" r="1797" b="3191"/>
          <a:stretch/>
        </p:blipFill>
        <p:spPr>
          <a:xfrm>
            <a:off x="358772" y="1203157"/>
            <a:ext cx="6376275" cy="45820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77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900" y="425152"/>
            <a:ext cx="10011414" cy="197500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Планета Земля входит в состав Солнечной системы, которая является частью галактики Млечный путь. Солнечная система – планетная система, включающая в себя центральную звезду – Солнце – и все естественные космические объекты, обращающиеся вокруг Солнца. Давайте назовем планеты Солнечной системы! </a:t>
            </a:r>
            <a:endParaRPr lang="ru-RU" sz="2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5" r="4542"/>
          <a:stretch/>
        </p:blipFill>
        <p:spPr>
          <a:xfrm>
            <a:off x="1113787" y="2608470"/>
            <a:ext cx="6866432" cy="3535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7" b="96166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67" y="2825312"/>
            <a:ext cx="4024033" cy="4024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96" y="31532"/>
            <a:ext cx="1277504" cy="1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6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566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27</cp:revision>
  <cp:lastPrinted>2025-04-06T11:02:50Z</cp:lastPrinted>
  <dcterms:created xsi:type="dcterms:W3CDTF">2025-03-31T12:42:37Z</dcterms:created>
  <dcterms:modified xsi:type="dcterms:W3CDTF">2025-04-09T05:00:52Z</dcterms:modified>
</cp:coreProperties>
</file>