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02" r:id="rId1"/>
  </p:sldMasterIdLst>
  <p:notesMasterIdLst>
    <p:notesMasterId r:id="rId11"/>
  </p:notesMasterIdLst>
  <p:sldIdLst>
    <p:sldId id="256" r:id="rId2"/>
    <p:sldId id="262" r:id="rId3"/>
    <p:sldId id="257" r:id="rId4"/>
    <p:sldId id="263" r:id="rId5"/>
    <p:sldId id="260" r:id="rId6"/>
    <p:sldId id="258" r:id="rId7"/>
    <p:sldId id="259" r:id="rId8"/>
    <p:sldId id="264" r:id="rId9"/>
    <p:sldId id="261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232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CDFEFF-3AD7-4AD1-BE51-1FCBE6770EA5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36EF1-694F-4AC9-B4C9-114490B8851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60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36EF1-694F-4AC9-B4C9-114490B8851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9186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36EF1-694F-4AC9-B4C9-114490B8851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67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4C86-30BA-46B5-8E2C-0E0A1857E7E3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E21-92E2-4CE1-8D12-D49F1F0AA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550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4C86-30BA-46B5-8E2C-0E0A1857E7E3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E21-92E2-4CE1-8D12-D49F1F0AA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0574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4C86-30BA-46B5-8E2C-0E0A1857E7E3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E21-92E2-4CE1-8D12-D49F1F0AA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0889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4C86-30BA-46B5-8E2C-0E0A1857E7E3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E21-92E2-4CE1-8D12-D49F1F0AA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4721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4C86-30BA-46B5-8E2C-0E0A1857E7E3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E21-92E2-4CE1-8D12-D49F1F0AA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2280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4C86-30BA-46B5-8E2C-0E0A1857E7E3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E21-92E2-4CE1-8D12-D49F1F0AA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050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4C86-30BA-46B5-8E2C-0E0A1857E7E3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E21-92E2-4CE1-8D12-D49F1F0AA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4765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4C86-30BA-46B5-8E2C-0E0A1857E7E3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E21-92E2-4CE1-8D12-D49F1F0AA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1198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4C86-30BA-46B5-8E2C-0E0A1857E7E3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E21-92E2-4CE1-8D12-D49F1F0AA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6966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4C86-30BA-46B5-8E2C-0E0A1857E7E3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E21-92E2-4CE1-8D12-D49F1F0AA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037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D4C86-30BA-46B5-8E2C-0E0A1857E7E3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123E21-92E2-4CE1-8D12-D49F1F0AA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342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" name="camera.wav"/>
          </p:stSnd>
        </p:sndAc>
      </p:transition>
    </mc:Choice>
    <mc:Fallback>
      <p:transition spd="slow">
        <p:fade/>
        <p:sndAc>
          <p:stSnd>
            <p:snd r:embed="rId1" name="camera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D4C86-30BA-46B5-8E2C-0E0A1857E7E3}" type="datetimeFigureOut">
              <a:rPr lang="ru-RU" smtClean="0"/>
              <a:t>15.03.2025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123E21-92E2-4CE1-8D12-D49F1F0AAA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570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  <p:sldLayoutId id="2147484504" r:id="rId2"/>
    <p:sldLayoutId id="2147484505" r:id="rId3"/>
    <p:sldLayoutId id="2147484506" r:id="rId4"/>
    <p:sldLayoutId id="2147484507" r:id="rId5"/>
    <p:sldLayoutId id="2147484508" r:id="rId6"/>
    <p:sldLayoutId id="2147484509" r:id="rId7"/>
    <p:sldLayoutId id="2147484510" r:id="rId8"/>
    <p:sldLayoutId id="2147484511" r:id="rId9"/>
    <p:sldLayoutId id="2147484512" r:id="rId10"/>
    <p:sldLayoutId id="2147484513" r:id="rId11"/>
  </p:sldLayoutIdLst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13" name="camera.wav"/>
          </p:stSnd>
        </p:sndAc>
      </p:transition>
    </mc:Choice>
    <mc:Fallback>
      <p:transition spd="slow">
        <p:fade/>
        <p:sndAc>
          <p:stSnd>
            <p:snd r:embed="rId13" name="camera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1">
                <a:lumMod val="75000"/>
              </a:schemeClr>
            </a:gs>
            <a:gs pos="16000">
              <a:srgbClr val="FFFFFF"/>
            </a:gs>
            <a:gs pos="3700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39860">
              <a:srgbClr val="FFFFC1"/>
            </a:gs>
            <a:gs pos="60000">
              <a:srgbClr val="FFFFFF"/>
            </a:gs>
            <a:gs pos="68000">
              <a:srgbClr val="00B0F0"/>
            </a:gs>
            <a:gs pos="47000">
              <a:srgbClr val="FFFF00"/>
            </a:gs>
            <a:gs pos="46000">
              <a:srgbClr val="FFFF7C"/>
            </a:gs>
            <a:gs pos="3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716378" y="0"/>
            <a:ext cx="7475621" cy="3289300"/>
          </a:xfrm>
        </p:spPr>
        <p:txBody>
          <a:bodyPr>
            <a:normAutofit/>
          </a:bodyPr>
          <a:lstStyle/>
          <a:p>
            <a:pPr algn="ctr"/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/>
            </a:r>
            <a:b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ru-RU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«</a:t>
            </a:r>
            <a:r>
              <a:rPr lang="ru-RU" sz="40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Папа,мама,я</a:t>
            </a: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-спортивная семья» </a:t>
            </a:r>
            <a:b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000" b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Наша команда «Лучики»</a:t>
            </a:r>
            <a:endParaRPr lang="ru-RU" sz="48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62864" y="924296"/>
            <a:ext cx="328863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</p:txBody>
      </p:sp>
      <p:sp>
        <p:nvSpPr>
          <p:cNvPr id="11" name="Прямоугольник 10"/>
          <p:cNvSpPr/>
          <p:nvPr/>
        </p:nvSpPr>
        <p:spPr>
          <a:xfrm>
            <a:off x="6428096" y="4674132"/>
            <a:ext cx="519979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/>
          </a:p>
          <a:p>
            <a:r>
              <a:rPr lang="ru-RU" sz="2400" b="1" dirty="0" smtClean="0"/>
              <a:t>Работу выполнила семья Селютиных</a:t>
            </a:r>
            <a:endParaRPr lang="ru-RU" sz="2400" b="1" dirty="0"/>
          </a:p>
          <a:p>
            <a:r>
              <a:rPr lang="ru-RU" sz="2400" b="1" dirty="0" smtClean="0"/>
              <a:t>МОАУ «СОШ №23 </a:t>
            </a:r>
            <a:r>
              <a:rPr lang="ru-RU" sz="2400" b="1" dirty="0" err="1" smtClean="0"/>
              <a:t>г.Орска</a:t>
            </a:r>
            <a:r>
              <a:rPr lang="ru-RU" sz="2400" b="1" dirty="0" smtClean="0"/>
              <a:t>».</a:t>
            </a:r>
          </a:p>
          <a:p>
            <a:r>
              <a:rPr lang="ru-RU" sz="2400" b="1" dirty="0" smtClean="0"/>
              <a:t>Руководитель: Родионова А.В.</a:t>
            </a:r>
          </a:p>
          <a:p>
            <a:endParaRPr lang="ru-RU" sz="2400" b="1" dirty="0"/>
          </a:p>
          <a:p>
            <a:endParaRPr lang="ru-RU" sz="2400" b="1" dirty="0"/>
          </a:p>
        </p:txBody>
      </p:sp>
      <p:sp>
        <p:nvSpPr>
          <p:cNvPr id="4" name="AutoShape 2" descr="IMG-20250127-WA0056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9408" y="797825"/>
            <a:ext cx="6354261" cy="49829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8637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>
        <p14:reveal/>
        <p:sndAc>
          <p:stSnd>
            <p:snd r:embed="rId3" name="camera.wav"/>
          </p:stSnd>
        </p:sndAc>
      </p:transition>
    </mc:Choice>
    <mc:Fallback>
      <p:transition spd="slow" advClick="0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5000">
              <a:srgbClr val="FFFF00"/>
            </a:gs>
            <a:gs pos="83000">
              <a:srgbClr val="00B0F0"/>
            </a:gs>
            <a:gs pos="49000">
              <a:srgbClr val="FFFF00"/>
            </a:gs>
            <a:gs pos="52698">
              <a:srgbClr val="C3D82C"/>
            </a:gs>
            <a:gs pos="76000">
              <a:srgbClr val="42A59F"/>
            </a:gs>
            <a:gs pos="64000">
              <a:srgbClr val="9ABD4A"/>
            </a:gs>
            <a:gs pos="36000">
              <a:srgbClr val="92D050"/>
            </a:gs>
            <a:gs pos="11000">
              <a:srgbClr val="00B0F0"/>
            </a:gs>
            <a:gs pos="70000">
              <a:srgbClr val="6C9E6C"/>
            </a:gs>
            <a:gs pos="33000">
              <a:srgbClr val="FFFF0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77688" y="-273504"/>
            <a:ext cx="1472111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Наш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sz="5300" b="1" dirty="0">
                <a:solidFill>
                  <a:srgbClr val="7030A0"/>
                </a:solidFill>
              </a:rPr>
              <a:t/>
            </a:r>
            <a:br>
              <a:rPr lang="ru-RU" sz="5300" b="1" dirty="0">
                <a:solidFill>
                  <a:srgbClr val="7030A0"/>
                </a:solidFill>
              </a:rPr>
            </a:br>
            <a:r>
              <a:rPr lang="ru-RU" sz="5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«Наш любимый семейный вид спорта»</a:t>
            </a:r>
            <a:r>
              <a:rPr lang="ru-RU" sz="5300" b="1" dirty="0" smtClean="0">
                <a:solidFill>
                  <a:srgbClr val="7030A0"/>
                </a:solidFill>
              </a:rPr>
              <a:t/>
            </a:r>
            <a:br>
              <a:rPr lang="ru-RU" sz="5300" b="1" dirty="0" smtClean="0">
                <a:solidFill>
                  <a:srgbClr val="7030A0"/>
                </a:solidFill>
              </a:rPr>
            </a:br>
            <a:r>
              <a:rPr lang="ru-RU" sz="7300" b="1" dirty="0" smtClean="0">
                <a:solidFill>
                  <a:srgbClr val="7030A0"/>
                </a:solidFill>
              </a:rPr>
              <a:t>«</a:t>
            </a:r>
            <a:r>
              <a:rPr lang="ru-RU" sz="73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Волейбол»</a:t>
            </a:r>
            <a:r>
              <a:rPr lang="ru-RU" sz="7300" b="1" dirty="0" smtClean="0">
                <a:solidFill>
                  <a:srgbClr val="7030A0"/>
                </a:solidFill>
              </a:rPr>
              <a:t/>
            </a:r>
            <a:br>
              <a:rPr lang="ru-RU" sz="7300" b="1" dirty="0" smtClean="0">
                <a:solidFill>
                  <a:srgbClr val="7030A0"/>
                </a:solidFill>
              </a:rPr>
            </a:br>
            <a:endParaRPr lang="ru-RU" sz="7300" b="1" dirty="0">
              <a:solidFill>
                <a:srgbClr val="7030A0"/>
              </a:solidFill>
            </a:endParaRPr>
          </a:p>
        </p:txBody>
      </p:sp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42" y="1052059"/>
            <a:ext cx="10587789" cy="53509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13969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4320">
              <a:srgbClr val="0070C0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39860">
              <a:srgbClr val="FFFFC1"/>
            </a:gs>
            <a:gs pos="20000">
              <a:srgbClr val="FFFFFF"/>
            </a:gs>
            <a:gs pos="74000">
              <a:srgbClr val="00B0F0"/>
            </a:gs>
            <a:gs pos="62838">
              <a:srgbClr val="FFFF00"/>
            </a:gs>
            <a:gs pos="45265">
              <a:srgbClr val="FFFF7C"/>
            </a:gs>
            <a:gs pos="55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686"/>
          <a:stretch/>
        </p:blipFill>
        <p:spPr>
          <a:xfrm>
            <a:off x="850711" y="177421"/>
            <a:ext cx="11341289" cy="66805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35759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>
          <a:gsLst>
            <a:gs pos="3000">
              <a:srgbClr val="FFFF00"/>
            </a:gs>
            <a:gs pos="3000">
              <a:srgbClr val="FFFF00"/>
            </a:gs>
            <a:gs pos="88000">
              <a:srgbClr val="00B0F0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30" y="160421"/>
            <a:ext cx="10432398" cy="65403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6395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1000">
              <a:srgbClr val="A4CCE8"/>
            </a:gs>
            <a:gs pos="0">
              <a:srgbClr val="0070C0"/>
            </a:gs>
            <a:gs pos="36000">
              <a:srgbClr val="00B0F0"/>
            </a:gs>
            <a:gs pos="35000">
              <a:schemeClr val="accent2">
                <a:lumMod val="0"/>
                <a:lumOff val="100000"/>
              </a:schemeClr>
            </a:gs>
            <a:gs pos="39860">
              <a:srgbClr val="FFFFC1"/>
            </a:gs>
            <a:gs pos="51000">
              <a:srgbClr val="FFFFFF"/>
            </a:gs>
            <a:gs pos="89000">
              <a:schemeClr val="accent1">
                <a:lumMod val="75000"/>
              </a:schemeClr>
            </a:gs>
            <a:gs pos="77000">
              <a:srgbClr val="FFFF00"/>
            </a:gs>
            <a:gs pos="45265">
              <a:srgbClr val="FFFF7C"/>
            </a:gs>
            <a:gs pos="42000">
              <a:srgbClr val="FFFF00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2438734" cy="3811588"/>
          </a:xfrm>
        </p:spPr>
        <p:txBody>
          <a:bodyPr/>
          <a:lstStyle/>
          <a:p>
            <a:r>
              <a:rPr lang="ru-RU" dirty="0" smtClean="0"/>
              <a:t>  </a:t>
            </a:r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58" t="23503" r="4986" b="7575"/>
          <a:stretch/>
        </p:blipFill>
        <p:spPr>
          <a:xfrm>
            <a:off x="3433011" y="144379"/>
            <a:ext cx="8448256" cy="655721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79" y="260682"/>
            <a:ext cx="3218532" cy="28795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663" y="3368842"/>
            <a:ext cx="3010819" cy="32565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8541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3" name="camera.wav"/>
          </p:stSnd>
        </p:sndAc>
      </p:transition>
    </mc:Choice>
    <mc:Fallback>
      <p:transition spd="slow">
        <p:fade/>
        <p:sndAc>
          <p:stSnd>
            <p:snd r:embed="rId3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3000">
              <a:srgbClr val="FFFF00"/>
            </a:gs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22960">
              <a:srgbClr val="FFFFFF"/>
            </a:gs>
            <a:gs pos="39000">
              <a:srgbClr val="FFFF00"/>
            </a:gs>
            <a:gs pos="85000">
              <a:srgbClr val="00B0F0"/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8" t="11204" r="5685" b="8880"/>
          <a:stretch/>
        </p:blipFill>
        <p:spPr>
          <a:xfrm>
            <a:off x="-232013" y="423082"/>
            <a:ext cx="10454185" cy="515885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88509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FFFF00"/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3" r="10377"/>
          <a:stretch/>
        </p:blipFill>
        <p:spPr>
          <a:xfrm>
            <a:off x="609597" y="204716"/>
            <a:ext cx="10895466" cy="6509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174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9000">
              <a:srgbClr val="6AC2E4"/>
            </a:gs>
            <a:gs pos="81000">
              <a:srgbClr val="5EB8DA"/>
            </a:gs>
            <a:gs pos="0">
              <a:srgbClr val="FFFF00"/>
            </a:gs>
            <a:gs pos="43930">
              <a:srgbClr val="92D050"/>
            </a:gs>
            <a:gs pos="22000">
              <a:srgbClr val="FFFF00"/>
            </a:gs>
            <a:gs pos="14000">
              <a:srgbClr val="96C144"/>
            </a:gs>
            <a:gs pos="100000">
              <a:schemeClr val="accent1">
                <a:lumMod val="67000"/>
              </a:schemeClr>
            </a:gs>
            <a:gs pos="38000">
              <a:schemeClr val="accent1">
                <a:lumMod val="97000"/>
                <a:lumOff val="3000"/>
              </a:schemeClr>
            </a:gs>
            <a:gs pos="58000">
              <a:schemeClr val="accent1">
                <a:lumMod val="60000"/>
                <a:lumOff val="4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09" y="272716"/>
            <a:ext cx="11389895" cy="64328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079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8000">
              <a:srgbClr val="FFFF00"/>
            </a:gs>
            <a:gs pos="20000">
              <a:schemeClr val="bg1"/>
            </a:gs>
            <a:gs pos="63000">
              <a:srgbClr val="6BD18B"/>
            </a:gs>
            <a:gs pos="4000">
              <a:srgbClr val="FFFF00"/>
            </a:gs>
            <a:gs pos="32000">
              <a:srgbClr val="00B0F0"/>
            </a:gs>
            <a:gs pos="8780">
              <a:srgbClr val="FFFF70"/>
            </a:gs>
            <a:gs pos="60000">
              <a:srgbClr val="FFFF00"/>
            </a:gs>
            <a:gs pos="97000">
              <a:srgbClr val="00B0F0"/>
            </a:gs>
            <a:gs pos="80000">
              <a:srgbClr val="FFFF00"/>
            </a:gs>
            <a:gs pos="100000">
              <a:srgbClr val="00B0F0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2146" y="1039179"/>
            <a:ext cx="8710863" cy="5441830"/>
          </a:xfrm>
          <a:prstGeom prst="rect">
            <a:avLst/>
          </a:prstGeom>
          <a:pattFill prst="pct70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619468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  <p:sndAc>
          <p:stSnd>
            <p:snd r:embed="rId2" name="camera.wav"/>
          </p:stSnd>
        </p:sndAc>
      </p:transition>
    </mc:Choice>
    <mc:Fallback>
      <p:transition spd="slow">
        <p:fade/>
        <p:sndAc>
          <p:stSnd>
            <p:snd r:embed="rId2" name="camera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938</TotalTime>
  <Words>20</Words>
  <Application>Microsoft Office PowerPoint</Application>
  <PresentationFormat>Широкоэкранный</PresentationFormat>
  <Paragraphs>14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Тема Office</vt:lpstr>
      <vt:lpstr>            «Папа,мама,я-спортивная семья»             Наша команда «Лучики»</vt:lpstr>
      <vt:lpstr>Наш      «Наш любимый семейный вид спорта» «Волейбол»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Моя будущая профессия</dc:title>
  <dc:creator>Домашний</dc:creator>
  <cp:lastModifiedBy>Домашний</cp:lastModifiedBy>
  <cp:revision>49</cp:revision>
  <dcterms:created xsi:type="dcterms:W3CDTF">2024-11-10T17:04:08Z</dcterms:created>
  <dcterms:modified xsi:type="dcterms:W3CDTF">2025-03-15T16:34:16Z</dcterms:modified>
</cp:coreProperties>
</file>