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62" r:id="rId7"/>
    <p:sldId id="281" r:id="rId8"/>
    <p:sldId id="260" r:id="rId9"/>
    <p:sldId id="288" r:id="rId10"/>
    <p:sldId id="285" r:id="rId11"/>
    <p:sldId id="286" r:id="rId12"/>
    <p:sldId id="287" r:id="rId13"/>
    <p:sldId id="289" r:id="rId14"/>
    <p:sldId id="290" r:id="rId15"/>
    <p:sldId id="291" r:id="rId16"/>
    <p:sldId id="295" r:id="rId17"/>
    <p:sldId id="299" r:id="rId18"/>
    <p:sldId id="296" r:id="rId19"/>
    <p:sldId id="297" r:id="rId20"/>
    <p:sldId id="298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E1E"/>
    <a:srgbClr val="B40000"/>
    <a:srgbClr val="12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26388-E3BE-4675-88B2-36B685591291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0F2B-7197-47D4-914B-A94F0507E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1691779919_grizly-club-p-kartinki-pesni-voennikh-let-dlya-slov-bez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proverte-pomnite-li-vy-voennye-pes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2" y="1916832"/>
            <a:ext cx="6696744" cy="351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5760639"/>
          </a:xfrm>
        </p:spPr>
        <p:txBody>
          <a:bodyPr>
            <a:normAutofit fontScale="90000"/>
          </a:bodyPr>
          <a:lstStyle/>
          <a:p>
            <a:pPr algn="r"/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«Использование музыки военных лет в развитии патриотического воспитания у старших дошкольников»</a:t>
            </a:r>
            <a:br>
              <a:rPr lang="ru-RU" sz="3100" b="1" dirty="0">
                <a:solidFill>
                  <a:srgbClr val="C00000"/>
                </a:solidFill>
              </a:rPr>
            </a:br>
            <a:br>
              <a:rPr lang="ru-RU" sz="3100" b="1" dirty="0">
                <a:solidFill>
                  <a:srgbClr val="C00000"/>
                </a:solidFill>
              </a:rPr>
            </a:br>
            <a:br>
              <a:rPr lang="ru-RU" sz="3100" b="1" dirty="0">
                <a:solidFill>
                  <a:srgbClr val="C00000"/>
                </a:solidFill>
              </a:rPr>
            </a:br>
            <a:br>
              <a:rPr lang="ru-RU" sz="3100" b="1" dirty="0">
                <a:solidFill>
                  <a:srgbClr val="C00000"/>
                </a:solidFill>
              </a:rPr>
            </a:br>
            <a:br>
              <a:rPr lang="ru-RU" sz="3100" b="1" dirty="0">
                <a:solidFill>
                  <a:srgbClr val="C00000"/>
                </a:solidFill>
              </a:rPr>
            </a:br>
            <a:br>
              <a:rPr lang="ru-RU" sz="5300" b="1" dirty="0">
                <a:solidFill>
                  <a:srgbClr val="C00000"/>
                </a:solidFill>
              </a:rPr>
            </a:b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2800" b="1" dirty="0">
                <a:solidFill>
                  <a:srgbClr val="C00000"/>
                </a:solidFill>
              </a:rPr>
            </a:b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                         </a:t>
            </a:r>
            <a:r>
              <a:rPr lang="ru-RU" sz="1600" b="1" dirty="0">
                <a:solidFill>
                  <a:srgbClr val="C00000"/>
                </a:solidFill>
              </a:rPr>
              <a:t>Подготовил: старший воспитатель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                                                                           Фаградян Р.Г.</a:t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977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B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«Музыка военных лет»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E62B41-76A0-4E5F-AFC4-3240524A3D3B}"/>
              </a:ext>
            </a:extLst>
          </p:cNvPr>
          <p:cNvSpPr/>
          <p:nvPr/>
        </p:nvSpPr>
        <p:spPr>
          <a:xfrm>
            <a:off x="611560" y="1412776"/>
            <a:ext cx="7776864" cy="367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Приобщение детей дошкольного возраста и их родителей к исследованию военной песни как культурологического феномена и выявление ее роли и значения в духовной жизни общества в годы Великой Отечественной войны. Формирование патриотического сознания, активной гражданской позиции не только у детей, но и их родителей, воспитателей. Формирование художественного вкуса посредством слушания и исполнения песен военных лет.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0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B89B68-033A-4C56-8ED2-D28DA013AAAF}"/>
              </a:ext>
            </a:extLst>
          </p:cNvPr>
          <p:cNvSpPr/>
          <p:nvPr/>
        </p:nvSpPr>
        <p:spPr>
          <a:xfrm>
            <a:off x="467544" y="404664"/>
            <a:ext cx="8280920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53975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-развитие свободной творческой личности ребёнка;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-организация систематической и планомерной работы по слушанию</a:t>
            </a: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песен военных лет в детском саду;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-ознакомление детей с музыкальными произведениями разных эпох</a:t>
            </a: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стилей, высокохудожественными и доступными дошкольникам;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-использование адекватных возрасту детей методов работы </a:t>
            </a:r>
          </a:p>
          <a:p>
            <a:pPr marL="449580" indent="9017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музыкальным репертуаром;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отражения услышанного и увиденного  </a:t>
            </a:r>
          </a:p>
          <a:p>
            <a:pPr indent="539750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различных видах детского творчества.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- приобщение родителей воспитанников к реализации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проекта.</a:t>
            </a:r>
            <a:endParaRPr lang="ru-RU" sz="19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1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499DCB-A111-483A-8F85-D65F6EFE9918}"/>
              </a:ext>
            </a:extLst>
          </p:cNvPr>
          <p:cNvSpPr/>
          <p:nvPr/>
        </p:nvSpPr>
        <p:spPr>
          <a:xfrm>
            <a:off x="755576" y="1079046"/>
            <a:ext cx="7848872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Активизирование целенаправленного процесса развития у детей заинтересованного отношения к песенному репертуару военных лет, воспитание патриотизма и активных гражданских позиций у воспитанников и их родителей, расширение круга их музыкальных впечатлений, формирование у детей духовности, нравственности.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1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D385DF-5512-4E31-A27D-F425C81E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841BD1-7849-4E26-927E-FC734D166078}"/>
              </a:ext>
            </a:extLst>
          </p:cNvPr>
          <p:cNvSpPr/>
          <p:nvPr/>
        </p:nvSpPr>
        <p:spPr>
          <a:xfrm>
            <a:off x="539552" y="548680"/>
            <a:ext cx="8064896" cy="258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1.Анализ семейного воспитания по данному вопросу (индивидуальные беседы и анкетирование родителей).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2.Уточнение представлений детей о музыке военных лет.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BF79D-0EB7-43F9-A397-884D78193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89380"/>
            <a:ext cx="3445388" cy="258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87868-AE4C-4534-9CD9-5326241D8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4849036" y="3803179"/>
            <a:ext cx="3851920" cy="250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69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9511F6-B028-40D7-B2C3-10E2764A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55376F-5D14-4713-BA78-198FB696EAE0}"/>
              </a:ext>
            </a:extLst>
          </p:cNvPr>
          <p:cNvSpPr/>
          <p:nvPr/>
        </p:nvSpPr>
        <p:spPr>
          <a:xfrm>
            <a:off x="683568" y="620688"/>
            <a:ext cx="7632848" cy="1677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3.Изучение литературных источников по вопросам ознакомления детей с репертуаром военных лет.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4.Оформление стендов.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F61EB0-364F-4E89-896F-E8D2D1A06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1" y="2484867"/>
            <a:ext cx="3693103" cy="240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C71472-7B41-487D-B526-F4610378B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00" y="3861048"/>
            <a:ext cx="3388232" cy="2549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8073B-D655-4D7A-82CA-8A308159B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239" y="1432558"/>
            <a:ext cx="3400193" cy="225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20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98A0D0-855B-4F3B-9EE3-5576A7A6F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248D81-5E4E-4F2B-BB27-3A84C12C9FBF}"/>
              </a:ext>
            </a:extLst>
          </p:cNvPr>
          <p:cNvSpPr/>
          <p:nvPr/>
        </p:nvSpPr>
        <p:spPr>
          <a:xfrm>
            <a:off x="827584" y="692697"/>
            <a:ext cx="7416824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реализуется по трем направлениям: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AAA970-D24B-4768-B302-E751D0B5CB92}"/>
              </a:ext>
            </a:extLst>
          </p:cNvPr>
          <p:cNvSpPr/>
          <p:nvPr/>
        </p:nvSpPr>
        <p:spPr>
          <a:xfrm>
            <a:off x="1547664" y="1340769"/>
            <a:ext cx="5310336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1.Работа с педагогами учреждения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2.Совместная деятельность с детьми;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3.Взаимодействие с родителями.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99C5F-45C6-427A-B867-D3C6D380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8" y="2485169"/>
            <a:ext cx="2807393" cy="210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417147-91A5-4DEB-8F3E-C73126797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85169"/>
            <a:ext cx="2736622" cy="205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10546E-CD16-4AA2-9233-79EF1912C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768" y="4680902"/>
            <a:ext cx="2404463" cy="180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00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B36A4D-4A37-4000-8A73-B5CB9839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" y="-16379"/>
            <a:ext cx="9144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5A9254-6770-4A0F-89A5-26A1C8745E34}"/>
              </a:ext>
            </a:extLst>
          </p:cNvPr>
          <p:cNvSpPr/>
          <p:nvPr/>
        </p:nvSpPr>
        <p:spPr>
          <a:xfrm>
            <a:off x="683568" y="404664"/>
            <a:ext cx="7848872" cy="358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проекта:</a:t>
            </a:r>
          </a:p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педагогами: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762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Овладение педагогами практическими навыками в формировании интереса к музыке и умении ее слушать;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762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Накопление опыта по музыкально – эстетическому воспитанию детей, расширению круга их музыкальных впечатлений.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762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Оформление выставки, детских работ «Мы помним, мы гордимся!».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5259E-19F4-4053-A7A0-832D8CA5B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20617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08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538009-E115-44F5-B60E-294CC383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" y="-16379"/>
            <a:ext cx="9144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D5E4F-9729-4093-9B73-AE31B67C1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48679"/>
            <a:ext cx="3577951" cy="268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7405D4-9363-4A18-A11F-8FAD5A649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90" y="548679"/>
            <a:ext cx="3577951" cy="268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BD86CE-146A-4CEB-B1E0-0618BC25E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34" y="3224821"/>
            <a:ext cx="4608511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64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FFC7E-7AFC-4F69-8B79-BF4A6A21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457456-9026-4ADE-90DC-31498112B240}"/>
              </a:ext>
            </a:extLst>
          </p:cNvPr>
          <p:cNvSpPr/>
          <p:nvPr/>
        </p:nvSpPr>
        <p:spPr>
          <a:xfrm>
            <a:off x="503547" y="674464"/>
            <a:ext cx="8136904" cy="203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детей о произведениях военных лет;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музыкальных впечатлений и знаний, формирование культуры слушания, необходимой для восприятия музыкальных произведений военных лет.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3782D-65D1-4620-A52B-62DD7F11F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3"/>
          <a:stretch/>
        </p:blipFill>
        <p:spPr>
          <a:xfrm>
            <a:off x="5365277" y="3219895"/>
            <a:ext cx="3128793" cy="29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60C908-0B7B-455B-829B-7E0BEC53B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7136"/>
            <a:ext cx="3546314" cy="265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48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72158A-541A-4835-9A5D-B78F5F9A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2E71A2-223A-43E2-B52B-E881E9044509}"/>
              </a:ext>
            </a:extLst>
          </p:cNvPr>
          <p:cNvSpPr/>
          <p:nvPr/>
        </p:nvSpPr>
        <p:spPr>
          <a:xfrm>
            <a:off x="683568" y="692697"/>
            <a:ext cx="7632848" cy="120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Активное участие родителей в реализации проекта;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Совместные творческие работы с детьми.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6A551-C952-460F-BB69-19C600914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49" y="2708920"/>
            <a:ext cx="2386164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795E8D-15CC-4399-9158-029F89E7B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2" y="1932529"/>
            <a:ext cx="2213672" cy="295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BD0C69-01B7-4003-86F6-47533D30DB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931"/>
          <a:stretch/>
        </p:blipFill>
        <p:spPr>
          <a:xfrm>
            <a:off x="3409972" y="2176659"/>
            <a:ext cx="2213672" cy="398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6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92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 песня всегда была явлением, объединяющим нацию, и в этом ее огромная сила. Именно в этом песенном жанре наблюдается наиболее высокая концентрация таких содержательных смыслов, как патриотизм, любовь к Родине, идея самопожертвования во имя Отчизны. Все это незыблемые духовные ценности, осознаваемые и разделяемые многими поколениями. Именно они никогда не потеряют своей актуальности.</a:t>
            </a:r>
          </a:p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подрастающего поколения - одна из самых актуальных задач нашего времени.</a:t>
            </a:r>
          </a:p>
        </p:txBody>
      </p:sp>
      <p:pic>
        <p:nvPicPr>
          <p:cNvPr id="4098" name="Picture 2" descr="Литературно-музыкальная композиция &quot;А песни тоже воевали&quot;. . Новости. . Муниципальное бюджетное учреждение культуры &quot;Районная 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75448"/>
            <a:ext cx="3339518" cy="335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im2-tub-ru.yandex.net/i?id=a5a2a65393a5b7df9dd2a7c56dbcd2d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146" y="3275447"/>
            <a:ext cx="3096344" cy="335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B24C63-7571-418C-896F-D2F79787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5E72BF-60BB-433F-B35B-6A83FC45D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84" y="3539958"/>
            <a:ext cx="2202849" cy="29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B8491-722D-4167-BC12-7D2C3B690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50" y="504055"/>
            <a:ext cx="220284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6E3F2-84C1-4467-98AD-FA2CA06AF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3" y="444014"/>
            <a:ext cx="2238739" cy="29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9F1BE-2B1D-4F68-9396-CE55B2A75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85" y="504055"/>
            <a:ext cx="220284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03E437-5E9E-4394-9570-FB552A80D3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" b="17451"/>
          <a:stretch/>
        </p:blipFill>
        <p:spPr>
          <a:xfrm>
            <a:off x="6557687" y="3539957"/>
            <a:ext cx="1954774" cy="29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6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54865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64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патриотических чувств необходимо начинать с дошкольного возраста, потому что именно на данном этапе формируется личность ребенка. Перед педагогами дошкольного образования стоит задача найти наиболее верный метод приобщения ребенка к социально-значимым ценностям. Проводя воспитательно-образовательную программу, педагоги должны понимать, что любовь к Родине – высшее проявление  любви ребенка к своим родителям, близким и родному краю, поэтому формировать гражданственность нужно, начиная с малых, понятных детям вещей. Патриотизм необходимо прививать к теме Великой Отечественной войны, потому что это способствует связи поколений.</a:t>
            </a:r>
          </a:p>
        </p:txBody>
      </p:sp>
      <p:pic>
        <p:nvPicPr>
          <p:cNvPr id="3074" name="Picture 2" descr="http://s2.fotokto.ru/photo/full/486/4867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89" y="3645024"/>
            <a:ext cx="4187875" cy="295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8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тема Великой Отечественной войны может стать понятной детям дошкольного возраста, потому что реализует достаточно простую, ясную идею, известную им по сказкам, – идею противостояния добра и зла и финальной победы добра. Основная цель работы по патриотическому воспитанию – формирование у детей первоначальных представлений о героическом прошлом нашей Родины, воспитание чувства гордости за свою страну, уважения к памяти погибших героев, к ветеранам войны, развитие осознанного отношения к празднику Победы как результату героического подвига русского народа в Великой Отечественной войне. Эту работу невозможно полноценно реализовать, не привлекая музыку. </a:t>
            </a:r>
          </a:p>
        </p:txBody>
      </p:sp>
      <p:pic>
        <p:nvPicPr>
          <p:cNvPr id="4099" name="Picture 3" descr="C:\Users\HP\Desktop\2020-05-06-17-56-07_F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48047"/>
            <a:ext cx="4417162" cy="2730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9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900" b="1" dirty="0">
              <a:solidFill>
                <a:srgbClr val="5C1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900" b="1" dirty="0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«Военные песни. Они не награждались орденами, о них не сообщалось в сводках </a:t>
            </a:r>
            <a:r>
              <a:rPr lang="ru-RU" sz="1900" b="1" dirty="0" err="1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ru-RU" sz="1900" b="1" dirty="0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но для победы нашей, для нашей выстраданной Победы они – песни – сделали очень многое. Может быть, это нельзя назвать подвигом, а вот честной солдатской службой назвать можно».                                                                </a:t>
            </a:r>
            <a:r>
              <a:rPr lang="ru-RU" sz="1900" b="1" dirty="0" err="1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Р.Рождественский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s://im0-tub-ru.yandex.net/i?id=89023b9a96c6a2a1a8e9f5909dad2063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42431"/>
            <a:ext cx="3816424" cy="312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7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вели в бой, они стали оружием, разящим врага.</a:t>
            </a:r>
          </a:p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объединяли, морально помогали выстоять и победить.</a:t>
            </a:r>
          </a:p>
          <a:p>
            <a:pPr algn="just"/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делили вместе с воинами горести и радости, подбадривали их веселой шуткой, грустили вместе с ними об оставленных родных. Песни, созданные в годы войны, обладают ныне силой документа – прямого свидетельства непосредственного участника тех грозных событий.</a:t>
            </a:r>
          </a:p>
        </p:txBody>
      </p:sp>
      <p:pic>
        <p:nvPicPr>
          <p:cNvPr id="19460" name="Picture 4" descr="Скачать песни вов"/>
          <p:cNvPicPr>
            <a:picLocks noChangeAspect="1" noChangeArrowheads="1"/>
          </p:cNvPicPr>
          <p:nvPr/>
        </p:nvPicPr>
        <p:blipFill>
          <a:blip r:embed="rId3" cstate="print"/>
          <a:srcRect b="4620"/>
          <a:stretch>
            <a:fillRect/>
          </a:stretch>
        </p:blipFill>
        <p:spPr bwMode="auto">
          <a:xfrm>
            <a:off x="3131840" y="2780588"/>
            <a:ext cx="4572450" cy="345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6064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… Это бессмертные песни! Потому что в них отразилась большая душа народа!</a:t>
            </a:r>
            <a:endParaRPr lang="ru-RU" sz="2800" dirty="0">
              <a:solidFill>
                <a:srgbClr val="B4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83819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нынешних мальчишек и девчонок Великая</a:t>
            </a:r>
          </a:p>
          <a:p>
            <a:pPr algn="just"/>
            <a:r>
              <a:rPr lang="ru-RU" sz="2000" b="1" dirty="0">
                <a:solidFill>
                  <a:srgbClr val="5C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Отечественная война - это далекое прошлое. Если мы не передадим детям то, что хранится в нашей памяти как свидетельство того, что пережили наши дедушки и бабушки, связь времен, семейная нить прервется. Необходимо сохранять эту связь, чтобы и наши дети ощутили: они имеют, пусть и опосредованное, отношение к тем далеким военным событиям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http://img11.nnm.ru/imagez/gallery/4/1/9/5/c/4195c0a81345a30feeb4bfda8e8e524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0721"/>
            <a:ext cx="4392736" cy="300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песни</a:t>
            </a:r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Песня-призыв защищать Родину («Священная война»)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Прощальные песни. </a:t>
            </a:r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звучит тема расставания и разлуки с женами, детьми, матерями, родственниками («Прощание Славянки)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Лирические песни.</a:t>
            </a:r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Песни, в которых солдаты вспоминали о доме, семье («Темная ночь», «Синий платочек»)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Шуточные и задорные песни</a:t>
            </a:r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Их пели солдаты в минуты отдыха на привале («Катюша», «Смуглянка»)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Победные песни</a:t>
            </a:r>
            <a:r>
              <a:rPr lang="ru-RU" sz="2000" b="1" dirty="0">
                <a:solidFill>
                  <a:srgbClr val="5C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В них поется о победе советского солдата над врагом. ( «День Победы»)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45365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B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военных песен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39" y="4221088"/>
            <a:ext cx="43928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068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B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«Забыл прошлое – потерял будущее». </a:t>
            </a:r>
          </a:p>
          <a:p>
            <a:pPr algn="ctr"/>
            <a:r>
              <a:rPr lang="ru-RU" sz="2800" b="1" dirty="0">
                <a:solidFill>
                  <a:srgbClr val="B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героическом прошлом нашего народа мы помним, благодаря песням, которые будут жить вечно!</a:t>
            </a:r>
          </a:p>
        </p:txBody>
      </p:sp>
      <p:pic>
        <p:nvPicPr>
          <p:cNvPr id="4" name="Picture 2" descr="http://www.slutsk.minsk-region.by/apimages/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4684698" cy="340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7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991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«Использование музыки военных лет в развитии патриотического воспитания у старших дошкольников»                                   Подготовил: старший воспитатель                                                                             Фаградян Р.Г.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СТАРШИХ ДОШКОЛЬНИКОВ НА МАТЕРИАЛЕ ПЕСЕН ВЕЛИКОЙ ОТЕЧЕСТВЕННОЙ ВОЙНЫ</dc:title>
  <dc:creator>Денис</dc:creator>
  <cp:lastModifiedBy>Computer</cp:lastModifiedBy>
  <cp:revision>77</cp:revision>
  <dcterms:created xsi:type="dcterms:W3CDTF">2015-04-06T19:06:20Z</dcterms:created>
  <dcterms:modified xsi:type="dcterms:W3CDTF">2024-12-05T05:35:22Z</dcterms:modified>
</cp:coreProperties>
</file>