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556E4-2E20-412A-9A94-9257095F66B6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3917-43EA-4752-A916-B69BC1A2D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864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556E4-2E20-412A-9A94-9257095F66B6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3917-43EA-4752-A916-B69BC1A2D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955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556E4-2E20-412A-9A94-9257095F66B6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3917-43EA-4752-A916-B69BC1A2D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691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556E4-2E20-412A-9A94-9257095F66B6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3917-43EA-4752-A916-B69BC1A2D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607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556E4-2E20-412A-9A94-9257095F66B6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3917-43EA-4752-A916-B69BC1A2D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53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556E4-2E20-412A-9A94-9257095F66B6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3917-43EA-4752-A916-B69BC1A2D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06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556E4-2E20-412A-9A94-9257095F66B6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3917-43EA-4752-A916-B69BC1A2D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815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556E4-2E20-412A-9A94-9257095F66B6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3917-43EA-4752-A916-B69BC1A2D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542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556E4-2E20-412A-9A94-9257095F66B6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3917-43EA-4752-A916-B69BC1A2D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391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556E4-2E20-412A-9A94-9257095F66B6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3917-43EA-4752-A916-B69BC1A2D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23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556E4-2E20-412A-9A94-9257095F66B6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3917-43EA-4752-A916-B69BC1A2D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599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556E4-2E20-412A-9A94-9257095F66B6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03917-43EA-4752-A916-B69BC1A2D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07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ownloads\0bdce0ce-1a11-521a-b9f1-aff9e6ec950f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" y="0"/>
            <a:ext cx="91329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268760"/>
            <a:ext cx="3456384" cy="233169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Bookman Old Style" pitchFamily="18" charset="0"/>
                <a:ea typeface="Calibri"/>
                <a:cs typeface="Times New Roman"/>
              </a:rPr>
              <a:t>«</a:t>
            </a:r>
            <a:r>
              <a:rPr lang="ru-RU" sz="2400" b="1" dirty="0" err="1" smtClean="0">
                <a:solidFill>
                  <a:srgbClr val="000000"/>
                </a:solidFill>
                <a:latin typeface="Bookman Old Style" pitchFamily="18" charset="0"/>
                <a:ea typeface="Calibri"/>
                <a:cs typeface="Times New Roman"/>
              </a:rPr>
              <a:t>Квест</a:t>
            </a:r>
            <a:r>
              <a:rPr lang="ru-RU" sz="2400" b="1" dirty="0" smtClean="0">
                <a:solidFill>
                  <a:srgbClr val="000000"/>
                </a:solidFill>
                <a:latin typeface="Bookman Old Style" pitchFamily="18" charset="0"/>
                <a:ea typeface="Calibri"/>
                <a:cs typeface="Times New Roman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Bookman Old Style" pitchFamily="18" charset="0"/>
                <a:ea typeface="Calibri"/>
                <a:cs typeface="Times New Roman"/>
              </a:rPr>
              <a:t>– игра </a:t>
            </a:r>
            <a:r>
              <a:rPr lang="ru-RU" sz="2400" b="1" dirty="0" smtClean="0">
                <a:solidFill>
                  <a:srgbClr val="000000"/>
                </a:solidFill>
                <a:latin typeface="Bookman Old Style" pitchFamily="18" charset="0"/>
                <a:ea typeface="Calibri"/>
                <a:cs typeface="Times New Roman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Bookman Old Style" pitchFamily="18" charset="0"/>
                <a:ea typeface="Calibri"/>
                <a:cs typeface="Times New Roman"/>
              </a:rPr>
            </a:br>
            <a:r>
              <a:rPr lang="ru-RU" sz="2400" b="1" dirty="0" smtClean="0">
                <a:solidFill>
                  <a:srgbClr val="000000"/>
                </a:solidFill>
                <a:latin typeface="Bookman Old Style" pitchFamily="18" charset="0"/>
                <a:ea typeface="Calibri"/>
                <a:cs typeface="Times New Roman"/>
              </a:rPr>
              <a:t>как </a:t>
            </a:r>
            <a:r>
              <a:rPr lang="ru-RU" sz="2400" b="1" dirty="0">
                <a:solidFill>
                  <a:srgbClr val="000000"/>
                </a:solidFill>
                <a:latin typeface="Bookman Old Style" pitchFamily="18" charset="0"/>
                <a:ea typeface="Calibri"/>
                <a:cs typeface="Times New Roman"/>
              </a:rPr>
              <a:t>эффективная технология речевого развития дошкольников».</a:t>
            </a:r>
            <a:br>
              <a:rPr lang="ru-RU" sz="2400" b="1" dirty="0">
                <a:solidFill>
                  <a:srgbClr val="000000"/>
                </a:solidFill>
                <a:latin typeface="Bookman Old Style" pitchFamily="18" charset="0"/>
                <a:ea typeface="Calibri"/>
                <a:cs typeface="Times New Roman"/>
              </a:rPr>
            </a:b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5301208"/>
            <a:ext cx="4536504" cy="144016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Подготовила старший воспитатель Григоренко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Н.В.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266703"/>
            <a:ext cx="1052958" cy="610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057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ownloads\ec8581b85f86fd32510647ef2da9bf64--treasure-maps-pirate-part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532" y="28357"/>
            <a:ext cx="9219532" cy="682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сновополагающие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принципы ФГОС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484784"/>
            <a:ext cx="7344816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поддержка разнообразия детства;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сохранение уникальности и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самоценности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детства, как важного этапа в общем развитии человека;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реализация программ дошкольного образования в специфических для  дошкольников формах - в игре, познавательной и исследовательской деятельности.</a:t>
            </a:r>
            <a:endParaRPr lang="ru-RU" sz="24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0389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\Downloads\ec8581b85f86fd32510647ef2da9bf64--treasure-maps-pirate-par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0"/>
            <a:ext cx="91567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2060848"/>
            <a:ext cx="7776864" cy="1556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212121"/>
                </a:solidFill>
                <a:effectLst/>
                <a:latin typeface="Times New Roman"/>
                <a:ea typeface="Calibri"/>
                <a:cs typeface="Times New Roman"/>
              </a:rPr>
              <a:t>                                </a:t>
            </a:r>
            <a:r>
              <a:rPr lang="ru-RU" sz="2400" dirty="0" err="1" smtClean="0">
                <a:solidFill>
                  <a:srgbClr val="212121"/>
                </a:solidFill>
                <a:effectLst/>
                <a:latin typeface="Times New Roman"/>
                <a:ea typeface="Calibri"/>
                <a:cs typeface="Times New Roman"/>
              </a:rPr>
              <a:t>Квест</a:t>
            </a:r>
            <a:r>
              <a:rPr lang="ru-RU" sz="2400" dirty="0" smtClean="0">
                <a:solidFill>
                  <a:srgbClr val="212121"/>
                </a:solidFill>
                <a:effectLst/>
                <a:latin typeface="Times New Roman"/>
                <a:ea typeface="Calibri"/>
                <a:cs typeface="Times New Roman"/>
              </a:rPr>
              <a:t> (англ. </a:t>
            </a:r>
            <a:r>
              <a:rPr lang="ru-RU" sz="2400" dirty="0" err="1" smtClean="0">
                <a:solidFill>
                  <a:srgbClr val="212121"/>
                </a:solidFill>
                <a:effectLst/>
                <a:latin typeface="Times New Roman"/>
                <a:ea typeface="Calibri"/>
                <a:cs typeface="Times New Roman"/>
              </a:rPr>
              <a:t>Quest</a:t>
            </a:r>
            <a:r>
              <a:rPr lang="ru-RU" sz="2400" dirty="0" smtClean="0">
                <a:solidFill>
                  <a:srgbClr val="212121"/>
                </a:solidFill>
                <a:effectLst/>
                <a:latin typeface="Times New Roman"/>
                <a:ea typeface="Calibri"/>
                <a:cs typeface="Times New Roman"/>
              </a:rPr>
              <a:t>)</a:t>
            </a:r>
            <a:r>
              <a:rPr lang="ru-RU" dirty="0" smtClean="0">
                <a:solidFill>
                  <a:srgbClr val="212121"/>
                </a:solidFill>
                <a:effectLst/>
                <a:latin typeface="Times New Roman"/>
                <a:ea typeface="Calibri"/>
                <a:cs typeface="Times New Roman"/>
              </a:rPr>
              <a:t> - 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/>
                <a:ea typeface="Calibri"/>
                <a:cs typeface="Times New Roman"/>
              </a:rPr>
              <a:t>поиск.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212121"/>
                </a:solidFill>
                <a:effectLst/>
                <a:latin typeface="Times New Roman"/>
                <a:ea typeface="Calibri"/>
                <a:cs typeface="Times New Roman"/>
              </a:rPr>
              <a:t> В мифологии и литературе понятие «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/>
                <a:ea typeface="Calibri"/>
                <a:cs typeface="Times New Roman"/>
              </a:rPr>
              <a:t>квест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/>
                <a:ea typeface="Calibri"/>
                <a:cs typeface="Times New Roman"/>
              </a:rPr>
              <a:t>» изначально обозначено один из способов построения сюжета – путешествия персонажей к определенной цели через преодоление трудностей.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ru-RU" sz="2000" dirty="0">
              <a:ea typeface="Calibri"/>
              <a:cs typeface="Times New Roman"/>
            </a:endParaRPr>
          </a:p>
        </p:txBody>
      </p:sp>
      <p:pic>
        <p:nvPicPr>
          <p:cNvPr id="6" name="Рисунок 5" descr="C:\Users\PC\Downloads\20de246c-5478-573b-9121-15f29f11015d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7102"/>
            <a:ext cx="3168352" cy="1763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PC\Downloads\detectives-looking-for-clues-vector-848005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5"/>
          <a:stretch/>
        </p:blipFill>
        <p:spPr bwMode="auto">
          <a:xfrm>
            <a:off x="4788024" y="3284984"/>
            <a:ext cx="4032448" cy="30198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82808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ownloads\ec8581b85f86fd32510647ef2da9bf64--treasure-maps-pirate-par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94" y="-99392"/>
            <a:ext cx="9168758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PC\Downloads\1673456521_gas-kvas-com-p-narodov-druzhnii-khorovod-risunki-detskie-3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868672" cy="25958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Прямоугольник 1"/>
          <p:cNvSpPr/>
          <p:nvPr/>
        </p:nvSpPr>
        <p:spPr>
          <a:xfrm>
            <a:off x="2976176" y="404664"/>
            <a:ext cx="5196224" cy="5457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b="1" u="sng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Игра- </a:t>
            </a:r>
            <a:r>
              <a:rPr lang="ru-RU" b="1" u="sng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приветствие:Посмотрите</a:t>
            </a:r>
            <a:r>
              <a:rPr lang="ru-RU" b="1" u="sng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на нас!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r>
              <a:rPr lang="ru-RU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Игра в кругу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Посмотрите вы на нас!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r>
              <a:rPr lang="ru-RU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(Руки в центр круга)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Мы - ребята, суперкласс!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r>
              <a:rPr lang="ru-RU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(Руки к себе, большой палец – вверх)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Дружные и смелые,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r>
              <a:rPr lang="ru-RU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(Обнялись, руки на плечи соседа)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А ещё – умелые!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Можем многое мы делать,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r>
              <a:rPr lang="ru-RU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(Шагаем на месте)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Клеить, резать, шить, плести,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r>
              <a:rPr lang="ru-RU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(Движения по тексту)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Хорошо себя вести!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r>
              <a:rPr lang="ru-RU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(Обняли себя за плечи)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Посмотрите вы на нас!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r>
              <a:rPr lang="ru-RU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(Руки в центр круга)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Мы - ребята, суперкласс!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r>
              <a:rPr lang="ru-RU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(Руки к себе, большой палец – вверх)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" name="Рисунок 4" descr="C:\Users\PC\Downloads\1673456521_gas-kvas-com-p-narodov-druzhnii-khorovod-risunki-detskie-3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28" y="4286836"/>
            <a:ext cx="2868672" cy="25958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895886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C\Downloads\ec8581b85f86fd32510647ef2da9bf64--treasure-maps-pirate-par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786"/>
            <a:ext cx="91227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3068960"/>
            <a:ext cx="52565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ea typeface="Calibri"/>
                <a:cs typeface="Times New Roman"/>
              </a:rPr>
              <a:t>       </a:t>
            </a:r>
          </a:p>
          <a:p>
            <a:r>
              <a:rPr lang="ru-RU" sz="2800" dirty="0">
                <a:solidFill>
                  <a:srgbClr val="7030A0"/>
                </a:solidFill>
                <a:ea typeface="Calibri"/>
                <a:cs typeface="Times New Roman"/>
              </a:rPr>
              <a:t> </a:t>
            </a:r>
            <a:r>
              <a:rPr lang="ru-RU" sz="2800" dirty="0" smtClean="0">
                <a:solidFill>
                  <a:srgbClr val="7030A0"/>
                </a:solidFill>
                <a:ea typeface="Calibri"/>
                <a:cs typeface="Times New Roman"/>
              </a:rPr>
              <a:t>       Маршрутный лист</a:t>
            </a:r>
          </a:p>
          <a:p>
            <a:r>
              <a:rPr lang="ru-RU" sz="2800" dirty="0" smtClean="0">
                <a:solidFill>
                  <a:srgbClr val="7030A0"/>
                </a:solidFill>
                <a:ea typeface="Calibri"/>
                <a:cs typeface="Times New Roman"/>
              </a:rPr>
              <a:t> </a:t>
            </a:r>
            <a:r>
              <a:rPr lang="ru-RU" sz="2800" u="sng" dirty="0">
                <a:solidFill>
                  <a:srgbClr val="7030A0"/>
                </a:solidFill>
                <a:ea typeface="Calibri"/>
                <a:cs typeface="Times New Roman"/>
              </a:rPr>
              <a:t>«Путешествие на экспрессе».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323528" y="4617132"/>
            <a:ext cx="2736726" cy="169218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0000"/>
                </a:solidFill>
                <a:ea typeface="Calibri"/>
                <a:cs typeface="Times New Roman"/>
              </a:rPr>
              <a:t>1 станция</a:t>
            </a:r>
          </a:p>
          <a:p>
            <a:pPr algn="ctr"/>
            <a:r>
              <a:rPr lang="ru-RU" b="1" i="1" dirty="0" smtClean="0">
                <a:solidFill>
                  <a:srgbClr val="000000"/>
                </a:solidFill>
                <a:ea typeface="Calibri"/>
                <a:cs typeface="Times New Roman"/>
              </a:rPr>
              <a:t>«Педагогическая </a:t>
            </a:r>
            <a:r>
              <a:rPr lang="ru-RU" b="1" i="1" dirty="0">
                <a:solidFill>
                  <a:srgbClr val="000000"/>
                </a:solidFill>
                <a:ea typeface="Calibri"/>
                <a:cs typeface="Times New Roman"/>
              </a:rPr>
              <a:t>библиотека»</a:t>
            </a:r>
            <a:endParaRPr lang="ru-RU" dirty="0"/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5724128" y="1916832"/>
            <a:ext cx="3202776" cy="158417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0000"/>
                </a:solidFill>
                <a:ea typeface="Calibri"/>
                <a:cs typeface="Times New Roman"/>
              </a:rPr>
              <a:t>4 станция – «Педагогическое творчество»</a:t>
            </a:r>
            <a:endParaRPr lang="ru-RU" dirty="0"/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3060254" y="116632"/>
            <a:ext cx="3167930" cy="165618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0000"/>
                </a:solidFill>
                <a:ea typeface="Calibri"/>
                <a:cs typeface="Times New Roman"/>
              </a:rPr>
              <a:t>3 станция – «Педагогический аукцион».</a:t>
            </a:r>
            <a:endParaRPr lang="ru-RU" dirty="0"/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251520" y="1916832"/>
            <a:ext cx="3096344" cy="162918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0000"/>
                </a:solidFill>
                <a:ea typeface="Calibri"/>
                <a:cs typeface="Times New Roman"/>
              </a:rPr>
              <a:t>2 станция – </a:t>
            </a:r>
            <a:endParaRPr lang="ru-RU" b="1" i="1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ctr"/>
            <a:r>
              <a:rPr lang="ru-RU" b="1" i="1" dirty="0" smtClean="0">
                <a:solidFill>
                  <a:srgbClr val="000000"/>
                </a:solidFill>
                <a:ea typeface="Calibri"/>
                <a:cs typeface="Times New Roman"/>
              </a:rPr>
              <a:t>«</a:t>
            </a:r>
            <a:r>
              <a:rPr lang="ru-RU" b="1" i="1" dirty="0">
                <a:solidFill>
                  <a:srgbClr val="000000"/>
                </a:solidFill>
                <a:ea typeface="Calibri"/>
                <a:cs typeface="Times New Roman"/>
              </a:rPr>
              <a:t>Педагогическая копилка»</a:t>
            </a:r>
            <a:endParaRPr lang="ru-RU" dirty="0"/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6012160" y="4617132"/>
            <a:ext cx="2946645" cy="151216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ea typeface="Calibri"/>
                <a:cs typeface="Times New Roman"/>
              </a:rPr>
              <a:t>5 </a:t>
            </a:r>
            <a:r>
              <a:rPr lang="ru-RU" b="1" i="1" dirty="0">
                <a:solidFill>
                  <a:srgbClr val="000000"/>
                </a:solidFill>
                <a:ea typeface="Calibri"/>
                <a:cs typeface="Times New Roman"/>
              </a:rPr>
              <a:t>станция</a:t>
            </a:r>
            <a:r>
              <a:rPr lang="ru-RU" b="1" dirty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</a:p>
          <a:p>
            <a:pPr algn="ctr"/>
            <a:r>
              <a:rPr lang="ru-RU" b="1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«</a:t>
            </a:r>
            <a:r>
              <a:rPr lang="ru-RU" b="1" i="1" dirty="0" smtClean="0">
                <a:solidFill>
                  <a:srgbClr val="000000"/>
                </a:solidFill>
                <a:effectLst/>
                <a:latin typeface="Times New Roman"/>
                <a:ea typeface="Microsoft Sans Serif"/>
              </a:rPr>
              <a:t>Планируемые результаты</a:t>
            </a:r>
            <a:r>
              <a:rPr lang="ru-RU" b="1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»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867255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C\Downloads\ec8581b85f86fd32510647ef2da9bf64--treasure-maps-pirate-par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170" y="0"/>
            <a:ext cx="92601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9792" y="332656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Bookman Old Style" pitchFamily="18" charset="0"/>
                <a:ea typeface="Calibri"/>
                <a:cs typeface="Times New Roman"/>
              </a:rPr>
              <a:t>Рефлексия</a:t>
            </a:r>
            <a:endParaRPr lang="ru-RU" sz="3600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pic>
        <p:nvPicPr>
          <p:cNvPr id="7171" name="Picture 3" descr="C:\Users\PC\Downloads\u_111362b75fa9c60af1b8274c7c5c8afb_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08720"/>
            <a:ext cx="5826224" cy="436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304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C\Downloads\ec8581b85f86fd32510647ef2da9bf64--treasure-maps-pirate-par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4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C:\Users\PC\Downloads\i (8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477738"/>
            <a:ext cx="7920881" cy="5940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4802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231</Words>
  <Application>Microsoft Office PowerPoint</Application>
  <PresentationFormat>Экран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«Квест – игра  как эффективная технология речевого развития дошкольников». </vt:lpstr>
      <vt:lpstr>Основополагающие принципы ФГОС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«Квест – игра  как эффективная технология речевого развития дошкольников».</dc:title>
  <dc:creator>PC</dc:creator>
  <cp:lastModifiedBy>PC</cp:lastModifiedBy>
  <cp:revision>10</cp:revision>
  <dcterms:created xsi:type="dcterms:W3CDTF">2024-11-25T10:26:09Z</dcterms:created>
  <dcterms:modified xsi:type="dcterms:W3CDTF">2025-04-03T05:53:46Z</dcterms:modified>
</cp:coreProperties>
</file>