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92" r:id="rId3"/>
    <p:sldId id="271" r:id="rId4"/>
    <p:sldId id="282" r:id="rId5"/>
    <p:sldId id="266" r:id="rId6"/>
    <p:sldId id="273" r:id="rId7"/>
    <p:sldId id="274" r:id="rId8"/>
    <p:sldId id="272" r:id="rId9"/>
    <p:sldId id="278" r:id="rId10"/>
    <p:sldId id="284" r:id="rId11"/>
    <p:sldId id="285" r:id="rId12"/>
    <p:sldId id="286" r:id="rId13"/>
    <p:sldId id="287" r:id="rId14"/>
    <p:sldId id="288" r:id="rId15"/>
    <p:sldId id="29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5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1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3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5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2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CC7F2F-4EF4-408F-952E-B900C9AA974B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0E4B0E-C787-473D-AC50-3E9A47FC189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nukadeti.ru/rasskazy/den-rozhdeniya-alisy" TargetMode="External"/><Relationship Id="rId4" Type="http://schemas.openxmlformats.org/officeDocument/2006/relationships/hyperlink" Target="https://nukadeti.ru/rasskazy/million-priklyuchenij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3%D1%82%D0%B5%D1%88%D0%B5%D1%81%D1%82%D0%B2%D0%B8%D0%B5_%D0%90%D0%BB%D0%B8%D1%81%D1%8B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ru.wikipedia.org/w/index.php?title=%D0%9C%D0%B8%D1%80_%D0%BF%D1%80%D0%B8%D0%BA%D0%BB%D1%8E%D1%87%D0%B5%D0%BD%D0%B8%D0%B9_(%D0%B0%D0%BB%D1%8C%D0%BC%D0%B0%D0%BD%D0%B0%D1%85)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C%D0%B8%D0%B3%D1%83%D0%BD%D0%BE%D0%B2,_%D0%95%D0%B2%D0%B3%D0%B5%D0%BD%D0%B8%D0%B9_%D0%A2%D0%B8%D1%85%D0%BE%D0%BD%D0%BE%D0%B2%D0%B8%D1%87" TargetMode="External"/><Relationship Id="rId5" Type="http://schemas.openxmlformats.org/officeDocument/2006/relationships/hyperlink" Target="https://ru.wikipedia.org/wiki/%D0%94%D0%B5%D0%B2%D0%BE%D1%87%D0%BA%D0%B0_%D1%81_%D0%97%D0%B5%D0%BC%D0%BB%D0%B8" TargetMode="External"/><Relationship Id="rId4" Type="http://schemas.openxmlformats.org/officeDocument/2006/relationships/hyperlink" Target="https://ru.wikipedia.org/wiki/%D0%94%D0%B5%D0%BD%D1%8C_%D1%80%D0%BE%D0%B6%D0%B4%D0%B5%D0%BD%D0%B8%D1%8F_%D0%90%D0%BB%D0%B8%D1%81%D1%8B_(%D0%BF%D0%BE%D0%B2%D0%B5%D1%81%D1%82%D1%8C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39" y="390698"/>
            <a:ext cx="10981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теме </a:t>
            </a:r>
            <a:b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Произведения приключенческого жанра отечественных писателей» </a:t>
            </a:r>
            <a:b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 Булычев «Девочка, с которой ничего не случится»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76355" y="4859957"/>
            <a:ext cx="5353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литературы</a:t>
            </a:r>
          </a:p>
          <a:p>
            <a:pPr algn="r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Градобоевой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Натальи Борисовны</a:t>
            </a:r>
          </a:p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Кулаковская СОШ </a:t>
            </a:r>
          </a:p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Тюменского района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4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 и определите в какой главе говорится об этом </a:t>
            </a:r>
            <a:endParaRPr lang="ru-RU" dirty="0"/>
          </a:p>
        </p:txBody>
      </p:sp>
      <p:pic>
        <p:nvPicPr>
          <p:cNvPr id="7170" name="Picture 2" descr="https://fsd.videouroki.net/html/2018/05/02/v_5ae9c4dc9a69c/im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то из домашних питомцев Алисы умел разговаривать и читать?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 и определите в какой главе говорится об этом </a:t>
            </a:r>
            <a:endParaRPr lang="ru-RU" dirty="0"/>
          </a:p>
        </p:txBody>
      </p:sp>
      <p:pic>
        <p:nvPicPr>
          <p:cNvPr id="8194" name="Picture 2" descr="«Я их хотела оставить себе. Я же не знала, что человечество их ищет». Кого Алиса принесла в корзинке с земляникой?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пишите устройство, с помощью которого Алиса оказалась в гостях у писателя- фантаста Аркадия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 и определите в какой главе говорится об этом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5608"/>
            <a:ext cx="4938712" cy="3704034"/>
          </a:xfrm>
          <a:prstGeom prst="rect">
            <a:avLst/>
          </a:prstGeom>
        </p:spPr>
      </p:pic>
      <p:pic>
        <p:nvPicPr>
          <p:cNvPr id="9218" name="Picture 2" descr="Мало кто верил в успех этого эксперимента, однако выдающееся событие показывали все телеспутники мира. Что за событие изображено на иллюстрации?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 и определите в какой главе говорится об этом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5608"/>
            <a:ext cx="4938712" cy="3704034"/>
          </a:xfrm>
          <a:prstGeom prst="rect">
            <a:avLst/>
          </a:prstGeom>
        </p:spPr>
      </p:pic>
      <p:pic>
        <p:nvPicPr>
          <p:cNvPr id="10242" name="Picture 2" descr="Для кого и зачем профессор Селезнёв  стал писать записки  о приключениях Алисы?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 и определите в какой главе говорится об этом  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ого профессор повстречал в саду?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чему Игорь Всеволодович Можейко выбрал себе такой псевдоним? Чем Кир Булычёв увлекался в детстве? Как и почему Булычёв стал писать для детей? Где можно найти интересный материал об этом писателе? Какие фильмы сняты по произведениям Булычёва?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кроссворд по книге К. Булычева «Девочка , с которой ничего не случится»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По горизонтали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На какую планету взял Алису отец когда полетел на конференцию?</a:t>
            </a:r>
            <a:br>
              <a:rPr lang="ru-RU" dirty="0"/>
            </a:br>
            <a:r>
              <a:rPr lang="ru-RU" dirty="0"/>
              <a:t>3. Какое отчество было у Алисиной воспитательницы?</a:t>
            </a:r>
            <a:br>
              <a:rPr lang="ru-RU" dirty="0"/>
            </a:br>
            <a:r>
              <a:rPr lang="ru-RU" dirty="0"/>
              <a:t>7. На какой день пропала Алиса на Марсе?</a:t>
            </a:r>
            <a:br>
              <a:rPr lang="ru-RU" dirty="0"/>
            </a:br>
            <a:r>
              <a:rPr lang="ru-RU" dirty="0"/>
              <a:t>8. Как по-другому называется видеофон?</a:t>
            </a:r>
            <a:br>
              <a:rPr lang="ru-RU" dirty="0"/>
            </a:br>
            <a:r>
              <a:rPr lang="ru-RU" dirty="0"/>
              <a:t>11. На сколько часов кислорода в скафандре?</a:t>
            </a:r>
            <a:br>
              <a:rPr lang="ru-RU" dirty="0"/>
            </a:br>
            <a:r>
              <a:rPr lang="ru-RU" dirty="0"/>
              <a:t>12. Где нашли яйцо бронтозавра?</a:t>
            </a:r>
            <a:br>
              <a:rPr lang="ru-RU" dirty="0"/>
            </a:br>
            <a:endParaRPr lang="ru-RU" dirty="0"/>
          </a:p>
          <a:p>
            <a:r>
              <a:rPr lang="ru-RU" b="1" i="1" dirty="0"/>
              <a:t>По вертикали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Какое имя дала Алиса детёнышу бронтозавра?</a:t>
            </a:r>
            <a:br>
              <a:rPr lang="ru-RU" dirty="0"/>
            </a:br>
            <a:r>
              <a:rPr lang="ru-RU" dirty="0"/>
              <a:t>4. какое имя было у причиной </a:t>
            </a:r>
            <a:r>
              <a:rPr lang="ru-RU" dirty="0" err="1"/>
              <a:t>воспетательницы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5. От чего имени ведётся произведение?</a:t>
            </a:r>
            <a:br>
              <a:rPr lang="ru-RU" dirty="0"/>
            </a:br>
            <a:r>
              <a:rPr lang="ru-RU" dirty="0"/>
              <a:t>6. Кто нашёл яйцо бронтозавра?</a:t>
            </a:r>
            <a:br>
              <a:rPr lang="ru-RU" dirty="0"/>
            </a:br>
            <a:r>
              <a:rPr lang="ru-RU" dirty="0"/>
              <a:t>9. Как называлась река на которой нашли яйцо бронтозавра?</a:t>
            </a:r>
            <a:br>
              <a:rPr lang="ru-RU" dirty="0"/>
            </a:br>
            <a:r>
              <a:rPr lang="ru-RU" dirty="0"/>
              <a:t>10. Где работал отец Алисы?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8720" y="1845735"/>
            <a:ext cx="4829695" cy="41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 Булычёв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(настоящее имя — 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Всеволодович Можейко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 октября 1934– 5 сентября 2003 )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Изображение с сайта culture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26325"/>
            <a:ext cx="3986804" cy="40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2080" y="1737359"/>
            <a:ext cx="66252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писатель-фантаст, драматург, сценарист, литературовед, переводчик, историк.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исторических наук. Один из наиболее плодовитых советских фантастов 1960–1980-х годов. Создатель образа Алисы Селезнёвой, автор циклов о городе Великий Гусляр и о докторе Павлыше, альтернативно-исторической серии повестей и романов «Река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1982 году стал лауреатом Государственной премии СССР за сценарии к художественному фильму «Через тернии к звёздам» и полнометражному мультфильму «Тайна третьей планеты».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1994 году награждён орденом Российской Федерации «За заслуги перед Отечеством» 4-й степени.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2004 году Кир Булычёв посмертно стал лауреатом шестой международной премии в области фантастической литературы имени Аркадия и Бориса Стругацких («АБС-премия») в номинации «Критика и публицистика» за серию очерков «Падчерица эпохи»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1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ukadeti.ru/content/images/static/tale300x300/10425_1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972589"/>
            <a:ext cx="2402379" cy="19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ukadeti.ru/content/images/static/tale300x300/10432_11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91" y="3427313"/>
            <a:ext cx="286344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702" y="3150523"/>
            <a:ext cx="2601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5398"/>
                </a:solidFill>
                <a:latin typeface="Open Sans"/>
                <a:hlinkClick r:id="rId4"/>
              </a:rPr>
              <a:t>Миллион приключений</a:t>
            </a:r>
            <a:endParaRPr lang="ru-RU" b="1" dirty="0" smtClean="0">
              <a:solidFill>
                <a:srgbClr val="04539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666666"/>
                </a:solidFill>
                <a:latin typeface="Open Sans"/>
              </a:rPr>
              <a:t>В какие только переделки не попадает школьница Алиса со своими друзьями! Ребята устраивают незабываемые эксперименты…</a:t>
            </a:r>
            <a:endParaRPr lang="ru-RU" dirty="0">
              <a:solidFill>
                <a:srgbClr val="666666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2416" y="972589"/>
            <a:ext cx="2834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5398"/>
                </a:solidFill>
                <a:latin typeface="Open Sans"/>
                <a:hlinkClick r:id="rId5"/>
              </a:rPr>
              <a:t>День рождения Алисы</a:t>
            </a:r>
            <a:endParaRPr lang="ru-RU" b="1" dirty="0" smtClean="0">
              <a:solidFill>
                <a:srgbClr val="04539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666666"/>
                </a:solidFill>
                <a:latin typeface="Open Sans"/>
              </a:rPr>
              <a:t> Космический археолог </a:t>
            </a:r>
            <a:r>
              <a:rPr lang="ru-RU" dirty="0" err="1" smtClean="0">
                <a:solidFill>
                  <a:srgbClr val="666666"/>
                </a:solidFill>
                <a:latin typeface="Open Sans"/>
              </a:rPr>
              <a:t>Громозека</a:t>
            </a:r>
            <a:r>
              <a:rPr lang="ru-RU" dirty="0" smtClean="0">
                <a:solidFill>
                  <a:srgbClr val="666666"/>
                </a:solidFill>
                <a:latin typeface="Open Sans"/>
              </a:rPr>
              <a:t> отправляется в экспедицию, чтобы разгадать тайну далёкой планеты </a:t>
            </a:r>
            <a:r>
              <a:rPr lang="ru-RU" dirty="0" err="1" smtClean="0">
                <a:solidFill>
                  <a:srgbClr val="666666"/>
                </a:solidFill>
                <a:latin typeface="Open Sans"/>
              </a:rPr>
              <a:t>Колеиды</a:t>
            </a:r>
            <a:r>
              <a:rPr lang="ru-RU" dirty="0" smtClean="0">
                <a:solidFill>
                  <a:srgbClr val="666666"/>
                </a:solidFill>
                <a:latin typeface="Open Sans"/>
              </a:rPr>
              <a:t>. Столетия назад всё её население…</a:t>
            </a:r>
            <a:endParaRPr lang="ru-RU" b="0" i="0" dirty="0">
              <a:solidFill>
                <a:srgbClr val="666666"/>
              </a:solidFill>
              <a:effectLst/>
              <a:latin typeface="Open Sans"/>
            </a:endParaRPr>
          </a:p>
        </p:txBody>
      </p:sp>
      <p:pic>
        <p:nvPicPr>
          <p:cNvPr id="2054" name="Picture 6" descr="https://nukadeti.ru/content/images/static/tale200x200/10427_117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15" y="848373"/>
            <a:ext cx="2184517" cy="18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77005" y="814646"/>
            <a:ext cx="2601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Open Sans"/>
              </a:rPr>
              <a:t>Рыжий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фельд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 – маршал</a:t>
            </a:r>
          </a:p>
          <a:p>
            <a:r>
              <a:rPr lang="ru-RU" dirty="0" smtClean="0">
                <a:solidFill>
                  <a:srgbClr val="666666"/>
                </a:solidFill>
                <a:latin typeface="Open Sans"/>
              </a:rPr>
              <a:t>Обнаружив 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машину времени, Коля поспешил испытать чудо техники. Он отправился в далёкое будущее, где стал свидетелем…</a:t>
            </a:r>
            <a:endParaRPr lang="ru-RU" dirty="0"/>
          </a:p>
        </p:txBody>
      </p:sp>
      <p:pic>
        <p:nvPicPr>
          <p:cNvPr id="2056" name="Picture 8" descr="https://nukadeti.ru/content/images/static/tale300x300/11184_124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78" y="3427313"/>
            <a:ext cx="230649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83927" y="2690336"/>
            <a:ext cx="27930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Open Sans"/>
              </a:rPr>
              <a:t>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Сто лет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 тому вперед</a:t>
            </a:r>
          </a:p>
          <a:p>
            <a:r>
              <a:rPr lang="ru-RU" dirty="0" smtClean="0">
                <a:solidFill>
                  <a:srgbClr val="666666"/>
                </a:solidFill>
                <a:latin typeface="Open Sans"/>
              </a:rPr>
              <a:t>захватывающая 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повесть Кира Булычёва, которая пощекочет нервы ребятам. Алиса </a:t>
            </a:r>
            <a:r>
              <a:rPr lang="ru-RU" dirty="0" err="1">
                <a:solidFill>
                  <a:srgbClr val="666666"/>
                </a:solidFill>
                <a:latin typeface="Open Sans"/>
              </a:rPr>
              <a:t>Селезнёва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 попадает в жуткую ситуацию: её похищают прямо со съёмок фильма-сказки! Преступниками оказываются боевые роботы старого…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3535" y="141316"/>
            <a:ext cx="965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книг Кира Булычева для юных читателей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30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Работа с терминами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Фантастика ФАНТАСТИКА (от греч. phantastike — искусство воображать), форма отображения мира, при которой создается «сверхъестественная», «чудесная» картина Вселенной. В 19-20 веках развивается научная фантастика - вид художественной фантастики, посвященный художественному прогнозированию будущего. Многие прогнозы писателей-фантастов сбылись: стали реальностью путешествия в подводный мир и космос, приборы – помощники человека, роботы, клонирование. Всё это ещё несколько десятилетий назад казалось фантастическим.   Учащиеся объясняют, почему повести Булычёва они назвали фантастическими. Затем учитель постепенно выводит на экран фрагменты словарных статей о фантастике. Дети подтверждают своё предположение о жанре прочитанных произведений, опираясь на этот материал.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весть повесть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737360"/>
            <a:ext cx="3732097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еожиданный случай в жизни, происшествие. Интересное, занимательное происшествие (в литературном или театральном произведении)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1" y="4064924"/>
            <a:ext cx="4064923" cy="20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любителей приключений.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Девочка, с которой ничего не случитс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2096294"/>
            <a:ext cx="3850005" cy="41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Девочка, с которой ничего не случится — цикл рассказов Кира Булычёва для маленьких любителей приключений. На страницах книги рассказывается о детстве Алисы — необычной девчушки, родившейся в семье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Малышка обладает способностью неожиданно исчезать и совершать удивительные открытия. Она спасает от голода бронтозавра, находит пирамиды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тутексов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переносится в далёкое прошлое, где знакомится с писателем. История непоседы Алисы увлечёт детей и приобщит их к фантастической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29540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«Девочка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 которой ничего не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случиться»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«Рассказы о жизни маленькой девочки в XXI веке, записанные её отцом».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92D050"/>
                </a:solidFill>
              </a:rPr>
              <a:t>Оглавление</a:t>
            </a:r>
          </a:p>
          <a:p>
            <a:r>
              <a:rPr lang="ru-RU" dirty="0" smtClean="0"/>
              <a:t>1. Я набираю номер.</a:t>
            </a:r>
          </a:p>
          <a:p>
            <a:r>
              <a:rPr lang="ru-RU" dirty="0" smtClean="0"/>
              <a:t>2. Бронтя.</a:t>
            </a:r>
          </a:p>
          <a:p>
            <a:r>
              <a:rPr lang="ru-RU" dirty="0" smtClean="0"/>
              <a:t>3. Тутексы.</a:t>
            </a:r>
          </a:p>
          <a:p>
            <a:r>
              <a:rPr lang="ru-RU" dirty="0" smtClean="0"/>
              <a:t>4. Застенчивый Шуша.</a:t>
            </a:r>
          </a:p>
          <a:p>
            <a:r>
              <a:rPr lang="ru-RU" dirty="0" smtClean="0"/>
              <a:t>5.  Об одном привидении.</a:t>
            </a:r>
          </a:p>
          <a:p>
            <a:r>
              <a:rPr lang="ru-RU" dirty="0" smtClean="0"/>
              <a:t>6. Пропавшие гости.</a:t>
            </a:r>
          </a:p>
          <a:p>
            <a:r>
              <a:rPr lang="ru-RU" dirty="0" smtClean="0"/>
              <a:t>7. Свой человек в прошлом</a:t>
            </a:r>
            <a:endParaRPr lang="ru-RU" dirty="0"/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70" y="3561235"/>
            <a:ext cx="1810500" cy="21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14" y="3577242"/>
            <a:ext cx="1732456" cy="22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71" y="3558541"/>
            <a:ext cx="1863036" cy="23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429" y="1776844"/>
            <a:ext cx="2479541" cy="1639546"/>
          </a:xfrm>
          <a:prstGeom prst="rect">
            <a:avLst/>
          </a:prstGeom>
        </p:spPr>
      </p:pic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84" y="1776844"/>
            <a:ext cx="1765096" cy="17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написаны от лица папы Алисы, профессора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Селезнёва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 героиня названа в честь дочери автора Алисы), которому в следующих повестях автор даст своё настоящее имя — Игорь. В семи рассказах автор рассказывает о всевозможных приключениях Алисы на Земле, в космосе и во времени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 написаны в 1965 году и впервые опубликованы в альманахе «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ир приключений (альманах) (страница отсутствует)"/>
              </a:rPr>
              <a:t>Мир приключений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1974 года цикл рассказов и примыкающие к нему повести «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Путешествие Алисы"/>
              </a:rPr>
              <a:t>Путешествие Алисы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День рождения Алисы (повесть)"/>
              </a:rPr>
              <a:t>День рождения Алисы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вошли в авторский сборник Булычёва «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Девочка с Земли"/>
              </a:rPr>
              <a:t>Девочка с Земли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Иллюстратором книги был 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игунов, Евгений Тихонович"/>
              </a:rPr>
              <a:t>Евгений Мигунов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именно его иллюстрации во многом определили образ Алисы Селезнёвой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181060"/>
            <a:ext cx="4937125" cy="33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717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Словарная работа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*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видеофон,  продуктопровод, 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космобиологи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интервидение,  скафандр, бронтозавр, звездолетчики,  телестанция, 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тутексы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микропроектор, 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лабуцильцы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ветром сдуло , умыл руки,   марсиане,  интернат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Сопоставьте героев и главы из книги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99CB38"/>
              </a:buClr>
            </a:pPr>
            <a:r>
              <a:rPr lang="ru-RU" u="sng" dirty="0">
                <a:solidFill>
                  <a:srgbClr val="92D050"/>
                </a:solidFill>
              </a:rPr>
              <a:t>Оглавление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1. Я набираю номер.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Бронтя.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Тутексы.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4. Застенчивый Шуша.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5.  Об одном привидении.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6. Пропавшие гости.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7. Свой человек в прошлом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7045" y="1954109"/>
            <a:ext cx="5128635" cy="35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458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Times New Roman</vt:lpstr>
      <vt:lpstr>Ретро</vt:lpstr>
      <vt:lpstr>Презентация PowerPoint</vt:lpstr>
      <vt:lpstr>Кир Булычёв  (настоящее имя — Игорь Всеволодович Можейко)  (18 октября 1934– 5 сентября 2003 ) </vt:lpstr>
      <vt:lpstr>Презентация PowerPoint</vt:lpstr>
      <vt:lpstr>Работа с терминами </vt:lpstr>
      <vt:lpstr>Для маленьких любителей приключений.</vt:lpstr>
      <vt:lpstr>«Девочка,  с которой ничего не случиться» «Рассказы о жизни маленькой девочки в XXI веке, записанные её отцом».</vt:lpstr>
      <vt:lpstr>История создания </vt:lpstr>
      <vt:lpstr> Словарная работа </vt:lpstr>
      <vt:lpstr>Сопоставьте героев и главы из книги</vt:lpstr>
      <vt:lpstr>Ответьте на вопрос и определите в какой главе говорится об этом </vt:lpstr>
      <vt:lpstr>Ответьте на вопрос и определите в какой главе говорится об этом </vt:lpstr>
      <vt:lpstr>Ответьте на вопрос и определите в какой главе говорится об этом </vt:lpstr>
      <vt:lpstr>Ответьте на вопрос и определите в какой главе говорится об этом </vt:lpstr>
      <vt:lpstr>Ответьте на вопрос и определите в какой главе говорится об этом  </vt:lpstr>
      <vt:lpstr>Решите кроссворд по книге К. Булычева «Девочка , с которой ничего не случится»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2025-01-28T03:08:32Z</dcterms:created>
  <dcterms:modified xsi:type="dcterms:W3CDTF">2025-04-09T12:15:09Z</dcterms:modified>
</cp:coreProperties>
</file>