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7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87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48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48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6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38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07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39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8267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4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98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7DDD-6A4A-49B4-9DD0-FD8F5290CFF3}" type="datetimeFigureOut">
              <a:rPr lang="ru-RU" smtClean="0"/>
              <a:t>02.02.2025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39A25-8116-42BA-A11A-A0F41F6DD8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8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09368" y="432666"/>
            <a:ext cx="57278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</a:rPr>
              <a:t>Афганская война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</a:rPr>
              <a:t>   (1979-1989 год)</a:t>
            </a:r>
          </a:p>
        </p:txBody>
      </p:sp>
    </p:spTree>
    <p:extLst>
      <p:ext uri="{BB962C8B-B14F-4D97-AF65-F5344CB8AC3E}">
        <p14:creationId xmlns:p14="http://schemas.microsoft.com/office/powerpoint/2010/main" val="77357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42391"/>
            <a:ext cx="9144000" cy="5373217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54129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push dir="u"/>
      </p:transition>
    </mc:Choice>
    <mc:Fallback>
      <p:transition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6671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02" y="1340768"/>
            <a:ext cx="9149202" cy="36186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47640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background"/>
          <p:cNvPicPr>
            <a:picLocks noChangeAspect="1" noChangeArrowheads="1"/>
          </p:cNvPicPr>
          <p:nvPr/>
        </p:nvPicPr>
        <p:blipFill rotWithShape="1">
          <a:blip r:embed="rId2"/>
          <a:srcRect l="15744" t="9050" r="18107" b="43701"/>
          <a:stretch/>
        </p:blipFill>
        <p:spPr bwMode="auto">
          <a:xfrm>
            <a:off x="0" y="1041543"/>
            <a:ext cx="9223514" cy="4941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46029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8153" y="346348"/>
            <a:ext cx="9240306" cy="6165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2468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40" y="527006"/>
            <a:ext cx="9123260" cy="5803988"/>
          </a:xfrm>
          <a:prstGeom prst="rect">
            <a:avLst/>
          </a:prstGeom>
          <a:noFill/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96611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09368" y="432666"/>
            <a:ext cx="572785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5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</a:rPr>
              <a:t>Афганская война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ahoma" panose="020B0604030504040204" pitchFamily="34" charset="0"/>
              </a:rPr>
              <a:t>   (1979-1989 год)</a:t>
            </a:r>
          </a:p>
        </p:txBody>
      </p:sp>
    </p:spTree>
    <p:extLst>
      <p:ext uri="{BB962C8B-B14F-4D97-AF65-F5344CB8AC3E}">
        <p14:creationId xmlns:p14="http://schemas.microsoft.com/office/powerpoint/2010/main" val="256268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14</Words>
  <Application>Microsoft Office PowerPoint</Application>
  <PresentationFormat>Экран (4:3)</PresentationFormat>
  <Paragraphs>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2025-02-02T13:16:10Z</dcterms:created>
  <dcterms:modified xsi:type="dcterms:W3CDTF">2025-02-02T13:42:59Z</dcterms:modified>
</cp:coreProperties>
</file>