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8" r:id="rId3"/>
    <p:sldId id="260" r:id="rId4"/>
    <p:sldId id="262" r:id="rId5"/>
    <p:sldId id="270" r:id="rId6"/>
    <p:sldId id="272" r:id="rId7"/>
    <p:sldId id="273" r:id="rId8"/>
    <p:sldId id="277" r:id="rId9"/>
    <p:sldId id="279" r:id="rId10"/>
    <p:sldId id="265" r:id="rId11"/>
    <p:sldId id="266" r:id="rId12"/>
    <p:sldId id="275" r:id="rId13"/>
    <p:sldId id="276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713" autoAdjust="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98FF-1A34-4864-A352-1584A430FAE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4A11B-B1EC-4C9D-A365-E6AE9F3A4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7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4A11B-B1EC-4C9D-A365-E6AE9F3A4A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4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69CE-D508-4386-A027-450DB9645675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800-0C24-4553-909C-5F4A444AB7D9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6D2-4215-4A49-9C92-8E3452D68F5E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54DA27-BE1D-4DCB-ABED-ECB72D11A22A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4A67-94D7-41B3-9C0E-3E1BE120D989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740-3480-45C8-A02F-720EEA2EC5CA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C2BD-365B-4D9A-891A-F1B722B0D51E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7AED-1582-4BE0-AFDA-5E0C2EDB54AF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6C0-8B7A-4885-A55A-FB15670B9518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78B9D6-AD88-4FAC-9688-94E9896CECAD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046B-D799-4AF8-B107-8969C4B981A4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E8446B-9DD6-47B6-B1E4-CAF34AAC9DDB}" type="datetime1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0"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audio" Target="file:///H:\3.&#1042;&#1086;&#1089;&#1090;&#1086;&#1095;&#1085;&#1072;&#1103;%20&#1076;&#1086;%2040%20&#1089;&#1077;&#1082;&#1091;&#1085;&#1076;&#1099;.mp3" TargetMode="Externa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NULL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Александр\Desktop\154394__game-of-chess_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42925"/>
            <a:ext cx="8715436" cy="5772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0042"/>
            <a:ext cx="8305800" cy="500066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Расскажем вам легенду как появились шахматы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571480"/>
            <a:ext cx="7772400" cy="1500198"/>
          </a:xfrm>
        </p:spPr>
        <p:txBody>
          <a:bodyPr>
            <a:noAutofit/>
          </a:bodyPr>
          <a:lstStyle/>
          <a:p>
            <a:r>
              <a:rPr lang="ru-RU" sz="7200" b="1" smtClean="0">
                <a:solidFill>
                  <a:schemeClr val="tx1"/>
                </a:solidFill>
              </a:rPr>
              <a:t>История шахмат 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3.Восточная до 40 секунд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77562.5625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артинки история шахмат\81339574_3911698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5"/>
            <a:ext cx="5214974" cy="428627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Мудрец рассказал   об этой игре. </a:t>
            </a:r>
            <a:r>
              <a:rPr lang="ru-RU" sz="2400" b="1" dirty="0" err="1" smtClean="0">
                <a:solidFill>
                  <a:schemeClr val="bg1"/>
                </a:solidFill>
              </a:rPr>
              <a:t>Баграму</a:t>
            </a:r>
            <a:r>
              <a:rPr lang="ru-RU" sz="2400" b="1" dirty="0" smtClean="0">
                <a:solidFill>
                  <a:schemeClr val="bg1"/>
                </a:solidFill>
              </a:rPr>
              <a:t> очень понравились </a:t>
            </a:r>
            <a:r>
              <a:rPr lang="ru-RU" sz="2400" b="1" dirty="0" err="1" smtClean="0">
                <a:solidFill>
                  <a:schemeClr val="bg1"/>
                </a:solidFill>
              </a:rPr>
              <a:t>шахматы.С</a:t>
            </a:r>
            <a:r>
              <a:rPr lang="ru-RU" sz="2400" b="1" dirty="0" smtClean="0">
                <a:solidFill>
                  <a:schemeClr val="bg1"/>
                </a:solidFill>
              </a:rPr>
              <a:t> тех пор в Индии перестали войны.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21495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Велел Баграм  своим </a:t>
            </a:r>
            <a:r>
              <a:rPr lang="ru-RU" sz="2000" b="1" dirty="0" err="1" smtClean="0">
                <a:solidFill>
                  <a:schemeClr val="bg1"/>
                </a:solidFill>
              </a:rPr>
              <a:t>подданым</a:t>
            </a:r>
            <a:r>
              <a:rPr lang="ru-RU" sz="2000" b="1" dirty="0" smtClean="0">
                <a:solidFill>
                  <a:schemeClr val="bg1"/>
                </a:solidFill>
              </a:rPr>
              <a:t> научиться этой игре и теперь вел бои на шахматной доске. Захотел он отблагодарить  мудреца и спросил </a:t>
            </a:r>
            <a:r>
              <a:rPr lang="ru-RU" sz="2000" b="1" dirty="0" err="1" smtClean="0">
                <a:solidFill>
                  <a:schemeClr val="bg1"/>
                </a:solidFill>
              </a:rPr>
              <a:t>его,какую</a:t>
            </a:r>
            <a:r>
              <a:rPr lang="ru-RU" sz="2000" b="1" dirty="0" smtClean="0">
                <a:solidFill>
                  <a:schemeClr val="bg1"/>
                </a:solidFill>
              </a:rPr>
              <a:t>  бы он хотел получить награду.</a:t>
            </a:r>
            <a:endParaRPr lang="ru-RU" sz="2000" dirty="0"/>
          </a:p>
        </p:txBody>
      </p:sp>
    </p:spTree>
  </p:cSld>
  <p:clrMapOvr>
    <a:masterClrMapping/>
  </p:clrMapOvr>
  <p:transition spd="slow" advClick="0" advTm="2881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артинки история шахмат\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29486" cy="48577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7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Мудрец велел положить на первую клетку шахматной доски одно пшеничное </a:t>
            </a:r>
            <a:r>
              <a:rPr lang="ru-RU" sz="2000" b="1" dirty="0" err="1" smtClean="0">
                <a:solidFill>
                  <a:schemeClr val="bg1"/>
                </a:solidFill>
              </a:rPr>
              <a:t>зернышко,на</a:t>
            </a:r>
            <a:r>
              <a:rPr lang="ru-RU" sz="2000" b="1" dirty="0" smtClean="0">
                <a:solidFill>
                  <a:schemeClr val="bg1"/>
                </a:solidFill>
              </a:rPr>
              <a:t> вторую два </a:t>
            </a:r>
            <a:r>
              <a:rPr lang="ru-RU" sz="2000" b="1" dirty="0" err="1" smtClean="0">
                <a:solidFill>
                  <a:schemeClr val="bg1"/>
                </a:solidFill>
              </a:rPr>
              <a:t>зернышка,на</a:t>
            </a:r>
            <a:r>
              <a:rPr lang="ru-RU" sz="2000" b="1" dirty="0" smtClean="0">
                <a:solidFill>
                  <a:schemeClr val="bg1"/>
                </a:solidFill>
              </a:rPr>
              <a:t> третью четыре, и на каждую последующую клетку  в 2 раза зерна больше.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500703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Вот так ты ценишь мою щедрость –обиделся Баграм.  Хорошо, я дам тебе столько зерен, сколько ты просишь. Когда слуги подсчитали, оказалось что зерна нужно было столько много, больше чем песчинок в пустыне.</a:t>
            </a: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500166" y="6357958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784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Вот такая легенда.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 тех пор в шахматы играют и взрослые и дети.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170" name="AutoShape 2" descr="http://%D1%82%D0%B5%D1%80%D1%80%D0%B8%D1%82%D0%BE%D1%80%D0%B8%D1%8F%D1%88%D0%B0%D1%85%D0%BC%D0%B0%D1%82.%D1%80%D1%84/uploads/images/00/00/37/2013/06/14/768a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Александр\Desktop\768a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643470" cy="45005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928934"/>
            <a:ext cx="44291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32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2"/>
                </a:solidFill>
              </a:rPr>
              <a:t>1.В какой стране появились шахматы?</a:t>
            </a:r>
          </a:p>
          <a:p>
            <a:pPr>
              <a:buNone/>
            </a:pPr>
            <a:endParaRPr lang="ru-RU" sz="32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Вам понравилась легенда?</a:t>
            </a:r>
            <a:br>
              <a:rPr lang="ru-RU" dirty="0" smtClean="0"/>
            </a:br>
            <a:r>
              <a:rPr lang="ru-RU" dirty="0" smtClean="0"/>
              <a:t>Давайте вместе ответим на вопросы</a:t>
            </a:r>
            <a:endParaRPr lang="ru-RU" dirty="0"/>
          </a:p>
        </p:txBody>
      </p:sp>
      <p:pic>
        <p:nvPicPr>
          <p:cNvPr id="4" name="Picture 2" descr="C:\Users\Александр\Desktop\инд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85992"/>
            <a:ext cx="6167967" cy="39004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9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sz="6000" dirty="0" smtClean="0">
                <a:solidFill>
                  <a:schemeClr val="bg2"/>
                </a:solidFill>
              </a:rPr>
              <a:t>2.Скольке лет игре ?</a:t>
            </a:r>
            <a:br>
              <a:rPr lang="ru-RU" sz="6000" dirty="0" smtClean="0">
                <a:solidFill>
                  <a:schemeClr val="bg2"/>
                </a:solidFill>
              </a:rPr>
            </a:br>
            <a:endParaRPr lang="ru-RU" dirty="0"/>
          </a:p>
        </p:txBody>
      </p:sp>
      <p:pic>
        <p:nvPicPr>
          <p:cNvPr id="2052" name="Picture 4" descr="C:\Users\Александр\Desktop\img-20150103121034-5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4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ександр\Desktop\3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76288"/>
            <a:ext cx="8572500" cy="530542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"/>
          </a:xfrm>
        </p:spPr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3.Сколько  армий на  шахматной доске?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/>
            </a:r>
            <a:br>
              <a:rPr lang="ru-RU" sz="4400" dirty="0" smtClean="0">
                <a:solidFill>
                  <a:schemeClr val="bg2"/>
                </a:solidFill>
              </a:rPr>
            </a:br>
            <a:r>
              <a:rPr lang="ru-RU" sz="4400" dirty="0" smtClean="0">
                <a:solidFill>
                  <a:schemeClr val="bg2"/>
                </a:solidFill>
              </a:rPr>
              <a:t>       </a:t>
            </a:r>
            <a:endParaRPr lang="ru-RU" dirty="0"/>
          </a:p>
        </p:txBody>
      </p:sp>
    </p:spTree>
  </p:cSld>
  <p:clrMapOvr>
    <a:masterClrMapping/>
  </p:clrMapOvr>
  <p:transition spd="slow" advClick="0" advTm="89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ксандр\Desktop\Photo1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900988" cy="5924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76673"/>
            <a:ext cx="778674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далекой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стране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7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0003-003-Ind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86808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2919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 страна называется  </a:t>
            </a:r>
            <a:endParaRPr lang="ru-RU" sz="2400" dirty="0"/>
          </a:p>
        </p:txBody>
      </p:sp>
    </p:spTree>
  </p:cSld>
  <p:clrMapOvr>
    <a:masterClrMapping/>
  </p:clrMapOvr>
  <p:transition spd="slow" advClick="0" advTm="366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440" y="1071546"/>
            <a:ext cx="7703409" cy="5138737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900" dirty="0" smtClean="0">
                <a:solidFill>
                  <a:schemeClr val="bg2">
                    <a:lumMod val="75000"/>
                  </a:schemeClr>
                </a:solidFill>
              </a:rPr>
              <a:t>2000 лет назад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жил-был один человек.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8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46434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152400"/>
            <a:ext cx="2471726" cy="54197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bg1"/>
                </a:solidFill>
              </a:rPr>
              <a:t>Звали его раджа -БАГРАМ, по-индийски «раджа» это король.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Он очень любил воевать со своими соседями.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992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юге, востоке, западе, севере 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Тем самым довел Индию до разорения. Мудрецы ломали голову над тем, как остановить  войну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Users\Александр\Desktop\1368598548_untitle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781804" cy="50863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11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57216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>
                <a:solidFill>
                  <a:schemeClr val="bg1"/>
                </a:solidFill>
              </a:rPr>
              <a:t> Был мудрец у раджи </a:t>
            </a:r>
            <a:r>
              <a:rPr lang="ru-RU" sz="4400" dirty="0" err="1" smtClean="0">
                <a:solidFill>
                  <a:schemeClr val="bg1"/>
                </a:solidFill>
              </a:rPr>
              <a:t>Баграма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и придумал он 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7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img-20150103121034-5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715304" cy="57864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Игрушечную войну- </a:t>
            </a:r>
            <a:r>
              <a:rPr lang="ru-RU" sz="6700" b="1" dirty="0" smtClean="0">
                <a:solidFill>
                  <a:schemeClr val="bg1"/>
                </a:solidFill>
              </a:rPr>
              <a:t>ШАХМАТЫ</a:t>
            </a:r>
            <a:endParaRPr lang="ru-RU" sz="67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0529" y="3244334"/>
            <a:ext cx="372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……</a:t>
            </a:r>
            <a:endParaRPr lang="ru-RU" dirty="0"/>
          </a:p>
        </p:txBody>
      </p:sp>
    </p:spTree>
  </p:cSld>
  <p:clrMapOvr>
    <a:masterClrMapping/>
  </p:clrMapOvr>
  <p:transition spd="slow" advClick="0" advTm="33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feZ60s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358246" cy="46434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 каждого играющего есть своя армия-могучие слоны, </a:t>
            </a:r>
            <a:r>
              <a:rPr lang="ru-RU" sz="2400" b="1" dirty="0" err="1" smtClean="0">
                <a:solidFill>
                  <a:schemeClr val="bg1"/>
                </a:solidFill>
              </a:rPr>
              <a:t>конница,советники,король,солдаты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побеждает тот, кто хитрее.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97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180</Words>
  <Application>Microsoft Office PowerPoint</Application>
  <PresentationFormat>Экран (4:3)</PresentationFormat>
  <Paragraphs>32</Paragraphs>
  <Slides>15</Slides>
  <Notes>1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Бумажная</vt:lpstr>
      <vt:lpstr>История шахмат </vt:lpstr>
      <vt:lpstr>Презентация PowerPoint</vt:lpstr>
      <vt:lpstr>Презентация PowerPoint</vt:lpstr>
      <vt:lpstr>     2000 лет назад   жил-был один человек.</vt:lpstr>
      <vt:lpstr>                      Звали его раджа -БАГРАМ, по-индийски «раджа» это король. Он очень любил воевать со своими соседями. </vt:lpstr>
      <vt:lpstr>На юге, востоке, западе, севере . Тем самым довел Индию до разорения. Мудрецы ломали голову над тем, как остановить  войну. </vt:lpstr>
      <vt:lpstr>          Был мудрец у раджи Баграма. и придумал он …</vt:lpstr>
      <vt:lpstr>Игрушечную войну- ШАХМАТЫ</vt:lpstr>
      <vt:lpstr>      </vt:lpstr>
      <vt:lpstr>    </vt:lpstr>
      <vt:lpstr>Презентация PowerPoint</vt:lpstr>
      <vt:lpstr>Вот такая легенда. С тех пор в шахматы играют и взрослые и дети.</vt:lpstr>
      <vt:lpstr>Вам понравилась легенда? Давайте вместе ответим на вопросы</vt:lpstr>
      <vt:lpstr>      2.Скольке лет игре ? </vt:lpstr>
      <vt:lpstr> 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шахмат</dc:title>
  <dc:creator>Александр</dc:creator>
  <cp:lastModifiedBy>user</cp:lastModifiedBy>
  <cp:revision>36</cp:revision>
  <dcterms:created xsi:type="dcterms:W3CDTF">2014-09-30T17:57:46Z</dcterms:created>
  <dcterms:modified xsi:type="dcterms:W3CDTF">2019-08-29T02:13:24Z</dcterms:modified>
</cp:coreProperties>
</file>