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128392"/>
            <a:ext cx="4464968" cy="457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энергетические напитки влияют на здоровье человека</a:t>
            </a:r>
          </a:p>
          <a:p>
            <a:r>
              <a:rPr lang="ru-RU" sz="1050" dirty="0"/>
              <a:t/>
            </a:r>
            <a:br>
              <a:rPr lang="ru-RU" sz="1050" dirty="0"/>
            </a:b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Вред энергетиков на организм и психику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168352" cy="31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200" dirty="0" smtClean="0"/>
              <a:t>В </a:t>
            </a:r>
            <a:r>
              <a:rPr lang="ru-RU" sz="2200" dirty="0" err="1" smtClean="0"/>
              <a:t>Monster</a:t>
            </a:r>
            <a:r>
              <a:rPr lang="ru-RU" sz="2200" dirty="0" smtClean="0"/>
              <a:t> </a:t>
            </a:r>
            <a:r>
              <a:rPr lang="ru-RU" sz="2200" dirty="0" err="1"/>
              <a:t>Energy</a:t>
            </a:r>
            <a:r>
              <a:rPr lang="ru-RU" sz="2200" dirty="0"/>
              <a:t> объемом 500 миллилитров содержится 54 грамма сахара и 160 миллиграммов кофеина, в то время как допустимая в Великобритании дневная норма — 30 граммов сахара. Производитель напитка рекомендует выпивать не более 1,36 литра энергетика в день, однако 21-летний Винни употреблял три литра.</a:t>
            </a:r>
          </a:p>
          <a:p>
            <a:pPr fontAlgn="base"/>
            <a:r>
              <a:rPr lang="ru-RU" sz="2200" dirty="0"/>
              <a:t>«Сначала я пил по одной банке во время завтрака, обеда и ужина, и в течение дня оставался бодрым», — рассказывает британец. В октябре 2017 года он стал закупать продукцию упаковками, рассуждая, что это «более разумная трата денег, нежели покупка по одной банке». Тогда у парня развилась зависимость, и каждый раз, когда Винни отказывался от напитка, он страдал от головных болей и спазмов в мышцах.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66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Из-за стыда перед окружающими Винни перестал посещать колледж. Он постоянно сидит дома и никуда не выходит. Парень утверждает, что практически ничего не может делать, поэтому позволяет себе лежать в одиночестве и думать о будущем. «Глядя на зубы, я понимал, что натворил — я полностью разрушил свою жизнь», — </a:t>
            </a:r>
            <a:r>
              <a:rPr lang="ru-RU" sz="2000" dirty="0" smtClean="0"/>
              <a:t>заявил он журналистам.</a:t>
            </a:r>
            <a:endParaRPr lang="ru-RU" sz="2000" dirty="0"/>
          </a:p>
        </p:txBody>
      </p:sp>
      <p:pic>
        <p:nvPicPr>
          <p:cNvPr id="4" name="Picture 2" descr="https://bigpicture.ru/wp-content/uploads/2019/02/IMG_2714-8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51910"/>
            <a:ext cx="4785048" cy="26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6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Мифы об </a:t>
            </a:r>
            <a:r>
              <a:rPr lang="ru-RU" b="1" dirty="0" smtClean="0"/>
              <a:t>энергетиках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609" y="1556792"/>
            <a:ext cx="4846312" cy="4572000"/>
          </a:xfrm>
        </p:spPr>
        <p:txBody>
          <a:bodyPr>
            <a:normAutofit/>
          </a:bodyPr>
          <a:lstStyle/>
          <a:p>
            <a:r>
              <a:rPr lang="ru-RU" sz="1800" b="1" dirty="0"/>
              <a:t>Миф 1:</a:t>
            </a:r>
            <a:r>
              <a:rPr lang="ru-RU" sz="1800" dirty="0"/>
              <a:t> Энергетики безопасны, если пить их редко.</a:t>
            </a:r>
          </a:p>
          <a:p>
            <a:pPr lvl="1"/>
            <a:r>
              <a:rPr lang="ru-RU" sz="1800" b="1" dirty="0"/>
              <a:t>Реальность:</a:t>
            </a:r>
            <a:r>
              <a:rPr lang="ru-RU" sz="1800" dirty="0"/>
              <a:t> Даже разовое употребление может вызвать негативные эффекты.</a:t>
            </a:r>
          </a:p>
          <a:p>
            <a:r>
              <a:rPr lang="ru-RU" sz="1800" b="1" dirty="0"/>
              <a:t>Миф 2:</a:t>
            </a:r>
            <a:r>
              <a:rPr lang="ru-RU" sz="1800" dirty="0"/>
              <a:t> Энергетики помогают улучшить спортивные результаты.</a:t>
            </a:r>
          </a:p>
          <a:p>
            <a:pPr lvl="1"/>
            <a:r>
              <a:rPr lang="ru-RU" sz="1800" b="1" dirty="0"/>
              <a:t>Реальность:</a:t>
            </a:r>
            <a:r>
              <a:rPr lang="ru-RU" sz="1800" dirty="0"/>
              <a:t> Они повышают нагрузку на сердце, что опасно при физических нагрузках.</a:t>
            </a:r>
          </a:p>
          <a:p>
            <a:r>
              <a:rPr lang="ru-RU" sz="1800" b="1" dirty="0"/>
              <a:t>Миф 3:</a:t>
            </a:r>
            <a:r>
              <a:rPr lang="ru-RU" sz="1800" dirty="0"/>
              <a:t> Энергетики содержат полезные витамины.</a:t>
            </a:r>
          </a:p>
          <a:p>
            <a:pPr lvl="1"/>
            <a:r>
              <a:rPr lang="ru-RU" sz="1800" b="1" dirty="0"/>
              <a:t>Реальность:</a:t>
            </a:r>
            <a:r>
              <a:rPr lang="ru-RU" sz="1800" dirty="0"/>
              <a:t> Витамины в таких дозах не усваиваются должным образом.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привычкой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32121" y="1556792"/>
            <a:ext cx="5396209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Постепенно </a:t>
            </a:r>
            <a:r>
              <a:rPr lang="ru-RU" dirty="0"/>
              <a:t>снижать количество употребляемых энергетиков, чтобы избежать синдрома отмены (головные боли, раздражительность, усталость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Заменить энергетик сначала на газировку, потом на сок, потом на фрукты и воду. </a:t>
            </a:r>
            <a:endParaRPr lang="ru-RU" dirty="0"/>
          </a:p>
          <a:p>
            <a:r>
              <a:rPr lang="ru-RU" dirty="0"/>
              <a:t>Ведение дневника, чтобы отслеживать, сколько энергетиков выпивается в </a:t>
            </a:r>
            <a:r>
              <a:rPr lang="ru-RU" dirty="0" smtClean="0"/>
              <a:t>день и </a:t>
            </a:r>
            <a:r>
              <a:rPr lang="ru-RU" dirty="0"/>
              <a:t>в каких ситуациях это происходит.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35905"/>
            <a:ext cx="3744416" cy="39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0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Поиск </a:t>
            </a:r>
            <a:r>
              <a:rPr lang="ru-RU" b="1" dirty="0" smtClean="0"/>
              <a:t>альтернатив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1800" dirty="0" smtClean="0"/>
              <a:t>Регулярный </a:t>
            </a:r>
            <a:r>
              <a:rPr lang="ru-RU" sz="1800" dirty="0"/>
              <a:t>сон (7–9 часов в сутки).</a:t>
            </a:r>
          </a:p>
          <a:p>
            <a:pPr lvl="1"/>
            <a:r>
              <a:rPr lang="ru-RU" sz="1800" dirty="0"/>
              <a:t>Сбалансированное питание, богатое витаминами и минералами.</a:t>
            </a:r>
          </a:p>
          <a:p>
            <a:pPr lvl="1"/>
            <a:r>
              <a:rPr lang="ru-RU" sz="1800" dirty="0"/>
              <a:t>Физическая активность (например, короткие прогулки или зарядка).</a:t>
            </a:r>
          </a:p>
          <a:p>
            <a:pPr lvl="1"/>
            <a:r>
              <a:rPr lang="ru-RU" sz="1800" dirty="0"/>
              <a:t>Употребление воды (обезвоживание часто вызывает чувство усталости</a:t>
            </a:r>
            <a:r>
              <a:rPr lang="ru-RU" sz="1800" dirty="0" smtClean="0"/>
              <a:t>).</a:t>
            </a:r>
            <a:endParaRPr lang="en-US" sz="1800" dirty="0" smtClean="0"/>
          </a:p>
          <a:p>
            <a:pPr lvl="1"/>
            <a:r>
              <a:rPr lang="ru-RU" sz="1800" dirty="0" smtClean="0"/>
              <a:t>Музыка, которая помогает взбодриться </a:t>
            </a:r>
            <a:endParaRPr lang="en-US" sz="1800" dirty="0" smtClean="0"/>
          </a:p>
          <a:p>
            <a:pPr lvl="1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503290" cy="35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альтернатив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Постепенно заменять энергетики на менее вредные источники энергии, например, зеленый чай или натуральный кофе в умеренных количествах. </a:t>
            </a:r>
            <a:r>
              <a:rPr lang="ru-RU" sz="2000" b="1" dirty="0" smtClean="0"/>
              <a:t>Матча может стать альтернативой кофе как источник энергии</a:t>
            </a:r>
            <a:r>
              <a:rPr lang="ru-RU" sz="2000" dirty="0" smtClean="0"/>
              <a:t>. В отличие от кофе, матча обеспечивает организм энергией в течение 4–6 часов, в то время как кофе даёт всплеск энергии в течение 1–2 часов, за которым следуют энергетическое затишье и упадок сил.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4968552" cy="26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4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Управление </a:t>
            </a:r>
            <a:r>
              <a:rPr lang="ru-RU" b="1" dirty="0" smtClean="0"/>
              <a:t>стрессом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Найти баланс между работой, отдыхом и личной жизнью (Круг своих сфер жизни)</a:t>
            </a:r>
            <a:endParaRPr lang="ru-RU" b="1" dirty="0"/>
          </a:p>
          <a:p>
            <a:r>
              <a:rPr lang="ru-RU" dirty="0" smtClean="0"/>
              <a:t>Если энергетик употребляется из-за стресса </a:t>
            </a:r>
            <a:r>
              <a:rPr lang="ru-RU" dirty="0"/>
              <a:t>или перегрузок, </a:t>
            </a:r>
            <a:r>
              <a:rPr lang="ru-RU" dirty="0" smtClean="0"/>
              <a:t>техники </a:t>
            </a:r>
            <a:r>
              <a:rPr lang="ru-RU" dirty="0"/>
              <a:t>управления стрессом:</a:t>
            </a:r>
          </a:p>
          <a:p>
            <a:pPr lvl="1"/>
            <a:r>
              <a:rPr lang="ru-RU" dirty="0"/>
              <a:t>Дыхательные упражнения</a:t>
            </a:r>
            <a:r>
              <a:rPr lang="ru-RU" dirty="0" smtClean="0"/>
              <a:t>. ( Техника «Квадрат»)</a:t>
            </a:r>
            <a:endParaRPr lang="ru-RU" dirty="0"/>
          </a:p>
          <a:p>
            <a:pPr lvl="1"/>
            <a:r>
              <a:rPr lang="ru-RU" dirty="0" smtClean="0"/>
              <a:t>Медитация</a:t>
            </a:r>
          </a:p>
          <a:p>
            <a:pPr lvl="1"/>
            <a:r>
              <a:rPr lang="ru-RU" dirty="0" smtClean="0"/>
              <a:t>Тайм-менеджмент </a:t>
            </a:r>
            <a:r>
              <a:rPr lang="ru-RU" dirty="0"/>
              <a:t>для снижения </a:t>
            </a:r>
            <a:r>
              <a:rPr lang="ru-RU" dirty="0" smtClean="0"/>
              <a:t>нагрузки.</a:t>
            </a:r>
          </a:p>
          <a:p>
            <a:pPr lvl="1"/>
            <a:r>
              <a:rPr lang="ru-RU" b="1" dirty="0" smtClean="0"/>
              <a:t>Релаксация по Джекобсону ( см далее)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4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84576" y="1719071"/>
            <a:ext cx="4604316" cy="440740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Простой </a:t>
            </a:r>
            <a:r>
              <a:rPr lang="ru-RU" sz="1800" dirty="0"/>
              <a:t>способ, называемый прогрессивной </a:t>
            </a:r>
            <a:r>
              <a:rPr lang="ru-RU" sz="1800" dirty="0" smtClean="0"/>
              <a:t>релаксацией или релаксацией по Джекобсону, </a:t>
            </a:r>
            <a:r>
              <a:rPr lang="ru-RU" sz="1800" dirty="0"/>
              <a:t>может вызвать немедленное и резкое уменьшение чувства стресса благодаря ослаблению физического напряжения.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Начиная </a:t>
            </a:r>
            <a:r>
              <a:rPr lang="ru-RU" sz="1800" dirty="0"/>
              <a:t>с макушки или с кончиков пальцев ног, напрягите одновременно одну группу мышц своего тела, подержите несколько секунд, затем дайте расслабиться. Поработайте таким образом со всеми частями тела – ногами, грудью и руками, головой, шеей, - а затем наслаждайтесь чувством облегчения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Полностью </a:t>
            </a:r>
            <a:r>
              <a:rPr lang="ru-RU" b="1" i="1" u="sng" dirty="0" smtClean="0"/>
              <a:t>расслабьтесь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Понимание эмоциональных </a:t>
            </a:r>
            <a:r>
              <a:rPr lang="ru-RU" b="1" dirty="0" smtClean="0"/>
              <a:t>причин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717032"/>
            <a:ext cx="7006552" cy="28860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Исследовать, есть ли эмоциональные причины, которые подталкивают </a:t>
            </a:r>
            <a:r>
              <a:rPr lang="ru-RU" dirty="0" smtClean="0"/>
              <a:t>к </a:t>
            </a:r>
            <a:r>
              <a:rPr lang="ru-RU" dirty="0"/>
              <a:t>употреблению энергетиков (например, тревога, скука, желание соответствовать ожиданиям).</a:t>
            </a:r>
          </a:p>
          <a:p>
            <a:r>
              <a:rPr lang="ru-RU" dirty="0"/>
              <a:t>Работать над развитием навыков </a:t>
            </a:r>
            <a:r>
              <a:rPr lang="ru-RU" dirty="0" err="1"/>
              <a:t>саморегуляции</a:t>
            </a:r>
            <a:r>
              <a:rPr lang="ru-RU" dirty="0"/>
              <a:t> и поиском более здоровых способов справляться с </a:t>
            </a:r>
            <a:r>
              <a:rPr lang="ru-RU" dirty="0" smtClean="0"/>
              <a:t>эмоциями (Вымещение злости на подушке, груше, активный тяжелый спорт, </a:t>
            </a:r>
            <a:r>
              <a:rPr lang="ru-RU" dirty="0" err="1" smtClean="0"/>
              <a:t>кардио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64428" cy="23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2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Консультация с </a:t>
            </a:r>
            <a:r>
              <a:rPr lang="ru-RU" b="1" dirty="0" smtClean="0"/>
              <a:t>врачом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134200"/>
          </a:xfrm>
        </p:spPr>
        <p:txBody>
          <a:bodyPr/>
          <a:lstStyle/>
          <a:p>
            <a:r>
              <a:rPr lang="ru-RU" sz="2400" dirty="0"/>
              <a:t>Если употребление энергетиков связано с серьезными проблемами со здоровьем (например, бессонница, тревожность, проблемы с сердцем), </a:t>
            </a:r>
            <a:r>
              <a:rPr lang="ru-RU" sz="2400" dirty="0" smtClean="0"/>
              <a:t>рекомендуется обратиться </a:t>
            </a:r>
            <a:r>
              <a:rPr lang="ru-RU" sz="2400" dirty="0"/>
              <a:t>к врачу для комплексного обследования.</a:t>
            </a:r>
          </a:p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042"/>
            <a:ext cx="4968552" cy="33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0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такое энергетики?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/>
              <a:t> Энергетики — это безалкогольные напитки, содержащие стимуляторы (кофеин, таурин, </a:t>
            </a:r>
            <a:r>
              <a:rPr lang="ru-RU" sz="2000" dirty="0" err="1"/>
              <a:t>гуарана</a:t>
            </a:r>
            <a:r>
              <a:rPr lang="ru-RU" sz="2000" dirty="0"/>
              <a:t> и др.), сахар и другие добавки для повышения энергии и концентрации.</a:t>
            </a:r>
          </a:p>
          <a:p>
            <a:r>
              <a:rPr lang="ru-RU" sz="2000" b="1" dirty="0"/>
              <a:t>Цель:</a:t>
            </a:r>
            <a:r>
              <a:rPr lang="ru-RU" sz="2000" dirty="0"/>
              <a:t> Временное повышение бодрости и работоспособности.</a:t>
            </a: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84" y="2924944"/>
            <a:ext cx="5929881" cy="3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6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Зависимость от энергетиков возникает из-за высокого содержания кофеина и сахара, которые стимулируют мозг и вызывают временный прилив энергии. Со временем организм привыкает, требуя всё больше для достижения эффекта. </a:t>
            </a:r>
            <a:endParaRPr lang="ru-RU" dirty="0" smtClean="0"/>
          </a:p>
          <a:p>
            <a:r>
              <a:rPr lang="ru-RU" dirty="0" smtClean="0"/>
              <a:t>Симптомы </a:t>
            </a:r>
            <a:r>
              <a:rPr lang="ru-RU" dirty="0"/>
              <a:t>зависимости: усталость без энергетиков, раздражительность, головные боли, проблемы со сном и концентрацией. Долгосрочное злоупотребление может привести к проблемам с сердцем, нервной системой и общим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val="193150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Энергетики сами по себе не убьют тебя мгновенно, но их чрезмерное употребление может привести к серьезным проблемам со здоровьем, включая сердечные приступы, аритмию, повышение давления и даже смерть в крайних </a:t>
            </a:r>
            <a:r>
              <a:rPr lang="ru-RU" sz="2400" dirty="0" smtClean="0"/>
              <a:t>случаях</a:t>
            </a:r>
            <a:r>
              <a:rPr lang="ru-RU" sz="2400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55227"/>
            <a:ext cx="4464496" cy="29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Кофеин</a:t>
            </a:r>
            <a:r>
              <a:rPr lang="ru-RU" sz="2400" dirty="0"/>
              <a:t>: Смертельная доза кофеина для человека — около 10 граммов (это примерно 100 чашек кофе). В одной банке энергетика обычно 80–300 мг кофеина. Если выпить много банок за короткий промежуток времени, можно получить передозировку.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3613244"/>
            <a:ext cx="4896544" cy="26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Сахар</a:t>
            </a:r>
            <a:r>
              <a:rPr lang="ru-RU" dirty="0"/>
              <a:t>: Высокое содержание сахара может привести к резкому скачку инсулина, что опасно для людей с диабетом или предрасположенностью к нему.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392488" cy="292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Сочетание с алкоголем или нагрузками</a:t>
            </a:r>
            <a:r>
              <a:rPr lang="ru-RU" dirty="0"/>
              <a:t>: Энергетики в сочетании с алкоголем или интенсивными физическими нагрузками увеличивают нагрузку на сердце, что может привести к трагическим последствиям.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1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Основные выводы:</a:t>
            </a:r>
            <a:endParaRPr lang="ru-RU" dirty="0"/>
          </a:p>
          <a:p>
            <a:pPr lvl="1"/>
            <a:r>
              <a:rPr lang="ru-RU" dirty="0"/>
              <a:t>Энергетики оказывают краткосрочный эффект, но наносят долгосрочный вред организму и психике.</a:t>
            </a:r>
          </a:p>
          <a:p>
            <a:pPr lvl="1"/>
            <a:r>
              <a:rPr lang="ru-RU" dirty="0"/>
              <a:t>Регулярное употребление может привести к серьезным заболеваниям.</a:t>
            </a:r>
          </a:p>
          <a:p>
            <a:pPr lvl="1"/>
            <a:r>
              <a:rPr lang="ru-RU" dirty="0"/>
              <a:t>Лучше выбирать здоровые альтернативы для поддержания энергии.</a:t>
            </a:r>
          </a:p>
          <a:p>
            <a:r>
              <a:rPr lang="ru-RU" dirty="0" smtClean="0"/>
              <a:t>Откажитесь </a:t>
            </a:r>
            <a:r>
              <a:rPr lang="ru-RU" dirty="0"/>
              <a:t>от энергетиков в пользу здорового образа жизни!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2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86272" cy="4572000"/>
          </a:xfrm>
        </p:spPr>
        <p:txBody>
          <a:bodyPr/>
          <a:lstStyle/>
          <a:p>
            <a:r>
              <a:rPr lang="ru-RU" sz="2800" b="1" dirty="0" smtClean="0"/>
              <a:t>Какие у вас есть вопросы</a:t>
            </a:r>
            <a:r>
              <a:rPr lang="ru-RU" sz="2800" b="1" dirty="0"/>
              <a:t>?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75447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7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306896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Спасибо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007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компоненты </a:t>
            </a:r>
            <a:r>
              <a:rPr lang="ru-RU" b="1" dirty="0" smtClean="0"/>
              <a:t>энергетиков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/>
              <a:t>Кофеин:</a:t>
            </a:r>
            <a:r>
              <a:rPr lang="ru-RU" sz="2000" dirty="0"/>
              <a:t> Стимулирует нервную систему, повышает давление и частоту сердечных сокращений.</a:t>
            </a:r>
          </a:p>
          <a:p>
            <a:r>
              <a:rPr lang="ru-RU" sz="2000" b="1" dirty="0"/>
              <a:t>Таурин:</a:t>
            </a:r>
            <a:r>
              <a:rPr lang="ru-RU" sz="2000" dirty="0"/>
              <a:t> Аминокислота, влияющая на обмен веществ.</a:t>
            </a:r>
          </a:p>
          <a:p>
            <a:r>
              <a:rPr lang="ru-RU" sz="2000" b="1" dirty="0"/>
              <a:t>Сахар:</a:t>
            </a:r>
            <a:r>
              <a:rPr lang="ru-RU" sz="2000" dirty="0"/>
              <a:t> Высокое содержание приводит к резким скачкам глюкозы в крови.</a:t>
            </a:r>
          </a:p>
          <a:p>
            <a:r>
              <a:rPr lang="ru-RU" sz="2000" b="1" dirty="0"/>
              <a:t>Витамины группы B:</a:t>
            </a:r>
            <a:r>
              <a:rPr lang="ru-RU" sz="2000" dirty="0"/>
              <a:t> Часто добавляются для усиления эффекта.</a:t>
            </a: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Влияние на </a:t>
            </a:r>
            <a:r>
              <a:rPr lang="ru-RU" b="1" dirty="0" smtClean="0"/>
              <a:t>организм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54216" cy="46862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Сердечно-сосудистая </a:t>
            </a:r>
            <a:r>
              <a:rPr lang="ru-RU" sz="1800" b="1" dirty="0"/>
              <a:t>система:</a:t>
            </a:r>
            <a:endParaRPr lang="ru-RU" sz="1800" dirty="0"/>
          </a:p>
          <a:p>
            <a:pPr lvl="1" algn="ctr"/>
            <a:r>
              <a:rPr lang="ru-RU" sz="1800" dirty="0"/>
              <a:t>Учащенное сердцебиение (тахикардия).</a:t>
            </a:r>
          </a:p>
          <a:p>
            <a:pPr lvl="1" algn="ctr"/>
            <a:r>
              <a:rPr lang="ru-RU" sz="1800" dirty="0"/>
              <a:t>Повышение артериального давления.</a:t>
            </a:r>
          </a:p>
          <a:p>
            <a:pPr lvl="1" algn="ctr"/>
            <a:r>
              <a:rPr lang="ru-RU" sz="1800" dirty="0"/>
              <a:t>Риск инфаркта и инсульта при злоупотреблении.</a:t>
            </a:r>
          </a:p>
          <a:p>
            <a:pPr algn="r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7128792" cy="3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организм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2048" y="1234454"/>
            <a:ext cx="8503920" cy="4572000"/>
          </a:xfrm>
        </p:spPr>
        <p:txBody>
          <a:bodyPr>
            <a:normAutofit/>
          </a:bodyPr>
          <a:lstStyle/>
          <a:p>
            <a:r>
              <a:rPr lang="ru-RU" sz="2000" b="1" dirty="0"/>
              <a:t>Нервная система:</a:t>
            </a:r>
            <a:endParaRPr lang="ru-RU" sz="2000" dirty="0"/>
          </a:p>
          <a:p>
            <a:pPr lvl="1"/>
            <a:r>
              <a:rPr lang="ru-RU" sz="1800" dirty="0"/>
              <a:t>Перевозбуждение, бессонница.</a:t>
            </a:r>
          </a:p>
          <a:p>
            <a:pPr lvl="1"/>
            <a:r>
              <a:rPr lang="ru-RU" sz="1800" dirty="0"/>
              <a:t>Тревожность, раздражительность.</a:t>
            </a:r>
          </a:p>
          <a:p>
            <a:r>
              <a:rPr lang="ru-RU" sz="2000" b="1" dirty="0"/>
              <a:t>Желудочно-кишечный тракт:</a:t>
            </a:r>
            <a:endParaRPr lang="ru-RU" sz="2000" dirty="0"/>
          </a:p>
          <a:p>
            <a:pPr lvl="1"/>
            <a:r>
              <a:rPr lang="ru-RU" sz="1800" dirty="0"/>
              <a:t>Раздражение слизистой желудка.</a:t>
            </a:r>
          </a:p>
          <a:p>
            <a:pPr lvl="1"/>
            <a:r>
              <a:rPr lang="ru-RU" sz="1800" dirty="0"/>
              <a:t>Риск гастрита и язвы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20454"/>
            <a:ext cx="4217004" cy="2755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8" y="1374534"/>
            <a:ext cx="3240360" cy="20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на организм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572000"/>
          </a:xfrm>
        </p:spPr>
        <p:txBody>
          <a:bodyPr>
            <a:normAutofit/>
          </a:bodyPr>
          <a:lstStyle/>
          <a:p>
            <a:r>
              <a:rPr lang="ru-RU" sz="1800" b="1" dirty="0"/>
              <a:t> Влияние на психику</a:t>
            </a:r>
          </a:p>
          <a:p>
            <a:r>
              <a:rPr lang="ru-RU" sz="1800" b="1" dirty="0"/>
              <a:t>Эмоциональное состояние:</a:t>
            </a:r>
            <a:endParaRPr lang="ru-RU" sz="1800" dirty="0"/>
          </a:p>
          <a:p>
            <a:pPr lvl="1"/>
            <a:r>
              <a:rPr lang="ru-RU" sz="1800" dirty="0"/>
              <a:t>Повышенная тревожность и нервозность.</a:t>
            </a:r>
          </a:p>
          <a:p>
            <a:pPr lvl="1"/>
            <a:r>
              <a:rPr lang="ru-RU" sz="1800" dirty="0"/>
              <a:t>Эмоциональное выгорание при регулярном употреблении.</a:t>
            </a:r>
          </a:p>
          <a:p>
            <a:r>
              <a:rPr lang="ru-RU" sz="1800" b="1" dirty="0"/>
              <a:t>Когнитивные функции:</a:t>
            </a:r>
            <a:endParaRPr lang="ru-RU" sz="1800" dirty="0"/>
          </a:p>
          <a:p>
            <a:pPr lvl="1"/>
            <a:r>
              <a:rPr lang="ru-RU" sz="1800" dirty="0"/>
              <a:t>Снижение концентрации после окончания действия.</a:t>
            </a:r>
          </a:p>
          <a:p>
            <a:pPr lvl="1"/>
            <a:r>
              <a:rPr lang="ru-RU" sz="1800" dirty="0"/>
              <a:t>Ухудшение памяти при злоупотреблении.</a:t>
            </a:r>
          </a:p>
          <a:p>
            <a:r>
              <a:rPr lang="ru-RU" sz="1800" b="1" dirty="0"/>
              <a:t>Риск зависимости:</a:t>
            </a:r>
            <a:endParaRPr lang="ru-RU" sz="1800" dirty="0"/>
          </a:p>
          <a:p>
            <a:pPr lvl="1"/>
            <a:r>
              <a:rPr lang="ru-RU" sz="1800" dirty="0"/>
              <a:t>Психологическая зависимость от эффекта бодрости.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85" y="1628800"/>
            <a:ext cx="4356821" cy="30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3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Долгосрочные 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Хронические </a:t>
            </a:r>
            <a:r>
              <a:rPr lang="ru-RU" sz="2000" b="1" dirty="0"/>
              <a:t>заболевания:</a:t>
            </a:r>
            <a:endParaRPr lang="ru-RU" sz="2000" dirty="0"/>
          </a:p>
          <a:p>
            <a:pPr lvl="1"/>
            <a:r>
              <a:rPr lang="ru-RU" sz="1800" dirty="0"/>
              <a:t>Гипертония, сахарный диабет, ожирение.</a:t>
            </a:r>
          </a:p>
          <a:p>
            <a:r>
              <a:rPr lang="ru-RU" sz="2000" b="1" dirty="0"/>
              <a:t>Психические расстройства:</a:t>
            </a:r>
            <a:endParaRPr lang="ru-RU" sz="2000" dirty="0"/>
          </a:p>
          <a:p>
            <a:pPr lvl="1"/>
            <a:r>
              <a:rPr lang="ru-RU" sz="1800" dirty="0"/>
              <a:t>Депрессия, панические атаки.</a:t>
            </a:r>
          </a:p>
          <a:p>
            <a:r>
              <a:rPr lang="ru-RU" sz="2000" b="1" dirty="0"/>
              <a:t>Снижение иммунитета:</a:t>
            </a:r>
            <a:endParaRPr lang="ru-RU" sz="2000" dirty="0"/>
          </a:p>
          <a:p>
            <a:pPr lvl="1"/>
            <a:r>
              <a:rPr lang="ru-RU" sz="1800" dirty="0"/>
              <a:t>Организм становится более уязвимым к инфекциям.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89040"/>
            <a:ext cx="5436096" cy="25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/>
              <a:t>В</a:t>
            </a:r>
            <a:r>
              <a:rPr lang="ru-RU" dirty="0" smtClean="0"/>
              <a:t>инни </a:t>
            </a:r>
            <a:r>
              <a:rPr lang="ru-RU" dirty="0" err="1" smtClean="0"/>
              <a:t>Пинера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Житель Великобритании выпивал по шесть банок энергетического напитка </a:t>
            </a:r>
            <a:r>
              <a:rPr lang="ru-RU" sz="2400" dirty="0" err="1"/>
              <a:t>Monster</a:t>
            </a:r>
            <a:r>
              <a:rPr lang="ru-RU" sz="2400" dirty="0"/>
              <a:t> </a:t>
            </a:r>
            <a:r>
              <a:rPr lang="ru-RU" sz="2400" dirty="0" err="1"/>
              <a:t>Energy</a:t>
            </a:r>
            <a:r>
              <a:rPr lang="ru-RU" sz="2400" dirty="0"/>
              <a:t> каждый день и лишился зубов. Его историей поделилось издание </a:t>
            </a:r>
            <a:r>
              <a:rPr lang="ru-RU" sz="2400" dirty="0" err="1"/>
              <a:t>Daily</a:t>
            </a:r>
            <a:r>
              <a:rPr lang="ru-RU" sz="2400" dirty="0"/>
              <a:t> </a:t>
            </a:r>
            <a:r>
              <a:rPr lang="ru-RU" sz="2400" dirty="0" err="1"/>
              <a:t>Mail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Четыре </a:t>
            </a:r>
            <a:r>
              <a:rPr lang="ru-RU" sz="2000" dirty="0"/>
              <a:t>зуба просто </a:t>
            </a:r>
            <a:r>
              <a:rPr lang="ru-RU" sz="2000" dirty="0" smtClean="0"/>
              <a:t>вывалились </a:t>
            </a:r>
            <a:r>
              <a:rPr lang="ru-RU" sz="2000" dirty="0"/>
              <a:t>сами, когда он пытался съесть яблоко. По словам дантистов, из-за огромного количество употребляемых энергетических напитков, зубы парня фактически начали растворяться, а затем гнить. Теперь ему потребуется замена 24 зубов.</a:t>
            </a:r>
          </a:p>
          <a:p>
            <a:r>
              <a:rPr lang="ru-RU" sz="2000" dirty="0"/>
              <a:t>Стоит отметить и то, что из-за проблем с зубами Винни был вынужден покинуть IT колледж, ради которого он и вливал в себя множество энергетиков.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84182"/>
            <a:ext cx="5112568" cy="24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B1A35A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181</TotalTime>
  <Words>1010</Words>
  <Application>Microsoft Office PowerPoint</Application>
  <PresentationFormat>Экран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Вред энергетиков на организм и психику</vt:lpstr>
      <vt:lpstr>Что такое энергетики? </vt:lpstr>
      <vt:lpstr>Основные компоненты энергетиков</vt:lpstr>
      <vt:lpstr>Влияние на организм</vt:lpstr>
      <vt:lpstr>Влияние на организм</vt:lpstr>
      <vt:lpstr>Влияние на организм</vt:lpstr>
      <vt:lpstr>Долгосрочные последствия</vt:lpstr>
      <vt:lpstr>История Винни Пинера</vt:lpstr>
      <vt:lpstr>Презентация PowerPoint</vt:lpstr>
      <vt:lpstr>Презентация PowerPoint</vt:lpstr>
      <vt:lpstr>Презентация PowerPoint</vt:lpstr>
      <vt:lpstr>Мифы об энергетиках</vt:lpstr>
      <vt:lpstr>Работа с привычкой </vt:lpstr>
      <vt:lpstr>Поиск альтернатив</vt:lpstr>
      <vt:lpstr>Поиск альтернатив </vt:lpstr>
      <vt:lpstr>Управление стрессом</vt:lpstr>
      <vt:lpstr>Полностью расслабьтесь</vt:lpstr>
      <vt:lpstr>Понимание эмоциональных причин</vt:lpstr>
      <vt:lpstr>Консультация с врачом</vt:lpstr>
      <vt:lpstr>Зависимость </vt:lpstr>
      <vt:lpstr>Риски</vt:lpstr>
      <vt:lpstr>Кофеин</vt:lpstr>
      <vt:lpstr>Сахар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энергетиков на организм и психику</dc:title>
  <dc:creator>414B</dc:creator>
  <cp:lastModifiedBy>414B</cp:lastModifiedBy>
  <cp:revision>19</cp:revision>
  <dcterms:created xsi:type="dcterms:W3CDTF">2025-02-07T07:15:11Z</dcterms:created>
  <dcterms:modified xsi:type="dcterms:W3CDTF">2025-02-14T08:33:37Z</dcterms:modified>
</cp:coreProperties>
</file>