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notesMasterIdLst>
    <p:notesMasterId r:id="rId17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20" Type="http://schemas.openxmlformats.org/officeDocument/2006/relationships/theme" Target="theme/theme1.xml"/><Relationship Id="rId2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59595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914250" y="2686350"/>
            <a:ext cx="103635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4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Математика в профессии электромонтера
</a:t>
            </a:r>
            <a:pPr algn="ctr" indent="0" marL="0"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математика поддерживает повседневную работу электромонтеров.
</a:t>
            </a:r>
            <a:endParaRPr lang="en-US" sz="4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1609" y="468600"/>
            <a:ext cx="4686722" cy="591034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202425" y="1372975"/>
            <a:ext cx="57075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Математика и безопасность в электромонтаже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11472115" y="6470722"/>
            <a:ext cx="422988" cy="34913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300" dirty="0"/>
          </a:p>
        </p:txBody>
      </p:sp>
      <p:sp>
        <p:nvSpPr>
          <p:cNvPr id="7" name="Text 2"/>
          <p:cNvSpPr txBox="1"/>
          <p:nvPr/>
        </p:nvSpPr>
        <p:spPr>
          <a:xfrm>
            <a:off x="1250860" y="4740398"/>
            <a:ext cx="5660571" cy="49876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Математический анализ помогает предсказывать условия перегрузки и избыточного напряжения. Это позволяет электромонтерам принимать превентивные меры для предотвращения аварийных ситуаций и пожаров.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1250860" y="3265467"/>
            <a:ext cx="5659200" cy="49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Расчеты прочности являются ключевыми для обеспечения безопасности. Неправильные расчеты могут привести к повреждениям и авариям. Формулы помогают выбирать правильные материалы и методы установки.</a:t>
            </a:r>
            <a:endParaRPr lang="en-US" sz="1600" dirty="0"/>
          </a:p>
        </p:txBody>
      </p:sp>
      <p:sp>
        <p:nvSpPr>
          <p:cNvPr id="9" name="Text 4"/>
          <p:cNvSpPr txBox="1"/>
          <p:nvPr/>
        </p:nvSpPr>
        <p:spPr>
          <a:xfrm>
            <a:off x="576814" y="3250176"/>
            <a:ext cx="6912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28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01</a:t>
            </a:r>
            <a:endParaRPr lang="en-US" sz="2800" dirty="0"/>
          </a:p>
        </p:txBody>
      </p:sp>
      <p:sp>
        <p:nvSpPr>
          <p:cNvPr id="10" name="Text 5"/>
          <p:cNvSpPr txBox="1"/>
          <p:nvPr/>
        </p:nvSpPr>
        <p:spPr>
          <a:xfrm>
            <a:off x="576814" y="4725101"/>
            <a:ext cx="6912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28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02</a:t>
            </a:r>
            <a:endParaRPr lang="en-US" sz="2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300" dirty="0"/>
          </a:p>
        </p:txBody>
      </p:sp>
      <p:sp>
        <p:nvSpPr>
          <p:cNvPr id="4" name="Text 1"/>
          <p:cNvSpPr txBox="1"/>
          <p:nvPr/>
        </p:nvSpPr>
        <p:spPr>
          <a:xfrm>
            <a:off x="504500" y="2031800"/>
            <a:ext cx="3725700" cy="126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AutoCAD предоставляет электромонтерам платформу для выполнения точных геометрических и схемных расчетов, упрощая проектирование сложных электрических систем.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8026400" y="2628075"/>
            <a:ext cx="3606900" cy="126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MATLAB часто используется для моделирования электрических цепей и анализа систем, что помогает в проверке гипотез и оптимизации процессов.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516200" y="4417275"/>
            <a:ext cx="3725700" cy="115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Электронные таблицы Excel поддерживают выполнение быстрых математических операций и анализ данных, что полезно для планирования и документирования задач.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8026400" y="4973775"/>
            <a:ext cx="3606900" cy="126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ETAP позволяет выполнять анализ потоков энергии и устойчивости систем, что особенно важно для крупных промышленных объектов и критических инфраструктур.</a:t>
            </a:r>
            <a:endParaRPr lang="en-US" sz="1400" dirty="0"/>
          </a:p>
        </p:txBody>
      </p:sp>
      <p:sp>
        <p:nvSpPr>
          <p:cNvPr id="8" name="Text 5"/>
          <p:cNvSpPr txBox="1"/>
          <p:nvPr/>
        </p:nvSpPr>
        <p:spPr>
          <a:xfrm>
            <a:off x="398600" y="482825"/>
            <a:ext cx="113949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Краткий обзор математических программ для электромонтеров</a:t>
            </a:r>
            <a:endParaRPr lang="en-US" sz="3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825" y="1985675"/>
            <a:ext cx="6463500" cy="390779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300" dirty="0"/>
          </a:p>
        </p:txBody>
      </p:sp>
      <p:sp>
        <p:nvSpPr>
          <p:cNvPr id="5" name="Text 1"/>
          <p:cNvSpPr txBox="1"/>
          <p:nvPr/>
        </p:nvSpPr>
        <p:spPr>
          <a:xfrm>
            <a:off x="7839000" y="2707925"/>
            <a:ext cx="3867900" cy="246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 таблица сопоставляет основные математические методики, применяемые для различных аспектов электромонтажной деятельности: от проектирования до анализа электрических параметров.</a:t>
            </a:r>
            <a:pPr algn="l" indent="0" marL="0"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методов позволяет выбрать оптимальный подход для решения специфических задач электромонтажа.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1187100" y="444725"/>
            <a:ext cx="9817800" cy="61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различных математических методов, используемых в электромонтажных работах</a:t>
            </a:r>
            <a:endParaRPr lang="en-US" sz="3200" dirty="0"/>
          </a:p>
        </p:txBody>
      </p:sp>
      <p:sp>
        <p:nvSpPr>
          <p:cNvPr id="7" name="Text 3"/>
          <p:cNvSpPr txBox="1"/>
          <p:nvPr/>
        </p:nvSpPr>
        <p:spPr>
          <a:xfrm>
            <a:off x="811849" y="6492300"/>
            <a:ext cx="56493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buNone/>
            </a:pPr>
            <a:r>
              <a:rPr lang="en-US" sz="1200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Технические журналы и источники энергетических компаний 2023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0F0F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530" y="4111360"/>
            <a:ext cx="10715700" cy="199872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559200" y="6358500"/>
            <a:ext cx="632100" cy="4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300" dirty="0"/>
          </a:p>
        </p:txBody>
      </p:sp>
      <p:sp>
        <p:nvSpPr>
          <p:cNvPr id="5" name="Text 1"/>
          <p:cNvSpPr txBox="1"/>
          <p:nvPr/>
        </p:nvSpPr>
        <p:spPr>
          <a:xfrm>
            <a:off x="322525" y="416400"/>
            <a:ext cx="111216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Реальные задачи: примеры математических расчетов с объектами клиентов</a:t>
            </a:r>
            <a:endParaRPr lang="en-US" sz="3200" dirty="0"/>
          </a:p>
        </p:txBody>
      </p:sp>
      <p:sp>
        <p:nvSpPr>
          <p:cNvPr id="6" name="Text 2"/>
          <p:cNvSpPr txBox="1"/>
          <p:nvPr/>
        </p:nvSpPr>
        <p:spPr>
          <a:xfrm>
            <a:off x="643875" y="1461050"/>
            <a:ext cx="5260200" cy="4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Расчет нагрузки на цепь</a:t>
            </a:r>
            <a:endParaRPr lang="en-US" sz="2000" dirty="0"/>
          </a:p>
        </p:txBody>
      </p:sp>
      <p:sp>
        <p:nvSpPr>
          <p:cNvPr id="7" name="Text 3"/>
          <p:cNvSpPr txBox="1"/>
          <p:nvPr/>
        </p:nvSpPr>
        <p:spPr>
          <a:xfrm>
            <a:off x="643875" y="2163050"/>
            <a:ext cx="52602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расчетах нагрузки на цепь, необходимо учитывать ток силовых устройств и их взаимодействие. Недооценив эти параметры, можно столкнуться с перегрузками и потенциальными авариями.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6421875" y="1461050"/>
            <a:ext cx="5260200" cy="4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Оптимизация расхода энергии</a:t>
            </a:r>
            <a:endParaRPr lang="en-US" sz="2000" dirty="0"/>
          </a:p>
        </p:txBody>
      </p:sp>
      <p:sp>
        <p:nvSpPr>
          <p:cNvPr id="9" name="Text 5"/>
          <p:cNvSpPr txBox="1"/>
          <p:nvPr/>
        </p:nvSpPr>
        <p:spPr>
          <a:xfrm>
            <a:off x="6421875" y="2163050"/>
            <a:ext cx="52602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Оптимизация энергопотребления достигается путем анализа данных о нагрузках. За счет этого возможно выявление избыточного потребления и снижение общих расходов на электроэнергию.</a:t>
            </a:r>
            <a:endParaRPr lang="en-US" sz="1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48800" y="1607375"/>
            <a:ext cx="5122800" cy="31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3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85%
</a:t>
            </a:r>
            <a:pPr algn="ctr" indent="0" marL="0">
              <a:buNone/>
            </a:pPr>
            <a:r>
              <a:rPr lang="en-US" sz="1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Преимущества математической подготовки для карьерного роста электромонтеров</a:t>
            </a:r>
            <a:pPr algn="ctr" indent="0" marL="0"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buNone/>
            </a:pPr>
            <a:r>
              <a:rPr lang="en-US" sz="1200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Отчет аналитической компании 2022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300" dirty="0"/>
          </a:p>
        </p:txBody>
      </p:sp>
      <p:sp>
        <p:nvSpPr>
          <p:cNvPr id="5" name="Text 2"/>
          <p:cNvSpPr txBox="1"/>
          <p:nvPr/>
        </p:nvSpPr>
        <p:spPr>
          <a:xfrm>
            <a:off x="6420400" y="2951825"/>
            <a:ext cx="51228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85% операторов, которые осваивают математические программы, отмечают рост профессиональной квалификации и карьерный рост.</a:t>
            </a:r>
            <a:endParaRPr lang="en-US" sz="1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59595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754825" y="2567100"/>
            <a:ext cx="99405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4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Итоги: увеличение эффективности через математику</a:t>
            </a:r>
            <a:pPr algn="l" indent="0" marL="0">
              <a:buNone/>
            </a:pPr>
            <a:r>
              <a:rPr lang="en-US" sz="4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Математика играет ключевую роль в повышении точности, безопасности и эффективности электромонтажных работ через оптимизацию процессов и улучшение качества проектирования.</a:t>
            </a:r>
            <a:endParaRPr lang="en-US" sz="4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4374" y="0"/>
            <a:ext cx="5956102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7465" y="4433850"/>
            <a:ext cx="58356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Математика — основа успешной работы электромонтера. Она помогает точно рассчитывать электрические параметры, оптимизировать материал и обеспечивать безопасность. Без математических навыков невозможно выполнять сложные установки и предотвращать ошибки.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277465" y="1261000"/>
            <a:ext cx="58356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Значимость математики в электромонтаже</a:t>
            </a:r>
            <a:endParaRPr lang="en-US" sz="3200" dirty="0"/>
          </a:p>
        </p:txBody>
      </p:sp>
      <p:sp>
        <p:nvSpPr>
          <p:cNvPr id="7" name="Text 2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896496" y="2857252"/>
            <a:ext cx="38067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just" indent="0" marL="0">
              <a:buNone/>
            </a:pPr>
            <a:endParaRPr lang="en-US" dirty="0"/>
          </a:p>
        </p:txBody>
      </p:sp>
      <p:sp>
        <p:nvSpPr>
          <p:cNvPr id="4" name="Text 1"/>
          <p:cNvSpPr txBox="1"/>
          <p:nvPr/>
        </p:nvSpPr>
        <p:spPr>
          <a:xfrm>
            <a:off x="593525" y="1222350"/>
            <a:ext cx="110049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математические навыки электромонтера</a:t>
            </a:r>
            <a:endParaRPr lang="en-US" sz="3200" dirty="0"/>
          </a:p>
        </p:txBody>
      </p:sp>
      <p:sp>
        <p:nvSpPr>
          <p:cNvPr id="5" name="Text 2"/>
          <p:cNvSpPr txBox="1"/>
          <p:nvPr/>
        </p:nvSpPr>
        <p:spPr>
          <a:xfrm>
            <a:off x="589875" y="2955038"/>
            <a:ext cx="33396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Электромонтерам необходимо знание алгебры для решения уравнений, связанных с электрическими цепями и токопроводимостью. Это помогает точно определять напряжение и мощность, требуемые для безопасной и эффективной электропроводки.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207675" y="2955038"/>
            <a:ext cx="3862200" cy="190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Тригонометрия используется для расчета углов и расстояний, особенно в сложных системах электропроводки. Электрикам часто приходится работать с треугольниками и синусоидами для определения точных расположений проводов.
</a:t>
            </a:r>
            <a:pPr algn="l" indent="0" marL="0">
              <a:buNone/>
            </a:pPr>
            <a:r>
              <a:rPr lang="en-US" sz="16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buNone/>
            </a:pPr>
            <a:r>
              <a:rPr lang="en-US" sz="16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buNone/>
            </a:pPr>
            <a:r>
              <a:rPr lang="en-US" sz="16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buNone/>
            </a:pPr>
            <a:r>
              <a:rPr lang="en-US" sz="16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8258825" y="2955038"/>
            <a:ext cx="33396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Математическая грамотность включает статистику для анализа данных о напряжении и токопроводимости. Это позволяет выявлять аномалии и потенциальные проблемы в электрических системах.
</a:t>
            </a:r>
            <a:pPr algn="l" indent="0" marL="0">
              <a:buNone/>
            </a:pPr>
            <a:r>
              <a:rPr lang="en-US" sz="16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buNone/>
            </a:pPr>
            <a:r>
              <a:rPr lang="en-US" sz="16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buNone/>
            </a:pPr>
            <a:r>
              <a:rPr lang="en-US" sz="16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buNone/>
            </a:pPr>
            <a:r>
              <a:rPr lang="en-US" sz="2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0F0F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" y="150218"/>
            <a:ext cx="5363138" cy="655874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155920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300" dirty="0"/>
          </a:p>
        </p:txBody>
      </p:sp>
      <p:sp>
        <p:nvSpPr>
          <p:cNvPr id="6" name="Text 1"/>
          <p:cNvSpPr txBox="1"/>
          <p:nvPr/>
        </p:nvSpPr>
        <p:spPr>
          <a:xfrm>
            <a:off x="5682475" y="715915"/>
            <a:ext cx="6140100" cy="173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математического применения в электрических цепях</a:t>
            </a:r>
            <a:endParaRPr lang="en-US" sz="3200" dirty="0"/>
          </a:p>
        </p:txBody>
      </p:sp>
      <p:sp>
        <p:nvSpPr>
          <p:cNvPr id="7" name="Text 2"/>
          <p:cNvSpPr txBox="1"/>
          <p:nvPr/>
        </p:nvSpPr>
        <p:spPr>
          <a:xfrm>
            <a:off x="5682475" y="1813195"/>
            <a:ext cx="6140100" cy="34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Расчет сопротивления
</a:t>
            </a:r>
            <a:pPr algn="l" indent="0" marL="0">
              <a:buNone/>
            </a:pPr>
            <a:r>
              <a:rPr lang="en-US" sz="13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Расчеты сопротивления помогают понять, как электрические компоненты реагируют на ток. Используется закон Ома: R=V/I, где R — сопротивление, V — напряжение, I — ток.
</a:t>
            </a:r>
            <a:pPr algn="l" indent="0" marL="0">
              <a:buNone/>
            </a:pPr>
            <a:r>
              <a:rPr lang="en-US" sz="2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buNone/>
            </a:pP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мощности
</a:t>
            </a:r>
            <a:pPr algn="l" indent="0" marL="0">
              <a:buNone/>
            </a:pPr>
            <a:r>
              <a:rPr lang="en-US" sz="13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Расчеты мощности помогают определить энергопотребление устройств. Формула P=VI, где P — мощность, V — напряжение, I — ток, служит основой для планирования энергоресурсов.</a:t>
            </a:r>
            <a:endParaRPr lang="en-US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1175" y="2123519"/>
            <a:ext cx="6488400" cy="399286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300" dirty="0"/>
          </a:p>
        </p:txBody>
      </p:sp>
      <p:sp>
        <p:nvSpPr>
          <p:cNvPr id="5" name="Text 1"/>
          <p:cNvSpPr txBox="1"/>
          <p:nvPr/>
        </p:nvSpPr>
        <p:spPr>
          <a:xfrm>
            <a:off x="461400" y="3035750"/>
            <a:ext cx="4634100" cy="216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Повышение навыков электромонтеров в математике может влиять на производительность труда и снижение ошибок в ежедневной работе.</a:t>
            </a:r>
            <a:pPr algn="l" indent="0" marL="0"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Регулярное обучение и применение математических формул уменьшает количество отказов в работе электромонтера.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5541167" y="6420933"/>
            <a:ext cx="64884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buNone/>
            </a:pPr>
            <a:r>
              <a:rPr lang="en-US" sz="1200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учебный курс по математике для электромонтеров, 2023 год.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67592" y="444575"/>
            <a:ext cx="11456700" cy="62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Частота ошибок в математике</a:t>
            </a:r>
            <a:endParaRPr lang="en-US" sz="3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825" y="2927277"/>
            <a:ext cx="6463500" cy="202459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300" dirty="0"/>
          </a:p>
        </p:txBody>
      </p:sp>
      <p:sp>
        <p:nvSpPr>
          <p:cNvPr id="5" name="Text 1"/>
          <p:cNvSpPr txBox="1"/>
          <p:nvPr/>
        </p:nvSpPr>
        <p:spPr>
          <a:xfrm>
            <a:off x="7839000" y="2707925"/>
            <a:ext cx="3867900" cy="246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показывает, какие электрические компоненты требуют определенные формулы для работы.</a:t>
            </a:r>
            <a:pPr algn="l" indent="0" marL="0"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Правильное применение формул способствует точным расчетам и эффективности системы.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1187100" y="444725"/>
            <a:ext cx="9817800" cy="61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Соответствие компонентов и математических формул</a:t>
            </a:r>
            <a:endParaRPr lang="en-US" sz="3200" dirty="0"/>
          </a:p>
        </p:txBody>
      </p:sp>
      <p:sp>
        <p:nvSpPr>
          <p:cNvPr id="7" name="Text 3"/>
          <p:cNvSpPr txBox="1"/>
          <p:nvPr/>
        </p:nvSpPr>
        <p:spPr>
          <a:xfrm>
            <a:off x="811849" y="6492300"/>
            <a:ext cx="56493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buNone/>
            </a:pPr>
            <a:r>
              <a:rPr lang="en-US" sz="1200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Электротехнический справочник (2023)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498" y="137160"/>
            <a:ext cx="4869180" cy="65836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567331" y="1278567"/>
            <a:ext cx="64320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Геометрические расчеты в электропроводке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5570836" y="2185509"/>
            <a:ext cx="6107047" cy="190315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Геометрия крайне важна для планировки электропроводки в зданиях. Она помогает определить оптимальные маршруты прокладки кабелей, что снижает потребление кабельных материалов и уменьшает затраты.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5570836" y="3859655"/>
            <a:ext cx="6107047" cy="190315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геометрии позволяет избежать столкновений с другими строительными элементами. Это увеличивает безопасность и долговечность электромонтажных работ, минимизируя риск повреждений и аварий.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1155920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3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739776" y="5020200"/>
            <a:ext cx="4590900" cy="4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Математическое моделирование помогает тестировать и симулировать работу контроллеров без физического вмешательства. Это снижает время на разработку и повышает надежность конечного продукта.</a:t>
            </a:r>
            <a:endParaRPr lang="en-US" sz="1600" dirty="0"/>
          </a:p>
        </p:txBody>
      </p:sp>
      <p:sp>
        <p:nvSpPr>
          <p:cNvPr id="4" name="Text 1"/>
          <p:cNvSpPr txBox="1"/>
          <p:nvPr/>
        </p:nvSpPr>
        <p:spPr>
          <a:xfrm>
            <a:off x="791025" y="2916088"/>
            <a:ext cx="4590900" cy="4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Моделирование электрических цепей помогает в разработке контроллеров, обеспечивающих автоматизацию процессов. Оно позволяет прогнозировать поведение системы в разных условиях.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6788823" y="2912938"/>
            <a:ext cx="4590900" cy="4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Модели используют дифференциальные уравнения для описания динамики систем. Это необходимо для управления потоком энергии и оптимизации системных настроек для эффективности.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2740871" y="2422863"/>
            <a:ext cx="6912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buNone/>
            </a:pPr>
            <a:r>
              <a:rPr lang="en-US" sz="28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01</a:t>
            </a:r>
            <a:endParaRPr lang="en-US" sz="2800" dirty="0"/>
          </a:p>
        </p:txBody>
      </p:sp>
      <p:sp>
        <p:nvSpPr>
          <p:cNvPr id="7" name="Text 4"/>
          <p:cNvSpPr txBox="1"/>
          <p:nvPr/>
        </p:nvSpPr>
        <p:spPr>
          <a:xfrm>
            <a:off x="5689634" y="4497000"/>
            <a:ext cx="6912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buNone/>
            </a:pPr>
            <a:r>
              <a:rPr lang="en-US" sz="28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03</a:t>
            </a:r>
            <a:endParaRPr lang="en-US" sz="2800" dirty="0"/>
          </a:p>
        </p:txBody>
      </p:sp>
      <p:sp>
        <p:nvSpPr>
          <p:cNvPr id="8" name="Text 5"/>
          <p:cNvSpPr txBox="1"/>
          <p:nvPr/>
        </p:nvSpPr>
        <p:spPr>
          <a:xfrm>
            <a:off x="8738671" y="2422863"/>
            <a:ext cx="6912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buNone/>
            </a:pPr>
            <a:r>
              <a:rPr lang="en-US" sz="28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02</a:t>
            </a:r>
            <a:endParaRPr lang="en-US" sz="2800" dirty="0"/>
          </a:p>
        </p:txBody>
      </p:sp>
      <p:sp>
        <p:nvSpPr>
          <p:cNvPr id="9" name="Text 6"/>
          <p:cNvSpPr txBox="1"/>
          <p:nvPr/>
        </p:nvSpPr>
        <p:spPr>
          <a:xfrm>
            <a:off x="535200" y="642900"/>
            <a:ext cx="111216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Математическое моделирование в контроллерах</a:t>
            </a:r>
            <a:endParaRPr lang="en-US" sz="3200" dirty="0"/>
          </a:p>
        </p:txBody>
      </p:sp>
      <p:sp>
        <p:nvSpPr>
          <p:cNvPr id="10" name="Text 7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3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1175" y="2123519"/>
            <a:ext cx="6488400" cy="399286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300" dirty="0"/>
          </a:p>
        </p:txBody>
      </p:sp>
      <p:sp>
        <p:nvSpPr>
          <p:cNvPr id="5" name="Text 1"/>
          <p:cNvSpPr txBox="1"/>
          <p:nvPr/>
        </p:nvSpPr>
        <p:spPr>
          <a:xfrm>
            <a:off x="461400" y="3035750"/>
            <a:ext cx="4634100" cy="216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Энергетические потери на каждом этапе позволяют оценить эффективность систем и определить зоны для улучшения.</a:t>
            </a:r>
            <a:pPr algn="l" indent="0" marL="0"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решений на основе анализа снижает потери и увеличивает эффективность.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5541167" y="6420933"/>
            <a:ext cx="64884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buNone/>
            </a:pPr>
            <a:r>
              <a:rPr lang="en-US" sz="1200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Собственные расчеты оптимизации энергопотребления, 2023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67592" y="444575"/>
            <a:ext cx="11456700" cy="62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оптимизации энергопотребления</a:t>
            </a:r>
            <a:endParaRPr lang="en-US" sz="3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2025-03-25T06:01:15Z</dcterms:created>
  <dcterms:modified xsi:type="dcterms:W3CDTF">2025-03-25T06:01:15Z</dcterms:modified>
</cp:coreProperties>
</file>