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A8F9-7FED-4D84-83B7-71648861FDE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6C-FE91-4AF9-BFDA-34CD54FD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A8F9-7FED-4D84-83B7-71648861FDE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6C-FE91-4AF9-BFDA-34CD54FD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A8F9-7FED-4D84-83B7-71648861FDE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6C-FE91-4AF9-BFDA-34CD54FD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8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A8F9-7FED-4D84-83B7-71648861FDE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6C-FE91-4AF9-BFDA-34CD54FD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A8F9-7FED-4D84-83B7-71648861FDE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6C-FE91-4AF9-BFDA-34CD54FD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8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A8F9-7FED-4D84-83B7-71648861FDE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6C-FE91-4AF9-BFDA-34CD54FD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2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A8F9-7FED-4D84-83B7-71648861FDE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6C-FE91-4AF9-BFDA-34CD54FD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5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A8F9-7FED-4D84-83B7-71648861FDE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6C-FE91-4AF9-BFDA-34CD54FD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3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A8F9-7FED-4D84-83B7-71648861FDE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6C-FE91-4AF9-BFDA-34CD54FD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3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A8F9-7FED-4D84-83B7-71648861FDE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6C-FE91-4AF9-BFDA-34CD54FD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A8F9-7FED-4D84-83B7-71648861FDE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3F6C-FE91-4AF9-BFDA-34CD54FD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62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9A8F9-7FED-4D84-83B7-71648861FDE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23F6C-FE91-4AF9-BFDA-34CD54FDA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47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71437"/>
            <a:ext cx="901065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429750" cy="6957392"/>
          </a:xfrm>
        </p:spPr>
      </p:pic>
    </p:spTree>
    <p:extLst>
      <p:ext uri="{BB962C8B-B14F-4D97-AF65-F5344CB8AC3E}">
        <p14:creationId xmlns:p14="http://schemas.microsoft.com/office/powerpoint/2010/main" val="6404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8964488" cy="2774913"/>
          </a:xfrm>
        </p:spPr>
      </p:pic>
    </p:spTree>
    <p:extLst>
      <p:ext uri="{BB962C8B-B14F-4D97-AF65-F5344CB8AC3E}">
        <p14:creationId xmlns:p14="http://schemas.microsoft.com/office/powerpoint/2010/main" val="242542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" y="0"/>
            <a:ext cx="9123040" cy="6832476"/>
          </a:xfrm>
        </p:spPr>
      </p:pic>
    </p:spTree>
    <p:extLst>
      <p:ext uri="{BB962C8B-B14F-4D97-AF65-F5344CB8AC3E}">
        <p14:creationId xmlns:p14="http://schemas.microsoft.com/office/powerpoint/2010/main" val="18221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5576" cy="6853014"/>
          </a:xfrm>
        </p:spPr>
      </p:pic>
    </p:spTree>
    <p:extLst>
      <p:ext uri="{BB962C8B-B14F-4D97-AF65-F5344CB8AC3E}">
        <p14:creationId xmlns:p14="http://schemas.microsoft.com/office/powerpoint/2010/main" val="6929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95026"/>
          </a:xfrm>
        </p:spPr>
      </p:pic>
    </p:spTree>
    <p:extLst>
      <p:ext uri="{BB962C8B-B14F-4D97-AF65-F5344CB8AC3E}">
        <p14:creationId xmlns:p14="http://schemas.microsoft.com/office/powerpoint/2010/main" val="29117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" y="-236439"/>
            <a:ext cx="9429750" cy="7072313"/>
          </a:xfrm>
        </p:spPr>
      </p:pic>
    </p:spTree>
    <p:extLst>
      <p:ext uri="{BB962C8B-B14F-4D97-AF65-F5344CB8AC3E}">
        <p14:creationId xmlns:p14="http://schemas.microsoft.com/office/powerpoint/2010/main" val="3628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" y="0"/>
            <a:ext cx="9139157" cy="6858000"/>
          </a:xfrm>
        </p:spPr>
      </p:pic>
    </p:spTree>
    <p:extLst>
      <p:ext uri="{BB962C8B-B14F-4D97-AF65-F5344CB8AC3E}">
        <p14:creationId xmlns:p14="http://schemas.microsoft.com/office/powerpoint/2010/main" val="39368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" y="0"/>
            <a:ext cx="9140602" cy="6859084"/>
          </a:xfrm>
        </p:spPr>
      </p:pic>
    </p:spTree>
    <p:extLst>
      <p:ext uri="{BB962C8B-B14F-4D97-AF65-F5344CB8AC3E}">
        <p14:creationId xmlns:p14="http://schemas.microsoft.com/office/powerpoint/2010/main" val="18308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70" y="-171400"/>
            <a:ext cx="9367570" cy="7029400"/>
          </a:xfrm>
        </p:spPr>
      </p:pic>
    </p:spTree>
    <p:extLst>
      <p:ext uri="{BB962C8B-B14F-4D97-AF65-F5344CB8AC3E}">
        <p14:creationId xmlns:p14="http://schemas.microsoft.com/office/powerpoint/2010/main" val="41977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153525" cy="6800850"/>
          </a:xfrm>
        </p:spPr>
      </p:pic>
    </p:spTree>
    <p:extLst>
      <p:ext uri="{BB962C8B-B14F-4D97-AF65-F5344CB8AC3E}">
        <p14:creationId xmlns:p14="http://schemas.microsoft.com/office/powerpoint/2010/main" val="13772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6"/>
            <a:ext cx="9124950" cy="6991350"/>
          </a:xfrm>
        </p:spPr>
      </p:pic>
    </p:spTree>
    <p:extLst>
      <p:ext uri="{BB962C8B-B14F-4D97-AF65-F5344CB8AC3E}">
        <p14:creationId xmlns:p14="http://schemas.microsoft.com/office/powerpoint/2010/main" val="119625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" y="0"/>
            <a:ext cx="9169976" cy="6858000"/>
          </a:xfrm>
        </p:spPr>
      </p:pic>
    </p:spTree>
    <p:extLst>
      <p:ext uri="{BB962C8B-B14F-4D97-AF65-F5344CB8AC3E}">
        <p14:creationId xmlns:p14="http://schemas.microsoft.com/office/powerpoint/2010/main" val="35933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4" y="-27014"/>
            <a:ext cx="9151724" cy="6885014"/>
          </a:xfrm>
        </p:spPr>
      </p:pic>
    </p:spTree>
    <p:extLst>
      <p:ext uri="{BB962C8B-B14F-4D97-AF65-F5344CB8AC3E}">
        <p14:creationId xmlns:p14="http://schemas.microsoft.com/office/powerpoint/2010/main" val="3835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" y="260647"/>
            <a:ext cx="9122296" cy="6087059"/>
          </a:xfrm>
        </p:spPr>
      </p:pic>
    </p:spTree>
    <p:extLst>
      <p:ext uri="{BB962C8B-B14F-4D97-AF65-F5344CB8AC3E}">
        <p14:creationId xmlns:p14="http://schemas.microsoft.com/office/powerpoint/2010/main" val="14627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3"/>
            <a:ext cx="9144000" cy="68580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59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" y="1"/>
            <a:ext cx="9240473" cy="6857999"/>
          </a:xfrm>
        </p:spPr>
      </p:pic>
    </p:spTree>
    <p:extLst>
      <p:ext uri="{BB962C8B-B14F-4D97-AF65-F5344CB8AC3E}">
        <p14:creationId xmlns:p14="http://schemas.microsoft.com/office/powerpoint/2010/main" val="26588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4043363"/>
          </a:xfrm>
        </p:spPr>
      </p:pic>
    </p:spTree>
    <p:extLst>
      <p:ext uri="{BB962C8B-B14F-4D97-AF65-F5344CB8AC3E}">
        <p14:creationId xmlns:p14="http://schemas.microsoft.com/office/powerpoint/2010/main" val="41952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Angelica</dc:creator>
  <cp:lastModifiedBy>1</cp:lastModifiedBy>
  <cp:revision>3</cp:revision>
  <dcterms:created xsi:type="dcterms:W3CDTF">2025-03-20T16:14:33Z</dcterms:created>
  <dcterms:modified xsi:type="dcterms:W3CDTF">2025-03-25T11:11:38Z</dcterms:modified>
</cp:coreProperties>
</file>