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22"/>
  </p:notesMasterIdLst>
  <p:sldIdLst>
    <p:sldId id="256" r:id="rId2"/>
    <p:sldId id="274" r:id="rId3"/>
    <p:sldId id="269" r:id="rId4"/>
    <p:sldId id="299" r:id="rId5"/>
    <p:sldId id="301" r:id="rId6"/>
    <p:sldId id="300" r:id="rId7"/>
    <p:sldId id="275" r:id="rId8"/>
    <p:sldId id="276" r:id="rId9"/>
    <p:sldId id="277" r:id="rId10"/>
    <p:sldId id="278" r:id="rId11"/>
    <p:sldId id="279" r:id="rId12"/>
    <p:sldId id="289" r:id="rId13"/>
    <p:sldId id="290" r:id="rId14"/>
    <p:sldId id="288" r:id="rId15"/>
    <p:sldId id="293" r:id="rId16"/>
    <p:sldId id="294" r:id="rId17"/>
    <p:sldId id="297" r:id="rId18"/>
    <p:sldId id="298" r:id="rId19"/>
    <p:sldId id="286" r:id="rId20"/>
    <p:sldId id="273" r:id="rId21"/>
  </p:sldIdLst>
  <p:sldSz cx="9144000" cy="6858000" type="screen4x3"/>
  <p:notesSz cx="6797675" cy="99250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3C3E2F-D472-415B-8683-218EB41D3173}">
          <p14:sldIdLst>
            <p14:sldId id="256"/>
            <p14:sldId id="274"/>
            <p14:sldId id="269"/>
            <p14:sldId id="299"/>
            <p14:sldId id="301"/>
            <p14:sldId id="300"/>
            <p14:sldId id="275"/>
            <p14:sldId id="276"/>
            <p14:sldId id="277"/>
            <p14:sldId id="278"/>
            <p14:sldId id="279"/>
            <p14:sldId id="289"/>
            <p14:sldId id="290"/>
            <p14:sldId id="288"/>
            <p14:sldId id="293"/>
            <p14:sldId id="294"/>
            <p14:sldId id="297"/>
            <p14:sldId id="298"/>
            <p14:sldId id="286"/>
            <p14:sldId id="273"/>
          </p14:sldIdLst>
        </p14:section>
        <p14:section name="Раздел без заголовка" id="{1C3038B6-9F5A-4227-B453-EC9E2F2A39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84" d="100"/>
          <a:sy n="84" d="100"/>
        </p:scale>
        <p:origin x="65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62" b="0" i="0" u="none" strike="noStrike" baseline="0" dirty="0" smtClean="0">
                <a:effectLst/>
              </a:rPr>
              <a:t>Наличие в учебниках для 9 класс нестандартных задач можно разделить в  следующие типы задач</a:t>
            </a:r>
            <a:endParaRPr lang="ru-RU" dirty="0"/>
          </a:p>
        </c:rich>
      </c:tx>
      <c:layout>
        <c:manualLayout>
          <c:xMode val="edge"/>
          <c:yMode val="edge"/>
          <c:x val="5.060541441988598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1-4A92-A3F1-F7BD7D3B62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1-4A92-A3F1-F7BD7D3B62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71-4A92-A3F1-F7BD7D3B62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9-4E69-8685-ACFB745DFF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Уравнения и неравенства с переменной под знаком модуля; </c:v>
                </c:pt>
                <c:pt idx="1">
                  <c:v>Уравнения, неравенства и системы неравенств с параметром</c:v>
                </c:pt>
                <c:pt idx="2">
                  <c:v>Элементы комбинаторики</c:v>
                </c:pt>
                <c:pt idx="3">
                  <c:v>Элементы теории вероятности и статистики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0.42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9-4E69-8685-ACFB745DF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83392781444589E-2"/>
          <c:y val="0.75195468477358729"/>
          <c:w val="0.94606537950041225"/>
          <c:h val="0.23559571812282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 начале учебного года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больше 30 балов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9 А</c:v>
                </c:pt>
                <c:pt idx="1">
                  <c:v>9 Б</c:v>
                </c:pt>
                <c:pt idx="2">
                  <c:v>9 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5-46BC-BDC7-05915DB5FA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от 20 до 30 балов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9 А</c:v>
                </c:pt>
                <c:pt idx="1">
                  <c:v>9 Б</c:v>
                </c:pt>
                <c:pt idx="2">
                  <c:v>9 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5-46BC-BDC7-05915DB5FA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менее 20 балов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9 А</c:v>
                </c:pt>
                <c:pt idx="1">
                  <c:v>9 Б</c:v>
                </c:pt>
                <c:pt idx="2">
                  <c:v>9 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5-46BC-BDC7-05915DB5F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95872"/>
        <c:axId val="432700864"/>
      </c:barChart>
      <c:catAx>
        <c:axId val="4326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700864"/>
        <c:crosses val="autoZero"/>
        <c:auto val="1"/>
        <c:lblAlgn val="ctr"/>
        <c:lblOffset val="100"/>
        <c:noMultiLvlLbl val="0"/>
      </c:catAx>
      <c:valAx>
        <c:axId val="4327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9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</a:t>
            </a:r>
            <a:r>
              <a:rPr lang="ru-RU" baseline="0" dirty="0" smtClean="0"/>
              <a:t> конце учебного года</a:t>
            </a:r>
            <a:endParaRPr lang="ru-RU" dirty="0"/>
          </a:p>
        </c:rich>
      </c:tx>
      <c:layout>
        <c:manualLayout>
          <c:xMode val="edge"/>
          <c:yMode val="edge"/>
          <c:x val="0.30093227488612373"/>
          <c:y val="2.6585564247948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больше 30 балов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9 А</c:v>
                </c:pt>
                <c:pt idx="1">
                  <c:v>9 Б</c:v>
                </c:pt>
                <c:pt idx="2">
                  <c:v>9 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1-41BB-A6E9-96A87A1575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от 20 до 30 балов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9 А</c:v>
                </c:pt>
                <c:pt idx="1">
                  <c:v>9 Б</c:v>
                </c:pt>
                <c:pt idx="2">
                  <c:v>9 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1-41BB-A6E9-96A87A1575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менее 20 балов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9 А</c:v>
                </c:pt>
                <c:pt idx="1">
                  <c:v>9 Б</c:v>
                </c:pt>
                <c:pt idx="2">
                  <c:v>9 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1-41BB-A6E9-96A87A157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695872"/>
        <c:axId val="432700864"/>
      </c:barChart>
      <c:catAx>
        <c:axId val="4326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700864"/>
        <c:crosses val="autoZero"/>
        <c:auto val="1"/>
        <c:lblAlgn val="ctr"/>
        <c:lblOffset val="100"/>
        <c:noMultiLvlLbl val="0"/>
      </c:catAx>
      <c:valAx>
        <c:axId val="4327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69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effectLst/>
              </a:rPr>
              <a:t>Для чего на Ваш взгляд нужно изучать математику? 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общего развития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0-436B-81DA-D5C5CEA556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0-436B-81DA-D5C5CEA556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для тренировки мозга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0-436B-81DA-D5C5CEA556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для успешного поступление в ВУЗ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0-436B-81DA-D5C5CEA556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2552799"/>
        <c:axId val="182556127"/>
      </c:barChart>
      <c:catAx>
        <c:axId val="182552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556127"/>
        <c:crosses val="autoZero"/>
        <c:auto val="1"/>
        <c:lblAlgn val="ctr"/>
        <c:lblOffset val="100"/>
        <c:noMultiLvlLbl val="0"/>
      </c:catAx>
      <c:valAx>
        <c:axId val="182556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55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effectLst/>
              </a:rPr>
              <a:t>Решаешь ли ты математические задачи из журналов или других математических издания?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0-436B-81DA-D5C5CEA556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знал, что можно решать такие задачи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0-436B-81DA-D5C5CEA556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0-436B-81DA-D5C5CEA5562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6000"/>
                    <a:lumMod val="100000"/>
                  </a:schemeClr>
                </a:gs>
                <a:gs pos="78000">
                  <a:schemeClr val="accent4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Март</c:v>
                </c:pt>
                <c:pt idx="1">
                  <c:v>Сентябрь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0-436B-81DA-D5C5CEA556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2552799"/>
        <c:axId val="182556127"/>
      </c:barChart>
      <c:catAx>
        <c:axId val="182552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556127"/>
        <c:crosses val="autoZero"/>
        <c:auto val="1"/>
        <c:lblAlgn val="ctr"/>
        <c:lblOffset val="100"/>
        <c:noMultiLvlLbl val="0"/>
      </c:catAx>
      <c:valAx>
        <c:axId val="1825561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55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08C0F-8B07-4752-A16E-369A326753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CD846D-4657-404D-82C7-32688D3F1C9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ставить цель</a:t>
          </a:r>
          <a:endParaRPr lang="ru-RU" sz="2000" dirty="0"/>
        </a:p>
      </dgm:t>
    </dgm:pt>
    <dgm:pt modelId="{9386A905-F96D-44F7-AF0F-0A870FAB60D6}" type="parTrans" cxnId="{93B342FC-4551-4A20-9F5A-BCF0EA95691D}">
      <dgm:prSet/>
      <dgm:spPr/>
      <dgm:t>
        <a:bodyPr/>
        <a:lstStyle/>
        <a:p>
          <a:endParaRPr lang="ru-RU"/>
        </a:p>
      </dgm:t>
    </dgm:pt>
    <dgm:pt modelId="{E9682E2C-AE56-4794-BCB2-1D427E82420D}" type="sibTrans" cxnId="{93B342FC-4551-4A20-9F5A-BCF0EA95691D}">
      <dgm:prSet/>
      <dgm:spPr/>
      <dgm:t>
        <a:bodyPr/>
        <a:lstStyle/>
        <a:p>
          <a:endParaRPr lang="ru-RU"/>
        </a:p>
      </dgm:t>
    </dgm:pt>
    <dgm:pt modelId="{35220DD2-395A-4AE2-B70B-65FF336C2C4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самостоятельно организовывать свою учебную деятельность, планировать, анализировать, рефлексировать, давать самооценку познавательной деятельность </a:t>
          </a:r>
          <a:endParaRPr lang="ru-RU" sz="1800" dirty="0"/>
        </a:p>
      </dgm:t>
    </dgm:pt>
    <dgm:pt modelId="{770F0E71-9B39-4D59-831C-5CEB88833376}" type="parTrans" cxnId="{FA56BC0C-527C-47F2-8CFC-93EB4BA03331}">
      <dgm:prSet/>
      <dgm:spPr/>
      <dgm:t>
        <a:bodyPr/>
        <a:lstStyle/>
        <a:p>
          <a:endParaRPr lang="ru-RU" sz="1800"/>
        </a:p>
      </dgm:t>
    </dgm:pt>
    <dgm:pt modelId="{2D5BE3CD-791D-42A1-9154-1B81C942FF5B}" type="sibTrans" cxnId="{FA56BC0C-527C-47F2-8CFC-93EB4BA03331}">
      <dgm:prSet/>
      <dgm:spPr/>
      <dgm:t>
        <a:bodyPr/>
        <a:lstStyle/>
        <a:p>
          <a:endParaRPr lang="ru-RU"/>
        </a:p>
      </dgm:t>
    </dgm:pt>
    <dgm:pt modelId="{A43C9554-1F29-4878-9AD6-05C3922B61F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устанавливать причинно-следственные связи</a:t>
          </a:r>
          <a:endParaRPr lang="ru-RU" sz="1800" dirty="0"/>
        </a:p>
      </dgm:t>
    </dgm:pt>
    <dgm:pt modelId="{1C3020F7-83EE-4130-8ACA-A86E9BE55E0A}" type="parTrans" cxnId="{7E4D4D57-8D87-4D33-B244-7699C4208818}">
      <dgm:prSet/>
      <dgm:spPr/>
      <dgm:t>
        <a:bodyPr/>
        <a:lstStyle/>
        <a:p>
          <a:endParaRPr lang="ru-RU" sz="1800"/>
        </a:p>
      </dgm:t>
    </dgm:pt>
    <dgm:pt modelId="{256444FF-567F-48A1-BD47-EBBD81BE755B}" type="sibTrans" cxnId="{7E4D4D57-8D87-4D33-B244-7699C4208818}">
      <dgm:prSet/>
      <dgm:spPr/>
      <dgm:t>
        <a:bodyPr/>
        <a:lstStyle/>
        <a:p>
          <a:endParaRPr lang="ru-RU"/>
        </a:p>
      </dgm:t>
    </dgm:pt>
    <dgm:pt modelId="{21CE92E1-0A04-4CAC-9053-BC1C2A08433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самостоятельно выполнять различные творческие работы, участвовать в проектной деятельности;</a:t>
          </a:r>
          <a:endParaRPr lang="ru-RU" sz="1800" dirty="0"/>
        </a:p>
      </dgm:t>
    </dgm:pt>
    <dgm:pt modelId="{8FFCF128-2EAF-4FF5-8EF2-06F3CDA26B8C}" type="parTrans" cxnId="{6627359D-0BA3-4234-944A-54B2D04A5490}">
      <dgm:prSet/>
      <dgm:spPr/>
      <dgm:t>
        <a:bodyPr/>
        <a:lstStyle/>
        <a:p>
          <a:endParaRPr lang="ru-RU" sz="1800"/>
        </a:p>
      </dgm:t>
    </dgm:pt>
    <dgm:pt modelId="{38663D7A-20DC-483D-AC77-7A252D0B73B0}" type="sibTrans" cxnId="{6627359D-0BA3-4234-944A-54B2D04A5490}">
      <dgm:prSet/>
      <dgm:spPr/>
      <dgm:t>
        <a:bodyPr/>
        <a:lstStyle/>
        <a:p>
          <a:endParaRPr lang="ru-RU"/>
        </a:p>
      </dgm:t>
    </dgm:pt>
    <dgm:pt modelId="{999F8232-DB71-438E-AD68-C5A8222C25D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решать учебно-познавательные проблемы</a:t>
          </a:r>
          <a:endParaRPr lang="ru-RU" sz="1800" dirty="0"/>
        </a:p>
      </dgm:t>
    </dgm:pt>
    <dgm:pt modelId="{1E843C79-0581-4B15-A349-2C27B7C6210D}" type="parTrans" cxnId="{D30EF92D-E15A-4B58-8426-5E699C0BA676}">
      <dgm:prSet/>
      <dgm:spPr/>
      <dgm:t>
        <a:bodyPr/>
        <a:lstStyle/>
        <a:p>
          <a:endParaRPr lang="ru-RU" sz="1800"/>
        </a:p>
      </dgm:t>
    </dgm:pt>
    <dgm:pt modelId="{4F45CBF5-1584-4EE7-A186-0E83B8197C25}" type="sibTrans" cxnId="{D30EF92D-E15A-4B58-8426-5E699C0BA676}">
      <dgm:prSet/>
      <dgm:spPr/>
      <dgm:t>
        <a:bodyPr/>
        <a:lstStyle/>
        <a:p>
          <a:endParaRPr lang="ru-RU"/>
        </a:p>
      </dgm:t>
    </dgm:pt>
    <dgm:pt modelId="{614AD89C-FC83-4AF1-A018-C2DAF0EBB54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осуществлять  сравнение,  сопоставление,  классификацию,  ранжирование  объектов  по одному или нескольким предложенным критериям;</a:t>
          </a:r>
          <a:endParaRPr lang="ru-RU" sz="1800" dirty="0"/>
        </a:p>
      </dgm:t>
    </dgm:pt>
    <dgm:pt modelId="{7498C0A2-D0B9-4B05-9FDA-A7CF584616C2}" type="parTrans" cxnId="{BC3E0FF7-E926-468B-80AF-1187787A0C97}">
      <dgm:prSet/>
      <dgm:spPr/>
      <dgm:t>
        <a:bodyPr/>
        <a:lstStyle/>
        <a:p>
          <a:endParaRPr lang="ru-RU" sz="1800"/>
        </a:p>
      </dgm:t>
    </dgm:pt>
    <dgm:pt modelId="{1662A055-CEC4-4702-A9C8-EC3996C56803}" type="sibTrans" cxnId="{BC3E0FF7-E926-468B-80AF-1187787A0C97}">
      <dgm:prSet/>
      <dgm:spPr/>
      <dgm:t>
        <a:bodyPr/>
        <a:lstStyle/>
        <a:p>
          <a:endParaRPr lang="ru-RU"/>
        </a:p>
      </dgm:t>
    </dgm:pt>
    <dgm:pt modelId="{C1B0CF6A-5C29-46A6-9A83-28C7827C2CBC}" type="pres">
      <dgm:prSet presAssocID="{1E908C0F-8B07-4752-A16E-369A326753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F423A1-7AC1-474E-BD4F-15CB904F58DB}" type="pres">
      <dgm:prSet presAssocID="{54CD846D-4657-404D-82C7-32688D3F1C9F}" presName="hierRoot1" presStyleCnt="0"/>
      <dgm:spPr/>
    </dgm:pt>
    <dgm:pt modelId="{44B02E89-B3F2-4A7C-B2CF-EFC7A558B4DD}" type="pres">
      <dgm:prSet presAssocID="{54CD846D-4657-404D-82C7-32688D3F1C9F}" presName="composite" presStyleCnt="0"/>
      <dgm:spPr/>
    </dgm:pt>
    <dgm:pt modelId="{F5589EAB-601A-4A06-8D4D-42ED0A697E4A}" type="pres">
      <dgm:prSet presAssocID="{54CD846D-4657-404D-82C7-32688D3F1C9F}" presName="background" presStyleLbl="node0" presStyleIdx="0" presStyleCnt="1"/>
      <dgm:spPr/>
    </dgm:pt>
    <dgm:pt modelId="{AAC89ACF-C6E9-493E-942C-08DB60C7F55D}" type="pres">
      <dgm:prSet presAssocID="{54CD846D-4657-404D-82C7-32688D3F1C9F}" presName="text" presStyleLbl="fgAcc0" presStyleIdx="0" presStyleCnt="1" custScaleX="196567" custScaleY="48158" custLinFactNeighborX="-54272" custLinFactNeighborY="-71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A3ACC6-33DE-42A5-BEEC-BEC969C3BD33}" type="pres">
      <dgm:prSet presAssocID="{54CD846D-4657-404D-82C7-32688D3F1C9F}" presName="hierChild2" presStyleCnt="0"/>
      <dgm:spPr/>
    </dgm:pt>
    <dgm:pt modelId="{911C349C-DF84-4693-B492-BBF3ED25A64C}" type="pres">
      <dgm:prSet presAssocID="{770F0E71-9B39-4D59-831C-5CEB8883337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F6640DD-F9AE-4E56-A3FC-242F48A87D01}" type="pres">
      <dgm:prSet presAssocID="{35220DD2-395A-4AE2-B70B-65FF336C2C4E}" presName="hierRoot2" presStyleCnt="0"/>
      <dgm:spPr/>
    </dgm:pt>
    <dgm:pt modelId="{82479C2C-A061-46FD-8E57-5EF48F9A37B0}" type="pres">
      <dgm:prSet presAssocID="{35220DD2-395A-4AE2-B70B-65FF336C2C4E}" presName="composite2" presStyleCnt="0"/>
      <dgm:spPr/>
    </dgm:pt>
    <dgm:pt modelId="{437DCBEE-2B09-47C7-969E-3BFABF9A53CF}" type="pres">
      <dgm:prSet presAssocID="{35220DD2-395A-4AE2-B70B-65FF336C2C4E}" presName="background2" presStyleLbl="node2" presStyleIdx="0" presStyleCnt="2"/>
      <dgm:spPr/>
    </dgm:pt>
    <dgm:pt modelId="{98EB7E8D-653C-409C-B426-CD81B43DEE77}" type="pres">
      <dgm:prSet presAssocID="{35220DD2-395A-4AE2-B70B-65FF336C2C4E}" presName="text2" presStyleLbl="fgAcc2" presStyleIdx="0" presStyleCnt="2" custScaleX="224146" custScaleY="194774" custLinFactNeighborX="-41184" custLinFactNeighborY="-47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ED8C61-5D26-4ABB-A572-3AAEAAE18703}" type="pres">
      <dgm:prSet presAssocID="{35220DD2-395A-4AE2-B70B-65FF336C2C4E}" presName="hierChild3" presStyleCnt="0"/>
      <dgm:spPr/>
    </dgm:pt>
    <dgm:pt modelId="{0FD76886-41BD-4A26-93E4-EF34915848F6}" type="pres">
      <dgm:prSet presAssocID="{1C3020F7-83EE-4130-8ACA-A86E9BE55E0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5255F70-EAD8-4B3C-8B59-229E2DDDD7BE}" type="pres">
      <dgm:prSet presAssocID="{A43C9554-1F29-4878-9AD6-05C3922B61F8}" presName="hierRoot3" presStyleCnt="0"/>
      <dgm:spPr/>
    </dgm:pt>
    <dgm:pt modelId="{34645F0C-370D-4485-8F08-AC7CE35EB66B}" type="pres">
      <dgm:prSet presAssocID="{A43C9554-1F29-4878-9AD6-05C3922B61F8}" presName="composite3" presStyleCnt="0"/>
      <dgm:spPr/>
    </dgm:pt>
    <dgm:pt modelId="{1C27F177-95FF-44C5-8E13-01FBCD0BB4BE}" type="pres">
      <dgm:prSet presAssocID="{A43C9554-1F29-4878-9AD6-05C3922B61F8}" presName="background3" presStyleLbl="node3" presStyleIdx="0" presStyleCnt="3"/>
      <dgm:spPr/>
    </dgm:pt>
    <dgm:pt modelId="{A644AAF5-2D9B-40BF-B7E1-DC980B40E76F}" type="pres">
      <dgm:prSet presAssocID="{A43C9554-1F29-4878-9AD6-05C3922B61F8}" presName="text3" presStyleLbl="fgAcc3" presStyleIdx="0" presStyleCnt="3" custScaleX="141536" custScaleY="146618" custLinFactNeighborX="20924" custLinFactNeighborY="53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C9EE6C-6D39-4CFD-8647-A94C249F3719}" type="pres">
      <dgm:prSet presAssocID="{A43C9554-1F29-4878-9AD6-05C3922B61F8}" presName="hierChild4" presStyleCnt="0"/>
      <dgm:spPr/>
    </dgm:pt>
    <dgm:pt modelId="{026B14D4-D18E-4F38-A102-D08AA37D55B5}" type="pres">
      <dgm:prSet presAssocID="{8FFCF128-2EAF-4FF5-8EF2-06F3CDA26B8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C09B776-931B-4C3E-8A0B-56771AE42BCB}" type="pres">
      <dgm:prSet presAssocID="{21CE92E1-0A04-4CAC-9053-BC1C2A08433D}" presName="hierRoot3" presStyleCnt="0"/>
      <dgm:spPr/>
    </dgm:pt>
    <dgm:pt modelId="{473A90A9-6113-4B62-8AD1-16B22B54399D}" type="pres">
      <dgm:prSet presAssocID="{21CE92E1-0A04-4CAC-9053-BC1C2A08433D}" presName="composite3" presStyleCnt="0"/>
      <dgm:spPr/>
    </dgm:pt>
    <dgm:pt modelId="{B89106C6-9747-47F9-AD73-4D3C6FE89A47}" type="pres">
      <dgm:prSet presAssocID="{21CE92E1-0A04-4CAC-9053-BC1C2A08433D}" presName="background3" presStyleLbl="node3" presStyleIdx="1" presStyleCnt="3"/>
      <dgm:spPr/>
    </dgm:pt>
    <dgm:pt modelId="{6017D50E-9E8B-4BE6-8E2A-F58313EB69BC}" type="pres">
      <dgm:prSet presAssocID="{21CE92E1-0A04-4CAC-9053-BC1C2A08433D}" presName="text3" presStyleLbl="fgAcc3" presStyleIdx="1" presStyleCnt="3" custScaleX="213620" custScaleY="153873" custLinFactNeighborX="56979" custLinFactNeighborY="53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02D3F-464D-4D49-8E36-2D05756BE89A}" type="pres">
      <dgm:prSet presAssocID="{21CE92E1-0A04-4CAC-9053-BC1C2A08433D}" presName="hierChild4" presStyleCnt="0"/>
      <dgm:spPr/>
    </dgm:pt>
    <dgm:pt modelId="{46249884-665D-406A-A622-E6850E6A1AD3}" type="pres">
      <dgm:prSet presAssocID="{1E843C79-0581-4B15-A349-2C27B7C6210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D280FA1-7F8D-4BC7-A7C6-CA4041700EF0}" type="pres">
      <dgm:prSet presAssocID="{999F8232-DB71-438E-AD68-C5A8222C25D3}" presName="hierRoot2" presStyleCnt="0"/>
      <dgm:spPr/>
    </dgm:pt>
    <dgm:pt modelId="{374DD45B-E6B8-49CD-8C5D-3282F45EE032}" type="pres">
      <dgm:prSet presAssocID="{999F8232-DB71-438E-AD68-C5A8222C25D3}" presName="composite2" presStyleCnt="0"/>
      <dgm:spPr/>
    </dgm:pt>
    <dgm:pt modelId="{8A78CDF7-05CA-462C-9F81-64423D85E465}" type="pres">
      <dgm:prSet presAssocID="{999F8232-DB71-438E-AD68-C5A8222C25D3}" presName="background2" presStyleLbl="node2" presStyleIdx="1" presStyleCnt="2"/>
      <dgm:spPr/>
    </dgm:pt>
    <dgm:pt modelId="{25D4FAB2-D761-4E0E-B1EF-43EE2F264714}" type="pres">
      <dgm:prSet presAssocID="{999F8232-DB71-438E-AD68-C5A8222C25D3}" presName="text2" presStyleLbl="fgAcc2" presStyleIdx="1" presStyleCnt="2" custScaleX="184524" custScaleY="78464" custLinFactNeighborX="-11889" custLinFactNeighborY="-373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E0EA37-A3DB-4FF7-8FDA-77998BE9C001}" type="pres">
      <dgm:prSet presAssocID="{999F8232-DB71-438E-AD68-C5A8222C25D3}" presName="hierChild3" presStyleCnt="0"/>
      <dgm:spPr/>
    </dgm:pt>
    <dgm:pt modelId="{EF2206AE-74D0-47B5-AE93-37372E9170D9}" type="pres">
      <dgm:prSet presAssocID="{7498C0A2-D0B9-4B05-9FDA-A7CF584616C2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0EF3882-007B-4B08-8EF0-A1863E32E08F}" type="pres">
      <dgm:prSet presAssocID="{614AD89C-FC83-4AF1-A018-C2DAF0EBB54F}" presName="hierRoot3" presStyleCnt="0"/>
      <dgm:spPr/>
    </dgm:pt>
    <dgm:pt modelId="{8DE9D9FD-ECF7-4DBC-B574-BE213E135835}" type="pres">
      <dgm:prSet presAssocID="{614AD89C-FC83-4AF1-A018-C2DAF0EBB54F}" presName="composite3" presStyleCnt="0"/>
      <dgm:spPr/>
    </dgm:pt>
    <dgm:pt modelId="{9F0AF2C7-71CE-4C1F-9C06-0BB9F8BB228A}" type="pres">
      <dgm:prSet presAssocID="{614AD89C-FC83-4AF1-A018-C2DAF0EBB54F}" presName="background3" presStyleLbl="node3" presStyleIdx="2" presStyleCnt="3"/>
      <dgm:spPr/>
    </dgm:pt>
    <dgm:pt modelId="{B1FDF528-565A-4A98-80AA-7126E35A2CC9}" type="pres">
      <dgm:prSet presAssocID="{614AD89C-FC83-4AF1-A018-C2DAF0EBB54F}" presName="text3" presStyleLbl="fgAcc3" presStyleIdx="2" presStyleCnt="3" custScaleX="206297" custScaleY="156955" custLinFactNeighborX="13102" custLinFactNeighborY="-443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AA074D-5EEC-4A8E-B5E7-186373E04F27}" type="pres">
      <dgm:prSet presAssocID="{614AD89C-FC83-4AF1-A018-C2DAF0EBB54F}" presName="hierChild4" presStyleCnt="0"/>
      <dgm:spPr/>
    </dgm:pt>
  </dgm:ptLst>
  <dgm:cxnLst>
    <dgm:cxn modelId="{9CB45BCD-665A-47AF-B9ED-BC514F815607}" type="presOf" srcId="{7498C0A2-D0B9-4B05-9FDA-A7CF584616C2}" destId="{EF2206AE-74D0-47B5-AE93-37372E9170D9}" srcOrd="0" destOrd="0" presId="urn:microsoft.com/office/officeart/2005/8/layout/hierarchy1"/>
    <dgm:cxn modelId="{7E4D4D57-8D87-4D33-B244-7699C4208818}" srcId="{35220DD2-395A-4AE2-B70B-65FF336C2C4E}" destId="{A43C9554-1F29-4878-9AD6-05C3922B61F8}" srcOrd="0" destOrd="0" parTransId="{1C3020F7-83EE-4130-8ACA-A86E9BE55E0A}" sibTransId="{256444FF-567F-48A1-BD47-EBBD81BE755B}"/>
    <dgm:cxn modelId="{0FEBB017-8ADD-42C1-8616-940DBD0C30EB}" type="presOf" srcId="{1E908C0F-8B07-4752-A16E-369A32675358}" destId="{C1B0CF6A-5C29-46A6-9A83-28C7827C2CBC}" srcOrd="0" destOrd="0" presId="urn:microsoft.com/office/officeart/2005/8/layout/hierarchy1"/>
    <dgm:cxn modelId="{93B342FC-4551-4A20-9F5A-BCF0EA95691D}" srcId="{1E908C0F-8B07-4752-A16E-369A32675358}" destId="{54CD846D-4657-404D-82C7-32688D3F1C9F}" srcOrd="0" destOrd="0" parTransId="{9386A905-F96D-44F7-AF0F-0A870FAB60D6}" sibTransId="{E9682E2C-AE56-4794-BCB2-1D427E82420D}"/>
    <dgm:cxn modelId="{F547A597-66EE-462D-A973-D761CDDF28DB}" type="presOf" srcId="{54CD846D-4657-404D-82C7-32688D3F1C9F}" destId="{AAC89ACF-C6E9-493E-942C-08DB60C7F55D}" srcOrd="0" destOrd="0" presId="urn:microsoft.com/office/officeart/2005/8/layout/hierarchy1"/>
    <dgm:cxn modelId="{CF720060-3A8D-4DA4-8987-7F210D1C1118}" type="presOf" srcId="{770F0E71-9B39-4D59-831C-5CEB88833376}" destId="{911C349C-DF84-4693-B492-BBF3ED25A64C}" srcOrd="0" destOrd="0" presId="urn:microsoft.com/office/officeart/2005/8/layout/hierarchy1"/>
    <dgm:cxn modelId="{6627359D-0BA3-4234-944A-54B2D04A5490}" srcId="{35220DD2-395A-4AE2-B70B-65FF336C2C4E}" destId="{21CE92E1-0A04-4CAC-9053-BC1C2A08433D}" srcOrd="1" destOrd="0" parTransId="{8FFCF128-2EAF-4FF5-8EF2-06F3CDA26B8C}" sibTransId="{38663D7A-20DC-483D-AC77-7A252D0B73B0}"/>
    <dgm:cxn modelId="{FE79161E-8816-4696-86C6-6E9C32CA42A8}" type="presOf" srcId="{21CE92E1-0A04-4CAC-9053-BC1C2A08433D}" destId="{6017D50E-9E8B-4BE6-8E2A-F58313EB69BC}" srcOrd="0" destOrd="0" presId="urn:microsoft.com/office/officeart/2005/8/layout/hierarchy1"/>
    <dgm:cxn modelId="{D30EF92D-E15A-4B58-8426-5E699C0BA676}" srcId="{54CD846D-4657-404D-82C7-32688D3F1C9F}" destId="{999F8232-DB71-438E-AD68-C5A8222C25D3}" srcOrd="1" destOrd="0" parTransId="{1E843C79-0581-4B15-A349-2C27B7C6210D}" sibTransId="{4F45CBF5-1584-4EE7-A186-0E83B8197C25}"/>
    <dgm:cxn modelId="{4C7D818A-28DA-4505-93D4-D76B0DB60F04}" type="presOf" srcId="{35220DD2-395A-4AE2-B70B-65FF336C2C4E}" destId="{98EB7E8D-653C-409C-B426-CD81B43DEE77}" srcOrd="0" destOrd="0" presId="urn:microsoft.com/office/officeart/2005/8/layout/hierarchy1"/>
    <dgm:cxn modelId="{795869EB-F116-45C7-AA74-7DD855CCC87A}" type="presOf" srcId="{8FFCF128-2EAF-4FF5-8EF2-06F3CDA26B8C}" destId="{026B14D4-D18E-4F38-A102-D08AA37D55B5}" srcOrd="0" destOrd="0" presId="urn:microsoft.com/office/officeart/2005/8/layout/hierarchy1"/>
    <dgm:cxn modelId="{A229433C-88F2-4DEA-96D1-5AFB49EAAF8C}" type="presOf" srcId="{1E843C79-0581-4B15-A349-2C27B7C6210D}" destId="{46249884-665D-406A-A622-E6850E6A1AD3}" srcOrd="0" destOrd="0" presId="urn:microsoft.com/office/officeart/2005/8/layout/hierarchy1"/>
    <dgm:cxn modelId="{5DE74B5F-1758-4653-8C51-E78CB8D14307}" type="presOf" srcId="{A43C9554-1F29-4878-9AD6-05C3922B61F8}" destId="{A644AAF5-2D9B-40BF-B7E1-DC980B40E76F}" srcOrd="0" destOrd="0" presId="urn:microsoft.com/office/officeart/2005/8/layout/hierarchy1"/>
    <dgm:cxn modelId="{FDCA418A-9BC3-431A-A451-33300AE1D875}" type="presOf" srcId="{999F8232-DB71-438E-AD68-C5A8222C25D3}" destId="{25D4FAB2-D761-4E0E-B1EF-43EE2F264714}" srcOrd="0" destOrd="0" presId="urn:microsoft.com/office/officeart/2005/8/layout/hierarchy1"/>
    <dgm:cxn modelId="{CF3CDCC1-68DB-4BAC-8F17-F6DBCABE09B4}" type="presOf" srcId="{614AD89C-FC83-4AF1-A018-C2DAF0EBB54F}" destId="{B1FDF528-565A-4A98-80AA-7126E35A2CC9}" srcOrd="0" destOrd="0" presId="urn:microsoft.com/office/officeart/2005/8/layout/hierarchy1"/>
    <dgm:cxn modelId="{BC3E0FF7-E926-468B-80AF-1187787A0C97}" srcId="{999F8232-DB71-438E-AD68-C5A8222C25D3}" destId="{614AD89C-FC83-4AF1-A018-C2DAF0EBB54F}" srcOrd="0" destOrd="0" parTransId="{7498C0A2-D0B9-4B05-9FDA-A7CF584616C2}" sibTransId="{1662A055-CEC4-4702-A9C8-EC3996C56803}"/>
    <dgm:cxn modelId="{FA56BC0C-527C-47F2-8CFC-93EB4BA03331}" srcId="{54CD846D-4657-404D-82C7-32688D3F1C9F}" destId="{35220DD2-395A-4AE2-B70B-65FF336C2C4E}" srcOrd="0" destOrd="0" parTransId="{770F0E71-9B39-4D59-831C-5CEB88833376}" sibTransId="{2D5BE3CD-791D-42A1-9154-1B81C942FF5B}"/>
    <dgm:cxn modelId="{72235D48-8441-49E7-8912-2C71BD9DC09E}" type="presOf" srcId="{1C3020F7-83EE-4130-8ACA-A86E9BE55E0A}" destId="{0FD76886-41BD-4A26-93E4-EF34915848F6}" srcOrd="0" destOrd="0" presId="urn:microsoft.com/office/officeart/2005/8/layout/hierarchy1"/>
    <dgm:cxn modelId="{14D18B61-E5AD-460F-A5D0-D9B220EAF958}" type="presParOf" srcId="{C1B0CF6A-5C29-46A6-9A83-28C7827C2CBC}" destId="{C8F423A1-7AC1-474E-BD4F-15CB904F58DB}" srcOrd="0" destOrd="0" presId="urn:microsoft.com/office/officeart/2005/8/layout/hierarchy1"/>
    <dgm:cxn modelId="{23F16142-A301-453A-B95F-5F800601D4BB}" type="presParOf" srcId="{C8F423A1-7AC1-474E-BD4F-15CB904F58DB}" destId="{44B02E89-B3F2-4A7C-B2CF-EFC7A558B4DD}" srcOrd="0" destOrd="0" presId="urn:microsoft.com/office/officeart/2005/8/layout/hierarchy1"/>
    <dgm:cxn modelId="{EFD92107-5685-4B69-AE41-8F9D04C8F361}" type="presParOf" srcId="{44B02E89-B3F2-4A7C-B2CF-EFC7A558B4DD}" destId="{F5589EAB-601A-4A06-8D4D-42ED0A697E4A}" srcOrd="0" destOrd="0" presId="urn:microsoft.com/office/officeart/2005/8/layout/hierarchy1"/>
    <dgm:cxn modelId="{F658001A-BD74-4DB5-8EAA-7D9D2DAD2EBD}" type="presParOf" srcId="{44B02E89-B3F2-4A7C-B2CF-EFC7A558B4DD}" destId="{AAC89ACF-C6E9-493E-942C-08DB60C7F55D}" srcOrd="1" destOrd="0" presId="urn:microsoft.com/office/officeart/2005/8/layout/hierarchy1"/>
    <dgm:cxn modelId="{EB91CFEC-4459-44EE-829F-0D8B5B12C02A}" type="presParOf" srcId="{C8F423A1-7AC1-474E-BD4F-15CB904F58DB}" destId="{79A3ACC6-33DE-42A5-BEEC-BEC969C3BD33}" srcOrd="1" destOrd="0" presId="urn:microsoft.com/office/officeart/2005/8/layout/hierarchy1"/>
    <dgm:cxn modelId="{1C8BEEA7-F8F7-4C70-985B-5DC089BAEB0A}" type="presParOf" srcId="{79A3ACC6-33DE-42A5-BEEC-BEC969C3BD33}" destId="{911C349C-DF84-4693-B492-BBF3ED25A64C}" srcOrd="0" destOrd="0" presId="urn:microsoft.com/office/officeart/2005/8/layout/hierarchy1"/>
    <dgm:cxn modelId="{27D06955-E60E-4CF9-9CD7-ECEC0D7A36A0}" type="presParOf" srcId="{79A3ACC6-33DE-42A5-BEEC-BEC969C3BD33}" destId="{9F6640DD-F9AE-4E56-A3FC-242F48A87D01}" srcOrd="1" destOrd="0" presId="urn:microsoft.com/office/officeart/2005/8/layout/hierarchy1"/>
    <dgm:cxn modelId="{40A154C4-2593-406B-9F3C-8FF458FE81B3}" type="presParOf" srcId="{9F6640DD-F9AE-4E56-A3FC-242F48A87D01}" destId="{82479C2C-A061-46FD-8E57-5EF48F9A37B0}" srcOrd="0" destOrd="0" presId="urn:microsoft.com/office/officeart/2005/8/layout/hierarchy1"/>
    <dgm:cxn modelId="{39C794E9-17D7-43C4-88F8-573BE3717748}" type="presParOf" srcId="{82479C2C-A061-46FD-8E57-5EF48F9A37B0}" destId="{437DCBEE-2B09-47C7-969E-3BFABF9A53CF}" srcOrd="0" destOrd="0" presId="urn:microsoft.com/office/officeart/2005/8/layout/hierarchy1"/>
    <dgm:cxn modelId="{6BCB0875-669D-4C5D-B875-FACE0FEB9554}" type="presParOf" srcId="{82479C2C-A061-46FD-8E57-5EF48F9A37B0}" destId="{98EB7E8D-653C-409C-B426-CD81B43DEE77}" srcOrd="1" destOrd="0" presId="urn:microsoft.com/office/officeart/2005/8/layout/hierarchy1"/>
    <dgm:cxn modelId="{F67C1628-242C-4C71-B3EA-26D20CDF52A0}" type="presParOf" srcId="{9F6640DD-F9AE-4E56-A3FC-242F48A87D01}" destId="{CEED8C61-5D26-4ABB-A572-3AAEAAE18703}" srcOrd="1" destOrd="0" presId="urn:microsoft.com/office/officeart/2005/8/layout/hierarchy1"/>
    <dgm:cxn modelId="{35EC5AED-1A33-4674-8317-A329D1EF8387}" type="presParOf" srcId="{CEED8C61-5D26-4ABB-A572-3AAEAAE18703}" destId="{0FD76886-41BD-4A26-93E4-EF34915848F6}" srcOrd="0" destOrd="0" presId="urn:microsoft.com/office/officeart/2005/8/layout/hierarchy1"/>
    <dgm:cxn modelId="{D8AF3669-2FDA-49ED-B77A-4A80841DDDA6}" type="presParOf" srcId="{CEED8C61-5D26-4ABB-A572-3AAEAAE18703}" destId="{45255F70-EAD8-4B3C-8B59-229E2DDDD7BE}" srcOrd="1" destOrd="0" presId="urn:microsoft.com/office/officeart/2005/8/layout/hierarchy1"/>
    <dgm:cxn modelId="{0F5D9864-7626-4623-9A05-07002FB29366}" type="presParOf" srcId="{45255F70-EAD8-4B3C-8B59-229E2DDDD7BE}" destId="{34645F0C-370D-4485-8F08-AC7CE35EB66B}" srcOrd="0" destOrd="0" presId="urn:microsoft.com/office/officeart/2005/8/layout/hierarchy1"/>
    <dgm:cxn modelId="{9FA82D5F-18EE-4893-8C23-9410B47A1D45}" type="presParOf" srcId="{34645F0C-370D-4485-8F08-AC7CE35EB66B}" destId="{1C27F177-95FF-44C5-8E13-01FBCD0BB4BE}" srcOrd="0" destOrd="0" presId="urn:microsoft.com/office/officeart/2005/8/layout/hierarchy1"/>
    <dgm:cxn modelId="{963E0864-3259-4962-87E9-7F8415F1E45B}" type="presParOf" srcId="{34645F0C-370D-4485-8F08-AC7CE35EB66B}" destId="{A644AAF5-2D9B-40BF-B7E1-DC980B40E76F}" srcOrd="1" destOrd="0" presId="urn:microsoft.com/office/officeart/2005/8/layout/hierarchy1"/>
    <dgm:cxn modelId="{656D218B-9C56-4D2D-8000-0B71B6E1220D}" type="presParOf" srcId="{45255F70-EAD8-4B3C-8B59-229E2DDDD7BE}" destId="{ACC9EE6C-6D39-4CFD-8647-A94C249F3719}" srcOrd="1" destOrd="0" presId="urn:microsoft.com/office/officeart/2005/8/layout/hierarchy1"/>
    <dgm:cxn modelId="{85634C83-30E7-421B-8655-C3A125BF3A2F}" type="presParOf" srcId="{CEED8C61-5D26-4ABB-A572-3AAEAAE18703}" destId="{026B14D4-D18E-4F38-A102-D08AA37D55B5}" srcOrd="2" destOrd="0" presId="urn:microsoft.com/office/officeart/2005/8/layout/hierarchy1"/>
    <dgm:cxn modelId="{1645B5C5-47C2-46CC-B306-3635443077EB}" type="presParOf" srcId="{CEED8C61-5D26-4ABB-A572-3AAEAAE18703}" destId="{2C09B776-931B-4C3E-8A0B-56771AE42BCB}" srcOrd="3" destOrd="0" presId="urn:microsoft.com/office/officeart/2005/8/layout/hierarchy1"/>
    <dgm:cxn modelId="{3B514F3E-D42B-4375-AD09-028A9547C0A9}" type="presParOf" srcId="{2C09B776-931B-4C3E-8A0B-56771AE42BCB}" destId="{473A90A9-6113-4B62-8AD1-16B22B54399D}" srcOrd="0" destOrd="0" presId="urn:microsoft.com/office/officeart/2005/8/layout/hierarchy1"/>
    <dgm:cxn modelId="{A37D7159-7048-4BCE-BB32-34A9E79F5C53}" type="presParOf" srcId="{473A90A9-6113-4B62-8AD1-16B22B54399D}" destId="{B89106C6-9747-47F9-AD73-4D3C6FE89A47}" srcOrd="0" destOrd="0" presId="urn:microsoft.com/office/officeart/2005/8/layout/hierarchy1"/>
    <dgm:cxn modelId="{F64979DD-A7E7-4DF6-9960-71ED7CFDA3CE}" type="presParOf" srcId="{473A90A9-6113-4B62-8AD1-16B22B54399D}" destId="{6017D50E-9E8B-4BE6-8E2A-F58313EB69BC}" srcOrd="1" destOrd="0" presId="urn:microsoft.com/office/officeart/2005/8/layout/hierarchy1"/>
    <dgm:cxn modelId="{E99DC4AB-7118-4129-9D8C-2D79AE489AA4}" type="presParOf" srcId="{2C09B776-931B-4C3E-8A0B-56771AE42BCB}" destId="{9D202D3F-464D-4D49-8E36-2D05756BE89A}" srcOrd="1" destOrd="0" presId="urn:microsoft.com/office/officeart/2005/8/layout/hierarchy1"/>
    <dgm:cxn modelId="{6D7D88A1-F8AC-43B4-8B6E-2C0E8F7AFCCD}" type="presParOf" srcId="{79A3ACC6-33DE-42A5-BEEC-BEC969C3BD33}" destId="{46249884-665D-406A-A622-E6850E6A1AD3}" srcOrd="2" destOrd="0" presId="urn:microsoft.com/office/officeart/2005/8/layout/hierarchy1"/>
    <dgm:cxn modelId="{812E3D65-F5C0-46B3-A3FD-7A197AA66830}" type="presParOf" srcId="{79A3ACC6-33DE-42A5-BEEC-BEC969C3BD33}" destId="{4D280FA1-7F8D-4BC7-A7C6-CA4041700EF0}" srcOrd="3" destOrd="0" presId="urn:microsoft.com/office/officeart/2005/8/layout/hierarchy1"/>
    <dgm:cxn modelId="{65FCBB5D-8B02-4815-BC32-2B7F1579EA5F}" type="presParOf" srcId="{4D280FA1-7F8D-4BC7-A7C6-CA4041700EF0}" destId="{374DD45B-E6B8-49CD-8C5D-3282F45EE032}" srcOrd="0" destOrd="0" presId="urn:microsoft.com/office/officeart/2005/8/layout/hierarchy1"/>
    <dgm:cxn modelId="{8D7DEC1B-608C-4171-A2AC-348284CA73BF}" type="presParOf" srcId="{374DD45B-E6B8-49CD-8C5D-3282F45EE032}" destId="{8A78CDF7-05CA-462C-9F81-64423D85E465}" srcOrd="0" destOrd="0" presId="urn:microsoft.com/office/officeart/2005/8/layout/hierarchy1"/>
    <dgm:cxn modelId="{1E5E10D7-8992-4774-B6B2-C31B7CCC8BC1}" type="presParOf" srcId="{374DD45B-E6B8-49CD-8C5D-3282F45EE032}" destId="{25D4FAB2-D761-4E0E-B1EF-43EE2F264714}" srcOrd="1" destOrd="0" presId="urn:microsoft.com/office/officeart/2005/8/layout/hierarchy1"/>
    <dgm:cxn modelId="{01A7C26A-16CB-4725-8F94-4D4DF7EE63FE}" type="presParOf" srcId="{4D280FA1-7F8D-4BC7-A7C6-CA4041700EF0}" destId="{32E0EA37-A3DB-4FF7-8FDA-77998BE9C001}" srcOrd="1" destOrd="0" presId="urn:microsoft.com/office/officeart/2005/8/layout/hierarchy1"/>
    <dgm:cxn modelId="{4115B577-C801-42D1-AE10-914FFCA5472C}" type="presParOf" srcId="{32E0EA37-A3DB-4FF7-8FDA-77998BE9C001}" destId="{EF2206AE-74D0-47B5-AE93-37372E9170D9}" srcOrd="0" destOrd="0" presId="urn:microsoft.com/office/officeart/2005/8/layout/hierarchy1"/>
    <dgm:cxn modelId="{653A8A13-135C-4366-BA9C-65CF077D4739}" type="presParOf" srcId="{32E0EA37-A3DB-4FF7-8FDA-77998BE9C001}" destId="{F0EF3882-007B-4B08-8EF0-A1863E32E08F}" srcOrd="1" destOrd="0" presId="urn:microsoft.com/office/officeart/2005/8/layout/hierarchy1"/>
    <dgm:cxn modelId="{278777BF-ECCD-4477-9703-639092A59C3A}" type="presParOf" srcId="{F0EF3882-007B-4B08-8EF0-A1863E32E08F}" destId="{8DE9D9FD-ECF7-4DBC-B574-BE213E135835}" srcOrd="0" destOrd="0" presId="urn:microsoft.com/office/officeart/2005/8/layout/hierarchy1"/>
    <dgm:cxn modelId="{ECD563FD-1808-4B91-B2D7-B5E9273075F8}" type="presParOf" srcId="{8DE9D9FD-ECF7-4DBC-B574-BE213E135835}" destId="{9F0AF2C7-71CE-4C1F-9C06-0BB9F8BB228A}" srcOrd="0" destOrd="0" presId="urn:microsoft.com/office/officeart/2005/8/layout/hierarchy1"/>
    <dgm:cxn modelId="{1B72CA48-2E71-40BD-8C5A-1F8EC68AB7CB}" type="presParOf" srcId="{8DE9D9FD-ECF7-4DBC-B574-BE213E135835}" destId="{B1FDF528-565A-4A98-80AA-7126E35A2CC9}" srcOrd="1" destOrd="0" presId="urn:microsoft.com/office/officeart/2005/8/layout/hierarchy1"/>
    <dgm:cxn modelId="{3D4D55AA-AD4D-4A63-86E6-AFA29BE828E9}" type="presParOf" srcId="{F0EF3882-007B-4B08-8EF0-A1863E32E08F}" destId="{1FAA074D-5EEC-4A8E-B5E7-186373E04F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F6CFA-3E37-457C-853E-8314C9F291A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F7BB3-7ADF-4BE3-837C-79A5D2AC935A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Характерные признаки нестандартных задач</a:t>
          </a:r>
          <a:endParaRPr lang="ru-RU" sz="3200" dirty="0">
            <a:solidFill>
              <a:schemeClr val="tx1"/>
            </a:solidFill>
          </a:endParaRPr>
        </a:p>
      </dgm:t>
    </dgm:pt>
    <dgm:pt modelId="{466249BB-54F2-4816-AA6A-4761CFE57487}" type="parTrans" cxnId="{3929475E-4EDE-4089-8C33-FCED48C6F23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B1BA3E-CEA6-40BC-B82D-6C921016E505}" type="sibTrans" cxnId="{3929475E-4EDE-4089-8C33-FCED48C6F230}">
      <dgm:prSet/>
      <dgm:spPr/>
      <dgm:t>
        <a:bodyPr/>
        <a:lstStyle/>
        <a:p>
          <a:endParaRPr lang="ru-RU"/>
        </a:p>
      </dgm:t>
    </dgm:pt>
    <dgm:pt modelId="{3227378E-2980-43C8-A74F-289445309EB6}">
      <dgm:prSet custT="1"/>
      <dgm:spPr/>
      <dgm:t>
        <a:bodyPr/>
        <a:lstStyle/>
        <a:p>
          <a:r>
            <a:rPr lang="ru-RU" sz="500" dirty="0" smtClean="0">
              <a:solidFill>
                <a:schemeClr val="tx1"/>
              </a:solidFill>
            </a:rPr>
            <a:t> </a:t>
          </a:r>
          <a:r>
            <a:rPr lang="ru-RU" sz="2000" dirty="0" smtClean="0">
              <a:solidFill>
                <a:schemeClr val="tx1"/>
              </a:solidFill>
            </a:rPr>
            <a:t>составлены на основе знаний законов мышления и имеют развивающую направленность</a:t>
          </a:r>
          <a:endParaRPr lang="ru-RU" sz="2000" dirty="0">
            <a:solidFill>
              <a:schemeClr val="tx1"/>
            </a:solidFill>
          </a:endParaRPr>
        </a:p>
      </dgm:t>
    </dgm:pt>
    <dgm:pt modelId="{B358768E-9F68-4B52-B986-1CA1E923F928}" type="parTrans" cxnId="{2696AC0D-4072-4674-96EF-08F0569E84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CA3926-2A40-4BA4-84DA-B3AA5D1B2BDC}" type="sibTrans" cxnId="{2696AC0D-4072-4674-96EF-08F0569E84D7}">
      <dgm:prSet/>
      <dgm:spPr/>
      <dgm:t>
        <a:bodyPr/>
        <a:lstStyle/>
        <a:p>
          <a:endParaRPr lang="ru-RU"/>
        </a:p>
      </dgm:t>
    </dgm:pt>
    <dgm:pt modelId="{89067844-039C-493A-959B-65BCDB4AC175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способ решения нестандартных задач не известен </a:t>
          </a:r>
          <a:endParaRPr lang="ru-RU" sz="2000" dirty="0">
            <a:solidFill>
              <a:schemeClr val="tx1"/>
            </a:solidFill>
          </a:endParaRPr>
        </a:p>
      </dgm:t>
    </dgm:pt>
    <dgm:pt modelId="{BE7E39CE-BEFB-4BFA-ABCC-6DFDDA53DDC2}" type="parTrans" cxnId="{9C6D5CEC-B7AA-469D-9332-1657F1FC67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3E0D0C-09B8-4FDC-93E4-8993E3E058B8}" type="sibTrans" cxnId="{9C6D5CEC-B7AA-469D-9332-1657F1FC6748}">
      <dgm:prSet/>
      <dgm:spPr/>
      <dgm:t>
        <a:bodyPr/>
        <a:lstStyle/>
        <a:p>
          <a:endParaRPr lang="ru-RU"/>
        </a:p>
      </dgm:t>
    </dgm:pt>
    <dgm:pt modelId="{30B1A579-398B-48AB-A1A5-93801B34C95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способствуют поддержанию интереса к предмету и играют роль мотива к деятельности учащихся</a:t>
          </a:r>
          <a:endParaRPr lang="ru-RU" sz="1800" dirty="0">
            <a:solidFill>
              <a:schemeClr val="tx1"/>
            </a:solidFill>
          </a:endParaRPr>
        </a:p>
      </dgm:t>
    </dgm:pt>
    <dgm:pt modelId="{57EE3F12-398C-45C1-B798-1ADA28772DDD}" type="parTrans" cxnId="{9156647B-4CD1-4C7A-B836-F4C24828246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DAAFEF-260B-4B88-9CD6-9078B8B81AF0}" type="sibTrans" cxnId="{9156647B-4CD1-4C7A-B836-F4C248282464}">
      <dgm:prSet/>
      <dgm:spPr/>
      <dgm:t>
        <a:bodyPr/>
        <a:lstStyle/>
        <a:p>
          <a:endParaRPr lang="ru-RU"/>
        </a:p>
      </dgm:t>
    </dgm:pt>
    <dgm:pt modelId="{9DFF10B6-E78A-41A9-AACE-FFC665B73426}" type="pres">
      <dgm:prSet presAssocID="{417F6CFA-3E37-457C-853E-8314C9F291A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07A038-C553-4225-B1A1-81D8E59E0791}" type="pres">
      <dgm:prSet presAssocID="{417F6CFA-3E37-457C-853E-8314C9F291AD}" presName="cycle" presStyleCnt="0"/>
      <dgm:spPr/>
    </dgm:pt>
    <dgm:pt modelId="{AC5FA03A-D2F2-4D7C-8A41-7358E75598D6}" type="pres">
      <dgm:prSet presAssocID="{417F6CFA-3E37-457C-853E-8314C9F291AD}" presName="centerShape" presStyleCnt="0"/>
      <dgm:spPr/>
    </dgm:pt>
    <dgm:pt modelId="{E01CB872-4978-40CB-B093-ABC7D6E2004D}" type="pres">
      <dgm:prSet presAssocID="{417F6CFA-3E37-457C-853E-8314C9F291AD}" presName="connSite" presStyleLbl="node1" presStyleIdx="0" presStyleCnt="5"/>
      <dgm:spPr/>
    </dgm:pt>
    <dgm:pt modelId="{26FFA443-8092-468A-A51D-98E33A83438B}" type="pres">
      <dgm:prSet presAssocID="{417F6CFA-3E37-457C-853E-8314C9F291AD}" presName="visible" presStyleLbl="node1" presStyleIdx="0" presStyleCnt="5" custLinFactNeighborX="-22431" custLinFactNeighborY="-4930"/>
      <dgm:spPr/>
    </dgm:pt>
    <dgm:pt modelId="{C315C98E-969B-40BA-90FE-FB72E6CD6901}" type="pres">
      <dgm:prSet presAssocID="{B358768E-9F68-4B52-B986-1CA1E923F928}" presName="Name25" presStyleLbl="parChTrans1D1" presStyleIdx="0" presStyleCnt="4"/>
      <dgm:spPr/>
      <dgm:t>
        <a:bodyPr/>
        <a:lstStyle/>
        <a:p>
          <a:endParaRPr lang="ru-RU"/>
        </a:p>
      </dgm:t>
    </dgm:pt>
    <dgm:pt modelId="{DBF027AC-FA7F-4741-8444-16204C01926A}" type="pres">
      <dgm:prSet presAssocID="{3227378E-2980-43C8-A74F-289445309EB6}" presName="node" presStyleCnt="0"/>
      <dgm:spPr/>
    </dgm:pt>
    <dgm:pt modelId="{3B941F9F-EE98-4BE6-8DB4-D2F028237586}" type="pres">
      <dgm:prSet presAssocID="{3227378E-2980-43C8-A74F-289445309EB6}" presName="parentNode" presStyleLbl="node1" presStyleIdx="1" presStyleCnt="5" custScaleX="249438" custScaleY="241167" custLinFactX="99699" custLinFactNeighborX="100000" custLinFactNeighborY="-3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15A6A-3FD5-467A-962A-EC0745114927}" type="pres">
      <dgm:prSet presAssocID="{3227378E-2980-43C8-A74F-289445309EB6}" presName="childNode" presStyleLbl="revTx" presStyleIdx="0" presStyleCnt="0">
        <dgm:presLayoutVars>
          <dgm:bulletEnabled val="1"/>
        </dgm:presLayoutVars>
      </dgm:prSet>
      <dgm:spPr/>
    </dgm:pt>
    <dgm:pt modelId="{5027D17F-7024-44D7-8127-CC54D14378DD}" type="pres">
      <dgm:prSet presAssocID="{BE7E39CE-BEFB-4BFA-ABCC-6DFDDA53DDC2}" presName="Name25" presStyleLbl="parChTrans1D1" presStyleIdx="1" presStyleCnt="4"/>
      <dgm:spPr/>
      <dgm:t>
        <a:bodyPr/>
        <a:lstStyle/>
        <a:p>
          <a:endParaRPr lang="ru-RU"/>
        </a:p>
      </dgm:t>
    </dgm:pt>
    <dgm:pt modelId="{23AD0C0B-9F4E-473A-AFD1-F8224312F1CC}" type="pres">
      <dgm:prSet presAssocID="{89067844-039C-493A-959B-65BCDB4AC175}" presName="node" presStyleCnt="0"/>
      <dgm:spPr/>
    </dgm:pt>
    <dgm:pt modelId="{1CD426F6-93D1-41A4-85B6-6D1D2AA04229}" type="pres">
      <dgm:prSet presAssocID="{89067844-039C-493A-959B-65BCDB4AC175}" presName="parentNode" presStyleLbl="node1" presStyleIdx="2" presStyleCnt="5" custScaleX="234395" custScaleY="233949" custLinFactX="116039" custLinFactNeighborX="200000" custLinFactNeighborY="451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8C492-3A7D-4FE9-B2D6-9B9D2741A4DC}" type="pres">
      <dgm:prSet presAssocID="{89067844-039C-493A-959B-65BCDB4AC175}" presName="childNode" presStyleLbl="revTx" presStyleIdx="0" presStyleCnt="0">
        <dgm:presLayoutVars>
          <dgm:bulletEnabled val="1"/>
        </dgm:presLayoutVars>
      </dgm:prSet>
      <dgm:spPr/>
    </dgm:pt>
    <dgm:pt modelId="{468C4788-1EEC-4125-AF3E-AD40C7EB5E81}" type="pres">
      <dgm:prSet presAssocID="{57EE3F12-398C-45C1-B798-1ADA28772DDD}" presName="Name25" presStyleLbl="parChTrans1D1" presStyleIdx="2" presStyleCnt="4"/>
      <dgm:spPr/>
      <dgm:t>
        <a:bodyPr/>
        <a:lstStyle/>
        <a:p>
          <a:endParaRPr lang="ru-RU"/>
        </a:p>
      </dgm:t>
    </dgm:pt>
    <dgm:pt modelId="{B9C384BE-8947-413E-B6DA-99D2BB27A7C2}" type="pres">
      <dgm:prSet presAssocID="{30B1A579-398B-48AB-A1A5-93801B34C95F}" presName="node" presStyleCnt="0"/>
      <dgm:spPr/>
    </dgm:pt>
    <dgm:pt modelId="{1FC9FEC4-6294-49D2-B4C0-1857191C7832}" type="pres">
      <dgm:prSet presAssocID="{30B1A579-398B-48AB-A1A5-93801B34C95F}" presName="parentNode" presStyleLbl="node1" presStyleIdx="3" presStyleCnt="5" custScaleX="254120" custScaleY="218981" custLinFactX="24262" custLinFactY="24299" custLinFactNeighborX="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423D0-2016-41C2-B2AB-DDAAF723D146}" type="pres">
      <dgm:prSet presAssocID="{30B1A579-398B-48AB-A1A5-93801B34C95F}" presName="childNode" presStyleLbl="revTx" presStyleIdx="0" presStyleCnt="0">
        <dgm:presLayoutVars>
          <dgm:bulletEnabled val="1"/>
        </dgm:presLayoutVars>
      </dgm:prSet>
      <dgm:spPr/>
    </dgm:pt>
    <dgm:pt modelId="{F6039480-6A6B-44EB-95D4-0674FBBBD535}" type="pres">
      <dgm:prSet presAssocID="{466249BB-54F2-4816-AA6A-4761CFE57487}" presName="Name25" presStyleLbl="parChTrans1D1" presStyleIdx="3" presStyleCnt="4"/>
      <dgm:spPr/>
      <dgm:t>
        <a:bodyPr/>
        <a:lstStyle/>
        <a:p>
          <a:endParaRPr lang="ru-RU"/>
        </a:p>
      </dgm:t>
    </dgm:pt>
    <dgm:pt modelId="{EBA38A55-17CB-4F47-9203-B05A56A43B92}" type="pres">
      <dgm:prSet presAssocID="{CD6F7BB3-7ADF-4BE3-837C-79A5D2AC935A}" presName="node" presStyleCnt="0"/>
      <dgm:spPr/>
    </dgm:pt>
    <dgm:pt modelId="{6AEE844B-881C-4F5C-846A-4AE058C56EB7}" type="pres">
      <dgm:prSet presAssocID="{CD6F7BB3-7ADF-4BE3-837C-79A5D2AC935A}" presName="parentNode" presStyleLbl="node1" presStyleIdx="4" presStyleCnt="5" custScaleX="397863" custScaleY="291192" custLinFactX="-16750" custLinFactY="-98436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42F66-3596-4850-B685-7182DA592B2C}" type="pres">
      <dgm:prSet presAssocID="{CD6F7BB3-7ADF-4BE3-837C-79A5D2AC935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D2843A5-5BBE-43EC-8FC1-29896E945FED}" type="presOf" srcId="{B358768E-9F68-4B52-B986-1CA1E923F928}" destId="{C315C98E-969B-40BA-90FE-FB72E6CD6901}" srcOrd="0" destOrd="0" presId="urn:microsoft.com/office/officeart/2005/8/layout/radial2"/>
    <dgm:cxn modelId="{3929475E-4EDE-4089-8C33-FCED48C6F230}" srcId="{417F6CFA-3E37-457C-853E-8314C9F291AD}" destId="{CD6F7BB3-7ADF-4BE3-837C-79A5D2AC935A}" srcOrd="3" destOrd="0" parTransId="{466249BB-54F2-4816-AA6A-4761CFE57487}" sibTransId="{70B1BA3E-CEA6-40BC-B82D-6C921016E505}"/>
    <dgm:cxn modelId="{1B445B57-54DB-4611-82FF-C56E368286FE}" type="presOf" srcId="{CD6F7BB3-7ADF-4BE3-837C-79A5D2AC935A}" destId="{6AEE844B-881C-4F5C-846A-4AE058C56EB7}" srcOrd="0" destOrd="0" presId="urn:microsoft.com/office/officeart/2005/8/layout/radial2"/>
    <dgm:cxn modelId="{2696AC0D-4072-4674-96EF-08F0569E84D7}" srcId="{417F6CFA-3E37-457C-853E-8314C9F291AD}" destId="{3227378E-2980-43C8-A74F-289445309EB6}" srcOrd="0" destOrd="0" parTransId="{B358768E-9F68-4B52-B986-1CA1E923F928}" sibTransId="{30CA3926-2A40-4BA4-84DA-B3AA5D1B2BDC}"/>
    <dgm:cxn modelId="{9156647B-4CD1-4C7A-B836-F4C248282464}" srcId="{417F6CFA-3E37-457C-853E-8314C9F291AD}" destId="{30B1A579-398B-48AB-A1A5-93801B34C95F}" srcOrd="2" destOrd="0" parTransId="{57EE3F12-398C-45C1-B798-1ADA28772DDD}" sibTransId="{6CDAAFEF-260B-4B88-9CD6-9078B8B81AF0}"/>
    <dgm:cxn modelId="{9C6D5CEC-B7AA-469D-9332-1657F1FC6748}" srcId="{417F6CFA-3E37-457C-853E-8314C9F291AD}" destId="{89067844-039C-493A-959B-65BCDB4AC175}" srcOrd="1" destOrd="0" parTransId="{BE7E39CE-BEFB-4BFA-ABCC-6DFDDA53DDC2}" sibTransId="{263E0D0C-09B8-4FDC-93E4-8993E3E058B8}"/>
    <dgm:cxn modelId="{1CEE8823-34C8-4A9F-A25B-36268C9CB1DA}" type="presOf" srcId="{89067844-039C-493A-959B-65BCDB4AC175}" destId="{1CD426F6-93D1-41A4-85B6-6D1D2AA04229}" srcOrd="0" destOrd="0" presId="urn:microsoft.com/office/officeart/2005/8/layout/radial2"/>
    <dgm:cxn modelId="{F5796C53-A629-446C-8453-506616A6020C}" type="presOf" srcId="{466249BB-54F2-4816-AA6A-4761CFE57487}" destId="{F6039480-6A6B-44EB-95D4-0674FBBBD535}" srcOrd="0" destOrd="0" presId="urn:microsoft.com/office/officeart/2005/8/layout/radial2"/>
    <dgm:cxn modelId="{8B76B584-BBF4-41FA-8133-CC1BD1E5EFC0}" type="presOf" srcId="{417F6CFA-3E37-457C-853E-8314C9F291AD}" destId="{9DFF10B6-E78A-41A9-AACE-FFC665B73426}" srcOrd="0" destOrd="0" presId="urn:microsoft.com/office/officeart/2005/8/layout/radial2"/>
    <dgm:cxn modelId="{8DA13B22-76CE-4163-A2C6-51674BAE8DBA}" type="presOf" srcId="{57EE3F12-398C-45C1-B798-1ADA28772DDD}" destId="{468C4788-1EEC-4125-AF3E-AD40C7EB5E81}" srcOrd="0" destOrd="0" presId="urn:microsoft.com/office/officeart/2005/8/layout/radial2"/>
    <dgm:cxn modelId="{6C5C1007-0B20-4DB9-A0BF-585FFE05749D}" type="presOf" srcId="{30B1A579-398B-48AB-A1A5-93801B34C95F}" destId="{1FC9FEC4-6294-49D2-B4C0-1857191C7832}" srcOrd="0" destOrd="0" presId="urn:microsoft.com/office/officeart/2005/8/layout/radial2"/>
    <dgm:cxn modelId="{EB66F56C-7BF6-4A2C-A4B2-C8B4BC3CEC8F}" type="presOf" srcId="{BE7E39CE-BEFB-4BFA-ABCC-6DFDDA53DDC2}" destId="{5027D17F-7024-44D7-8127-CC54D14378DD}" srcOrd="0" destOrd="0" presId="urn:microsoft.com/office/officeart/2005/8/layout/radial2"/>
    <dgm:cxn modelId="{8290A76A-28C9-4F0E-AE54-1175131680B0}" type="presOf" srcId="{3227378E-2980-43C8-A74F-289445309EB6}" destId="{3B941F9F-EE98-4BE6-8DB4-D2F028237586}" srcOrd="0" destOrd="0" presId="urn:microsoft.com/office/officeart/2005/8/layout/radial2"/>
    <dgm:cxn modelId="{22E50F4F-18C2-4CD8-AFD9-C424BCA77984}" type="presParOf" srcId="{9DFF10B6-E78A-41A9-AACE-FFC665B73426}" destId="{9407A038-C553-4225-B1A1-81D8E59E0791}" srcOrd="0" destOrd="0" presId="urn:microsoft.com/office/officeart/2005/8/layout/radial2"/>
    <dgm:cxn modelId="{F61B7D45-773E-4A50-B5B2-F540791A21A4}" type="presParOf" srcId="{9407A038-C553-4225-B1A1-81D8E59E0791}" destId="{AC5FA03A-D2F2-4D7C-8A41-7358E75598D6}" srcOrd="0" destOrd="0" presId="urn:microsoft.com/office/officeart/2005/8/layout/radial2"/>
    <dgm:cxn modelId="{03BA4DF8-BB1C-4C80-88F2-C093F14816E9}" type="presParOf" srcId="{AC5FA03A-D2F2-4D7C-8A41-7358E75598D6}" destId="{E01CB872-4978-40CB-B093-ABC7D6E2004D}" srcOrd="0" destOrd="0" presId="urn:microsoft.com/office/officeart/2005/8/layout/radial2"/>
    <dgm:cxn modelId="{41D442DF-8F13-452C-B381-36E20F194239}" type="presParOf" srcId="{AC5FA03A-D2F2-4D7C-8A41-7358E75598D6}" destId="{26FFA443-8092-468A-A51D-98E33A83438B}" srcOrd="1" destOrd="0" presId="urn:microsoft.com/office/officeart/2005/8/layout/radial2"/>
    <dgm:cxn modelId="{19385EA8-C6CF-4673-8E14-C512F5A819B9}" type="presParOf" srcId="{9407A038-C553-4225-B1A1-81D8E59E0791}" destId="{C315C98E-969B-40BA-90FE-FB72E6CD6901}" srcOrd="1" destOrd="0" presId="urn:microsoft.com/office/officeart/2005/8/layout/radial2"/>
    <dgm:cxn modelId="{83A61E54-0AE8-4CCD-9385-CD73F90FA1BD}" type="presParOf" srcId="{9407A038-C553-4225-B1A1-81D8E59E0791}" destId="{DBF027AC-FA7F-4741-8444-16204C01926A}" srcOrd="2" destOrd="0" presId="urn:microsoft.com/office/officeart/2005/8/layout/radial2"/>
    <dgm:cxn modelId="{CF5E1909-912C-4B90-B4FF-D73E45FB2B70}" type="presParOf" srcId="{DBF027AC-FA7F-4741-8444-16204C01926A}" destId="{3B941F9F-EE98-4BE6-8DB4-D2F028237586}" srcOrd="0" destOrd="0" presId="urn:microsoft.com/office/officeart/2005/8/layout/radial2"/>
    <dgm:cxn modelId="{ABDA4568-095F-4E5C-A360-68A57BFC3E88}" type="presParOf" srcId="{DBF027AC-FA7F-4741-8444-16204C01926A}" destId="{FBB15A6A-3FD5-467A-962A-EC0745114927}" srcOrd="1" destOrd="0" presId="urn:microsoft.com/office/officeart/2005/8/layout/radial2"/>
    <dgm:cxn modelId="{D1FE8FF7-66FD-43F7-817F-3849E55A4834}" type="presParOf" srcId="{9407A038-C553-4225-B1A1-81D8E59E0791}" destId="{5027D17F-7024-44D7-8127-CC54D14378DD}" srcOrd="3" destOrd="0" presId="urn:microsoft.com/office/officeart/2005/8/layout/radial2"/>
    <dgm:cxn modelId="{0AE6C2F8-950C-4DBC-8A56-35584803EA0F}" type="presParOf" srcId="{9407A038-C553-4225-B1A1-81D8E59E0791}" destId="{23AD0C0B-9F4E-473A-AFD1-F8224312F1CC}" srcOrd="4" destOrd="0" presId="urn:microsoft.com/office/officeart/2005/8/layout/radial2"/>
    <dgm:cxn modelId="{0D50C9CF-9852-4696-9188-31E07BDFC489}" type="presParOf" srcId="{23AD0C0B-9F4E-473A-AFD1-F8224312F1CC}" destId="{1CD426F6-93D1-41A4-85B6-6D1D2AA04229}" srcOrd="0" destOrd="0" presId="urn:microsoft.com/office/officeart/2005/8/layout/radial2"/>
    <dgm:cxn modelId="{266235C9-2D3D-410B-890E-67696A84A281}" type="presParOf" srcId="{23AD0C0B-9F4E-473A-AFD1-F8224312F1CC}" destId="{C2F8C492-3A7D-4FE9-B2D6-9B9D2741A4DC}" srcOrd="1" destOrd="0" presId="urn:microsoft.com/office/officeart/2005/8/layout/radial2"/>
    <dgm:cxn modelId="{792E0A18-67A5-4D56-96EF-024FB3F6B957}" type="presParOf" srcId="{9407A038-C553-4225-B1A1-81D8E59E0791}" destId="{468C4788-1EEC-4125-AF3E-AD40C7EB5E81}" srcOrd="5" destOrd="0" presId="urn:microsoft.com/office/officeart/2005/8/layout/radial2"/>
    <dgm:cxn modelId="{8B0E51AA-8828-45D3-AE14-B2A2DE6B68FD}" type="presParOf" srcId="{9407A038-C553-4225-B1A1-81D8E59E0791}" destId="{B9C384BE-8947-413E-B6DA-99D2BB27A7C2}" srcOrd="6" destOrd="0" presId="urn:microsoft.com/office/officeart/2005/8/layout/radial2"/>
    <dgm:cxn modelId="{2A1104D8-C212-4270-A6ED-05F759E087C7}" type="presParOf" srcId="{B9C384BE-8947-413E-B6DA-99D2BB27A7C2}" destId="{1FC9FEC4-6294-49D2-B4C0-1857191C7832}" srcOrd="0" destOrd="0" presId="urn:microsoft.com/office/officeart/2005/8/layout/radial2"/>
    <dgm:cxn modelId="{9F6DB281-E6B8-4E0D-AC19-EF216CA6ED58}" type="presParOf" srcId="{B9C384BE-8947-413E-B6DA-99D2BB27A7C2}" destId="{544423D0-2016-41C2-B2AB-DDAAF723D146}" srcOrd="1" destOrd="0" presId="urn:microsoft.com/office/officeart/2005/8/layout/radial2"/>
    <dgm:cxn modelId="{6094B6A6-3B0A-41EC-BFC0-D49AADCAA01D}" type="presParOf" srcId="{9407A038-C553-4225-B1A1-81D8E59E0791}" destId="{F6039480-6A6B-44EB-95D4-0674FBBBD535}" srcOrd="7" destOrd="0" presId="urn:microsoft.com/office/officeart/2005/8/layout/radial2"/>
    <dgm:cxn modelId="{635FB83A-A8C4-458E-8C4A-A6A21FE20A83}" type="presParOf" srcId="{9407A038-C553-4225-B1A1-81D8E59E0791}" destId="{EBA38A55-17CB-4F47-9203-B05A56A43B92}" srcOrd="8" destOrd="0" presId="urn:microsoft.com/office/officeart/2005/8/layout/radial2"/>
    <dgm:cxn modelId="{879AFE56-6790-43EC-B307-9E63C78F419D}" type="presParOf" srcId="{EBA38A55-17CB-4F47-9203-B05A56A43B92}" destId="{6AEE844B-881C-4F5C-846A-4AE058C56EB7}" srcOrd="0" destOrd="0" presId="urn:microsoft.com/office/officeart/2005/8/layout/radial2"/>
    <dgm:cxn modelId="{6035A739-59B5-47D2-9A0A-0397E31C2597}" type="presParOf" srcId="{EBA38A55-17CB-4F47-9203-B05A56A43B92}" destId="{C3C42F66-3596-4850-B685-7182DA592B2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206AE-74D0-47B5-AE93-37372E9170D9}">
      <dsp:nvSpPr>
        <dsp:cNvPr id="0" name=""/>
        <dsp:cNvSpPr/>
      </dsp:nvSpPr>
      <dsp:spPr>
        <a:xfrm>
          <a:off x="6785883" y="1885854"/>
          <a:ext cx="167796" cy="340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284"/>
              </a:lnTo>
              <a:lnTo>
                <a:pt x="167796" y="212284"/>
              </a:lnTo>
              <a:lnTo>
                <a:pt x="167796" y="34028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49884-665D-406A-A622-E6850E6A1AD3}">
      <dsp:nvSpPr>
        <dsp:cNvPr id="0" name=""/>
        <dsp:cNvSpPr/>
      </dsp:nvSpPr>
      <dsp:spPr>
        <a:xfrm>
          <a:off x="3893667" y="495085"/>
          <a:ext cx="2892216" cy="70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325"/>
              </a:lnTo>
              <a:lnTo>
                <a:pt x="2892216" y="574325"/>
              </a:lnTo>
              <a:lnTo>
                <a:pt x="2892216" y="7023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B14D4-D18E-4F38-A102-D08AA37D55B5}">
      <dsp:nvSpPr>
        <dsp:cNvPr id="0" name=""/>
        <dsp:cNvSpPr/>
      </dsp:nvSpPr>
      <dsp:spPr>
        <a:xfrm>
          <a:off x="2041645" y="2821021"/>
          <a:ext cx="2487696" cy="1283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435"/>
              </a:lnTo>
              <a:lnTo>
                <a:pt x="2487696" y="1155435"/>
              </a:lnTo>
              <a:lnTo>
                <a:pt x="2487696" y="12834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76886-41BD-4A26-93E4-EF34915848F6}">
      <dsp:nvSpPr>
        <dsp:cNvPr id="0" name=""/>
        <dsp:cNvSpPr/>
      </dsp:nvSpPr>
      <dsp:spPr>
        <a:xfrm>
          <a:off x="1270458" y="2821021"/>
          <a:ext cx="771186" cy="1283437"/>
        </a:xfrm>
        <a:custGeom>
          <a:avLst/>
          <a:gdLst/>
          <a:ahLst/>
          <a:cxnLst/>
          <a:rect l="0" t="0" r="0" b="0"/>
          <a:pathLst>
            <a:path>
              <a:moveTo>
                <a:pt x="771186" y="0"/>
              </a:moveTo>
              <a:lnTo>
                <a:pt x="771186" y="1155435"/>
              </a:lnTo>
              <a:lnTo>
                <a:pt x="0" y="1155435"/>
              </a:lnTo>
              <a:lnTo>
                <a:pt x="0" y="128343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C349C-DF84-4693-B492-BBF3ED25A64C}">
      <dsp:nvSpPr>
        <dsp:cNvPr id="0" name=""/>
        <dsp:cNvSpPr/>
      </dsp:nvSpPr>
      <dsp:spPr>
        <a:xfrm>
          <a:off x="2041645" y="495085"/>
          <a:ext cx="1852021" cy="616991"/>
        </a:xfrm>
        <a:custGeom>
          <a:avLst/>
          <a:gdLst/>
          <a:ahLst/>
          <a:cxnLst/>
          <a:rect l="0" t="0" r="0" b="0"/>
          <a:pathLst>
            <a:path>
              <a:moveTo>
                <a:pt x="1852021" y="0"/>
              </a:moveTo>
              <a:lnTo>
                <a:pt x="1852021" y="488989"/>
              </a:lnTo>
              <a:lnTo>
                <a:pt x="0" y="488989"/>
              </a:lnTo>
              <a:lnTo>
                <a:pt x="0" y="6169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89EAB-601A-4A06-8D4D-42ED0A697E4A}">
      <dsp:nvSpPr>
        <dsp:cNvPr id="0" name=""/>
        <dsp:cNvSpPr/>
      </dsp:nvSpPr>
      <dsp:spPr>
        <a:xfrm>
          <a:off x="2535654" y="72547"/>
          <a:ext cx="2716025" cy="42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89ACF-C6E9-493E-942C-08DB60C7F55D}">
      <dsp:nvSpPr>
        <dsp:cNvPr id="0" name=""/>
        <dsp:cNvSpPr/>
      </dsp:nvSpPr>
      <dsp:spPr>
        <a:xfrm>
          <a:off x="2689180" y="218396"/>
          <a:ext cx="2716025" cy="42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ставить цель</a:t>
          </a:r>
          <a:endParaRPr lang="ru-RU" sz="2000" kern="1200" dirty="0"/>
        </a:p>
      </dsp:txBody>
      <dsp:txXfrm>
        <a:off x="2701556" y="230772"/>
        <a:ext cx="2691273" cy="397785"/>
      </dsp:txXfrm>
    </dsp:sp>
    <dsp:sp modelId="{437DCBEE-2B09-47C7-969E-3BFABF9A53CF}">
      <dsp:nvSpPr>
        <dsp:cNvPr id="0" name=""/>
        <dsp:cNvSpPr/>
      </dsp:nvSpPr>
      <dsp:spPr>
        <a:xfrm>
          <a:off x="493099" y="1112076"/>
          <a:ext cx="3097093" cy="1708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B7E8D-653C-409C-B426-CD81B43DEE77}">
      <dsp:nvSpPr>
        <dsp:cNvPr id="0" name=""/>
        <dsp:cNvSpPr/>
      </dsp:nvSpPr>
      <dsp:spPr>
        <a:xfrm>
          <a:off x="646624" y="1257925"/>
          <a:ext cx="3097093" cy="1708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самостоятельно организовывать свою учебную деятельность, планировать, анализировать, рефлексировать, давать самооценку познавательной деятельность </a:t>
          </a:r>
          <a:endParaRPr lang="ru-RU" sz="1800" kern="1200" dirty="0"/>
        </a:p>
      </dsp:txBody>
      <dsp:txXfrm>
        <a:off x="696677" y="1307978"/>
        <a:ext cx="2996987" cy="1608838"/>
      </dsp:txXfrm>
    </dsp:sp>
    <dsp:sp modelId="{1C27F177-95FF-44C5-8E13-01FBCD0BB4BE}">
      <dsp:nvSpPr>
        <dsp:cNvPr id="0" name=""/>
        <dsp:cNvSpPr/>
      </dsp:nvSpPr>
      <dsp:spPr>
        <a:xfrm>
          <a:off x="292636" y="4104458"/>
          <a:ext cx="1955645" cy="1286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4AAF5-2D9B-40BF-B7E1-DC980B40E76F}">
      <dsp:nvSpPr>
        <dsp:cNvPr id="0" name=""/>
        <dsp:cNvSpPr/>
      </dsp:nvSpPr>
      <dsp:spPr>
        <a:xfrm>
          <a:off x="446161" y="4250307"/>
          <a:ext cx="1955645" cy="1286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устанавливать причинно-следственные связи</a:t>
          </a:r>
          <a:endParaRPr lang="ru-RU" sz="1800" kern="1200" dirty="0"/>
        </a:p>
      </dsp:txBody>
      <dsp:txXfrm>
        <a:off x="483839" y="4287985"/>
        <a:ext cx="1880289" cy="1211068"/>
      </dsp:txXfrm>
    </dsp:sp>
    <dsp:sp modelId="{B89106C6-9747-47F9-AD73-4D3C6FE89A47}">
      <dsp:nvSpPr>
        <dsp:cNvPr id="0" name=""/>
        <dsp:cNvSpPr/>
      </dsp:nvSpPr>
      <dsp:spPr>
        <a:xfrm>
          <a:off x="3053515" y="4104458"/>
          <a:ext cx="2951652" cy="1350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D50E-9E8B-4BE6-8E2A-F58313EB69BC}">
      <dsp:nvSpPr>
        <dsp:cNvPr id="0" name=""/>
        <dsp:cNvSpPr/>
      </dsp:nvSpPr>
      <dsp:spPr>
        <a:xfrm>
          <a:off x="3207041" y="4250307"/>
          <a:ext cx="2951652" cy="1350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самостоятельно выполнять различные творческие работы, участвовать в проектной деятельности;</a:t>
          </a:r>
          <a:endParaRPr lang="ru-RU" sz="1800" kern="1200" dirty="0"/>
        </a:p>
      </dsp:txBody>
      <dsp:txXfrm>
        <a:off x="3246583" y="4289849"/>
        <a:ext cx="2872568" cy="1270995"/>
      </dsp:txXfrm>
    </dsp:sp>
    <dsp:sp modelId="{8A78CDF7-05CA-462C-9F81-64423D85E465}">
      <dsp:nvSpPr>
        <dsp:cNvPr id="0" name=""/>
        <dsp:cNvSpPr/>
      </dsp:nvSpPr>
      <dsp:spPr>
        <a:xfrm>
          <a:off x="5511071" y="1197412"/>
          <a:ext cx="2549624" cy="68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4FAB2-D761-4E0E-B1EF-43EE2F264714}">
      <dsp:nvSpPr>
        <dsp:cNvPr id="0" name=""/>
        <dsp:cNvSpPr/>
      </dsp:nvSpPr>
      <dsp:spPr>
        <a:xfrm>
          <a:off x="5664597" y="1343261"/>
          <a:ext cx="2549624" cy="688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решать учебно-познавательные проблемы</a:t>
          </a:r>
          <a:endParaRPr lang="ru-RU" sz="1800" kern="1200" dirty="0"/>
        </a:p>
      </dsp:txBody>
      <dsp:txXfrm>
        <a:off x="5684761" y="1363425"/>
        <a:ext cx="2509296" cy="648114"/>
      </dsp:txXfrm>
    </dsp:sp>
    <dsp:sp modelId="{9F0AF2C7-71CE-4C1F-9C06-0BB9F8BB228A}">
      <dsp:nvSpPr>
        <dsp:cNvPr id="0" name=""/>
        <dsp:cNvSpPr/>
      </dsp:nvSpPr>
      <dsp:spPr>
        <a:xfrm>
          <a:off x="5528446" y="2226140"/>
          <a:ext cx="2850468" cy="1377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F528-565A-4A98-80AA-7126E35A2CC9}">
      <dsp:nvSpPr>
        <dsp:cNvPr id="0" name=""/>
        <dsp:cNvSpPr/>
      </dsp:nvSpPr>
      <dsp:spPr>
        <a:xfrm>
          <a:off x="5681971" y="2371990"/>
          <a:ext cx="2850468" cy="1377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осуществлять  сравнение,  сопоставление,  классификацию,  ранжирование  объектов  по одному или нескольким предложенным критериям;</a:t>
          </a:r>
          <a:endParaRPr lang="ru-RU" sz="1800" kern="1200" dirty="0"/>
        </a:p>
      </dsp:txBody>
      <dsp:txXfrm>
        <a:off x="5722305" y="2412324"/>
        <a:ext cx="2769800" cy="1296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9480-6A6B-44EB-95D4-0674FBBBD535}">
      <dsp:nvSpPr>
        <dsp:cNvPr id="0" name=""/>
        <dsp:cNvSpPr/>
      </dsp:nvSpPr>
      <dsp:spPr>
        <a:xfrm rot="3712252">
          <a:off x="1407614" y="2629360"/>
          <a:ext cx="2136645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2136645" y="193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4788-1EEC-4125-AF3E-AD40C7EB5E81}">
      <dsp:nvSpPr>
        <dsp:cNvPr id="0" name=""/>
        <dsp:cNvSpPr/>
      </dsp:nvSpPr>
      <dsp:spPr>
        <a:xfrm rot="1557429">
          <a:off x="2895463" y="2897660"/>
          <a:ext cx="1180331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1180331" y="193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D17F-7024-44D7-8127-CC54D14378DD}">
      <dsp:nvSpPr>
        <dsp:cNvPr id="0" name=""/>
        <dsp:cNvSpPr/>
      </dsp:nvSpPr>
      <dsp:spPr>
        <a:xfrm rot="21450976">
          <a:off x="2953602" y="2235411"/>
          <a:ext cx="2972766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2972766" y="193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5C98E-969B-40BA-90FE-FB72E6CD6901}">
      <dsp:nvSpPr>
        <dsp:cNvPr id="0" name=""/>
        <dsp:cNvSpPr/>
      </dsp:nvSpPr>
      <dsp:spPr>
        <a:xfrm rot="19653739">
          <a:off x="2838683" y="1520746"/>
          <a:ext cx="1490976" cy="38759"/>
        </a:xfrm>
        <a:custGeom>
          <a:avLst/>
          <a:gdLst/>
          <a:ahLst/>
          <a:cxnLst/>
          <a:rect l="0" t="0" r="0" b="0"/>
          <a:pathLst>
            <a:path>
              <a:moveTo>
                <a:pt x="0" y="19379"/>
              </a:moveTo>
              <a:lnTo>
                <a:pt x="1490976" y="1937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FA443-8092-468A-A51D-98E33A83438B}">
      <dsp:nvSpPr>
        <dsp:cNvPr id="0" name=""/>
        <dsp:cNvSpPr/>
      </dsp:nvSpPr>
      <dsp:spPr>
        <a:xfrm>
          <a:off x="989371" y="1341948"/>
          <a:ext cx="1829664" cy="18296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41F9F-EE98-4BE6-8DB4-D2F028237586}">
      <dsp:nvSpPr>
        <dsp:cNvPr id="0" name=""/>
        <dsp:cNvSpPr/>
      </dsp:nvSpPr>
      <dsp:spPr>
        <a:xfrm>
          <a:off x="3988296" y="-910637"/>
          <a:ext cx="2738326" cy="2647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>
              <a:solidFill>
                <a:schemeClr val="tx1"/>
              </a:solidFill>
            </a:rPr>
            <a:t> </a:t>
          </a:r>
          <a:r>
            <a:rPr lang="ru-RU" sz="2000" kern="1200" dirty="0" smtClean="0">
              <a:solidFill>
                <a:schemeClr val="tx1"/>
              </a:solidFill>
            </a:rPr>
            <a:t>составлены на основе знаний законов мышления и имеют развивающую направленность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389315" y="-522916"/>
        <a:ext cx="1936288" cy="1872085"/>
      </dsp:txXfrm>
    </dsp:sp>
    <dsp:sp modelId="{1CD426F6-93D1-41A4-85B6-6D1D2AA04229}">
      <dsp:nvSpPr>
        <dsp:cNvPr id="0" name=""/>
        <dsp:cNvSpPr/>
      </dsp:nvSpPr>
      <dsp:spPr>
        <a:xfrm>
          <a:off x="5923759" y="850478"/>
          <a:ext cx="2573184" cy="2568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способ решения нестандартных задач не известен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300593" y="1226595"/>
        <a:ext cx="1819516" cy="1816054"/>
      </dsp:txXfrm>
    </dsp:sp>
    <dsp:sp modelId="{1FC9FEC4-6294-49D2-B4C0-1857191C7832}">
      <dsp:nvSpPr>
        <dsp:cNvPr id="0" name=""/>
        <dsp:cNvSpPr/>
      </dsp:nvSpPr>
      <dsp:spPr>
        <a:xfrm>
          <a:off x="3835866" y="2564581"/>
          <a:ext cx="2789725" cy="24039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способствуют поддержанию интереса к предмету и играют роль мотива к деятельности учащихся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44412" y="2916634"/>
        <a:ext cx="1972633" cy="1699864"/>
      </dsp:txXfrm>
    </dsp:sp>
    <dsp:sp modelId="{6AEE844B-881C-4F5C-846A-4AE058C56EB7}">
      <dsp:nvSpPr>
        <dsp:cNvPr id="0" name=""/>
        <dsp:cNvSpPr/>
      </dsp:nvSpPr>
      <dsp:spPr>
        <a:xfrm>
          <a:off x="0" y="504060"/>
          <a:ext cx="4367734" cy="3196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Характерные признаки нестандартных задач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639640" y="972206"/>
        <a:ext cx="3088454" cy="226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3D6C1-CAB2-41C3-8A81-B6021803BEF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982B4-5174-43B6-BA93-6C35EEEC0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5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82B4-5174-43B6-BA93-6C35EEEC06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0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82B4-5174-43B6-BA93-6C35EEEC06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2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41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04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31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19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214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57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976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7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964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26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46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76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005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1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92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5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4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9D5C-C3E2-4E0A-949F-1D31AFA8E11C}" type="datetimeFigureOut">
              <a:rPr lang="uk-UA" smtClean="0"/>
              <a:pPr/>
              <a:t>02.04.2024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97DABD-E899-437F-9463-6A09665AC7D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96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153" y="3353404"/>
            <a:ext cx="7452320" cy="84767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учебно-познавательной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компетенции учащихся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9-х классах  при решении нестандартных математических задач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748" y="321785"/>
            <a:ext cx="78488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ФЕДЕРАЛЬНОЕ </a:t>
            </a:r>
            <a:r>
              <a:rPr lang="ru-RU" sz="2000" b="1" dirty="0"/>
              <a:t>ГОСУДАРСТВЕННОЕ </a:t>
            </a:r>
            <a:r>
              <a:rPr lang="ru-RU" sz="2000" b="1" dirty="0" smtClean="0"/>
              <a:t>БЮДЖЕТНОЕ ОБРАЗОВАТЕЛЬНОЕ </a:t>
            </a:r>
            <a:r>
              <a:rPr lang="ru-RU" sz="2000" b="1" dirty="0"/>
              <a:t>УЧРЕЖДЕНИЕ ВЫСШЕГО ОБРАЗОВАНИЯ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«Мелитопольский государственный университет»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естественных наук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Кафедра «Высшая математика, физика и методика преподавания физико-математических дисциплин»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751" y="4334413"/>
            <a:ext cx="663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подготовил: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заочной формы обучения, 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МПИ З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Мамитько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учитель математики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3418" y="6170743"/>
            <a:ext cx="197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Мелитополь, 2024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7212" y="5257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профессор Н.Л.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Сосницкая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1"/>
          <p:cNvSpPr>
            <a:spLocks noGrp="1"/>
          </p:cNvSpPr>
          <p:nvPr>
            <p:ph idx="1"/>
          </p:nvPr>
        </p:nvSpPr>
        <p:spPr>
          <a:xfrm>
            <a:off x="107504" y="4149080"/>
            <a:ext cx="39604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4480" y="122805"/>
            <a:ext cx="864096" cy="648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Функции нестандартных </a:t>
            </a:r>
            <a:r>
              <a:rPr lang="ru-RU" sz="3200" dirty="0" smtClean="0">
                <a:solidFill>
                  <a:schemeClr val="tx1"/>
                </a:solidFill>
              </a:rPr>
              <a:t>задач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1488" y="5779703"/>
            <a:ext cx="6856624" cy="579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воспитание качеств творческой </a:t>
            </a:r>
            <a:r>
              <a:rPr lang="ru-RU" dirty="0" smtClean="0">
                <a:solidFill>
                  <a:schemeClr val="tx1"/>
                </a:solidFill>
              </a:rPr>
              <a:t>личности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65200" y="2658150"/>
            <a:ext cx="6770976" cy="5051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подготовка учащихся к </a:t>
            </a:r>
            <a:r>
              <a:rPr lang="ru-RU" dirty="0" smtClean="0">
                <a:solidFill>
                  <a:schemeClr val="tx1"/>
                </a:solidFill>
              </a:rPr>
              <a:t>творческой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60664" y="1464458"/>
            <a:ext cx="6770976" cy="1093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воспитание качеств творческой личности,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таких, как познавательная активность,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усидчивость, упорство в достижении цели,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самостоятельность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37080" y="472533"/>
            <a:ext cx="6780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формирование и дальнейшее развитие мыслительных операций: анализа и синтеза, сравнения, аналогий, обобщения, классификации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41488" y="4937718"/>
            <a:ext cx="68566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и тренинг мышления вообще и творческого в частности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41488" y="3363165"/>
            <a:ext cx="6818400" cy="138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развитие и поддержание интереса к предмету, к деятельности учащихся вообще, считая, что уникальность нестандартной задачи служит мотивом к учебной деятельности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073940" y="548680"/>
            <a:ext cx="74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063684" y="1769871"/>
            <a:ext cx="74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1076568" y="2658150"/>
            <a:ext cx="74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81816" y="3850718"/>
            <a:ext cx="74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073940" y="5009707"/>
            <a:ext cx="74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1063684" y="5830213"/>
            <a:ext cx="7494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92371896"/>
              </p:ext>
            </p:extLst>
          </p:nvPr>
        </p:nvGraphicFramePr>
        <p:xfrm>
          <a:off x="395536" y="188640"/>
          <a:ext cx="715245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96" y="664514"/>
            <a:ext cx="2520280" cy="2660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41" y="3972642"/>
            <a:ext cx="2489130" cy="2840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00" y="4772972"/>
            <a:ext cx="1584176" cy="2040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2060964" cy="278092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407696" y="111180"/>
            <a:ext cx="2736304" cy="506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Макарычев Ю.Н., </a:t>
            </a:r>
            <a:r>
              <a:rPr lang="ru-RU" sz="1600" dirty="0" err="1">
                <a:solidFill>
                  <a:schemeClr val="tx1"/>
                </a:solidFill>
              </a:rPr>
              <a:t>Миндюк</a:t>
            </a:r>
            <a:r>
              <a:rPr lang="ru-RU" sz="1600" dirty="0">
                <a:solidFill>
                  <a:schemeClr val="tx1"/>
                </a:solidFill>
              </a:rPr>
              <a:t> Н.Г., </a:t>
            </a:r>
            <a:r>
              <a:rPr lang="ru-RU" sz="1600" dirty="0" err="1">
                <a:solidFill>
                  <a:schemeClr val="tx1"/>
                </a:solidFill>
              </a:rPr>
              <a:t>Нешков</a:t>
            </a:r>
            <a:r>
              <a:rPr lang="ru-RU" sz="1600" dirty="0">
                <a:solidFill>
                  <a:schemeClr val="tx1"/>
                </a:solidFill>
              </a:rPr>
              <a:t> К.И.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7267" y="3324570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Мерзляк А.Г</a:t>
            </a:r>
            <a:r>
              <a:rPr lang="ru-RU" dirty="0" smtClean="0">
                <a:solidFill>
                  <a:schemeClr val="tx1"/>
                </a:solidFill>
              </a:rPr>
              <a:t>.,     Полонский </a:t>
            </a:r>
            <a:r>
              <a:rPr lang="ru-RU" dirty="0" err="1">
                <a:solidFill>
                  <a:schemeClr val="tx1"/>
                </a:solidFill>
              </a:rPr>
              <a:t>В.Б</a:t>
            </a:r>
            <a:r>
              <a:rPr lang="ru-RU" dirty="0" err="1" smtClean="0">
                <a:solidFill>
                  <a:schemeClr val="tx1"/>
                </a:solidFill>
              </a:rPr>
              <a:t>.,Якир</a:t>
            </a:r>
            <a:r>
              <a:rPr lang="ru-RU" dirty="0" smtClean="0">
                <a:solidFill>
                  <a:schemeClr val="tx1"/>
                </a:solidFill>
              </a:rPr>
              <a:t> М.С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1617" y="1124744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Дорофеев Г.В.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168812"/>
            <a:ext cx="1801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С. М. Никольского, М. К. Потапова,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4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36600"/>
            <a:ext cx="7128792" cy="845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 проведении занятий </a:t>
            </a:r>
            <a:r>
              <a:rPr lang="ru-RU" dirty="0" smtClean="0">
                <a:solidFill>
                  <a:schemeClr val="tx1"/>
                </a:solidFill>
              </a:rPr>
              <a:t>мы предлагаем придерживаться следующей методики формирования учебно-познавательной компетенции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64903" y="3152666"/>
            <a:ext cx="3312369" cy="809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Элемент </a:t>
            </a:r>
            <a:r>
              <a:rPr lang="ru-RU" dirty="0" smtClean="0">
                <a:solidFill>
                  <a:schemeClr val="tx1"/>
                </a:solidFill>
              </a:rPr>
              <a:t>интереса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64903" y="1197821"/>
            <a:ext cx="3242121" cy="759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Элемент доступности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4903" y="2111027"/>
            <a:ext cx="3242121" cy="857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dirty="0" smtClean="0">
                <a:solidFill>
                  <a:schemeClr val="tx1"/>
                </a:solidFill>
              </a:rPr>
              <a:t>Элемент новизны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4903" y="4163515"/>
            <a:ext cx="3312369" cy="775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dirty="0">
                <a:solidFill>
                  <a:schemeClr val="tx1"/>
                </a:solidFill>
              </a:rPr>
              <a:t>Элемент </a:t>
            </a:r>
            <a:r>
              <a:rPr lang="ru-RU" dirty="0" smtClean="0">
                <a:solidFill>
                  <a:schemeClr val="tx1"/>
                </a:solidFill>
              </a:rPr>
              <a:t>параллельности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4903" y="5145459"/>
            <a:ext cx="331236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dirty="0">
                <a:solidFill>
                  <a:schemeClr val="tx1"/>
                </a:solidFill>
              </a:rPr>
              <a:t>Элемент </a:t>
            </a:r>
            <a:r>
              <a:rPr lang="ru-RU" dirty="0" smtClean="0">
                <a:solidFill>
                  <a:schemeClr val="tx1"/>
                </a:solidFill>
              </a:rPr>
              <a:t>регулярности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02124042"/>
              </p:ext>
            </p:extLst>
          </p:nvPr>
        </p:nvGraphicFramePr>
        <p:xfrm>
          <a:off x="179512" y="25144"/>
          <a:ext cx="7200800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50107401"/>
              </p:ext>
            </p:extLst>
          </p:nvPr>
        </p:nvGraphicFramePr>
        <p:xfrm>
          <a:off x="467544" y="3395352"/>
          <a:ext cx="6912768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60" y="327139"/>
            <a:ext cx="80283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75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«В 8 часов вечера были зажжены две свечи одинаковой длины, но разного диаметра. Одна сгорает за 5 ч, другая -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 4 ч. Через которое время свечи были потушены, если от первой свечи остался огарок в 4 раза длиннее, чем от второй? 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43433" cy="43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794040" cy="51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20" y="4616"/>
            <a:ext cx="9145016" cy="685338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4688" y="5373216"/>
            <a:ext cx="8857000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Даша и Гоша живут в одном подъезде. Номера их квартир – двузначные числа. Номер квартиры Даши записан теми же цифрами, что и номер квартиры Гоши, но в обратном порядке. Угадай номера квартир Даши и Гоши, если известно, что их разность равна первой цифре номера квартиры Даши.</a:t>
            </a:r>
          </a:p>
        </p:txBody>
      </p:sp>
    </p:spTree>
    <p:extLst>
      <p:ext uri="{BB962C8B-B14F-4D97-AF65-F5344CB8AC3E}">
        <p14:creationId xmlns:p14="http://schemas.microsoft.com/office/powerpoint/2010/main" val="21181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07684867"/>
              </p:ext>
            </p:extLst>
          </p:nvPr>
        </p:nvGraphicFramePr>
        <p:xfrm>
          <a:off x="683568" y="836712"/>
          <a:ext cx="68407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6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93957013"/>
              </p:ext>
            </p:extLst>
          </p:nvPr>
        </p:nvGraphicFramePr>
        <p:xfrm>
          <a:off x="683568" y="836712"/>
          <a:ext cx="68407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2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66" y="-110002"/>
            <a:ext cx="7773339" cy="6502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Выводы: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09139"/>
            <a:ext cx="7848872" cy="576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Решение нестандартных задач является обязательным для учащихся </a:t>
            </a:r>
            <a:r>
              <a:rPr lang="ru-RU" sz="2000" dirty="0" smtClean="0">
                <a:solidFill>
                  <a:schemeClr val="tx1"/>
                </a:solidFill>
              </a:rPr>
              <a:t>9-х </a:t>
            </a:r>
            <a:r>
              <a:rPr lang="ru-RU" sz="2000" dirty="0">
                <a:solidFill>
                  <a:schemeClr val="tx1"/>
                </a:solidFill>
              </a:rPr>
              <a:t>классов.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036559"/>
            <a:ext cx="78488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Систематическая работа по решению задач способствует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996468" y="1540615"/>
            <a:ext cx="360040" cy="309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847108"/>
            <a:ext cx="7904904" cy="457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расширению умений, навыков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3504" y="2610482"/>
            <a:ext cx="79049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подготовке учащихся к обучению в старших классах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240" y="3433971"/>
            <a:ext cx="7904904" cy="671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глубокому знакомству с нестандартными приемами решения более сложных задач, успешно развивает логическое мышление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240" y="4457062"/>
            <a:ext cx="7904904" cy="69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умению </a:t>
            </a:r>
            <a:r>
              <a:rPr lang="ru-RU" dirty="0">
                <a:solidFill>
                  <a:schemeClr val="tx1"/>
                </a:solidFill>
              </a:rPr>
              <a:t>найти оптимальный способ решения,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удобный </a:t>
            </a:r>
            <a:r>
              <a:rPr lang="ru-RU" dirty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учащегося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03285" y="2300640"/>
            <a:ext cx="360040" cy="309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023952" y="3114538"/>
            <a:ext cx="360040" cy="309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036437" y="4133366"/>
            <a:ext cx="360040" cy="309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9492" y="5508035"/>
            <a:ext cx="812786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Это обеспечивает формированию учебно-познавательной компетенции учеников практическими методами обучения математики.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3" y="618520"/>
            <a:ext cx="7773339" cy="650243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31" y="1340769"/>
            <a:ext cx="7772871" cy="445043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Актуальность</a:t>
            </a:r>
          </a:p>
          <a:p>
            <a:r>
              <a:rPr lang="ru-RU" sz="2800" dirty="0"/>
              <a:t>Цели и задачи</a:t>
            </a:r>
          </a:p>
          <a:p>
            <a:pPr marL="457189" indent="-457189">
              <a:buAutoNum type="arabicPeriod"/>
            </a:pPr>
            <a:r>
              <a:rPr lang="ru-RU" sz="2800" dirty="0"/>
              <a:t>Что такое задача?</a:t>
            </a:r>
          </a:p>
          <a:p>
            <a:pPr marL="457189" indent="-457189">
              <a:buAutoNum type="arabicPeriod"/>
            </a:pPr>
            <a:r>
              <a:rPr lang="ru-RU" sz="2800" dirty="0"/>
              <a:t>Классификация нестандартных задач </a:t>
            </a:r>
          </a:p>
          <a:p>
            <a:pPr marL="457189" indent="-457189">
              <a:buAutoNum type="arabicPeriod"/>
            </a:pPr>
            <a:r>
              <a:rPr lang="ru-RU" sz="2800" dirty="0"/>
              <a:t>Характерные признаки и функции нестандартных задач</a:t>
            </a:r>
          </a:p>
          <a:p>
            <a:pPr marL="457189" indent="-457189">
              <a:buAutoNum type="arabicPeriod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и применение практического материала учебных пособий для 9-х классов</a:t>
            </a:r>
          </a:p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Выводы</a:t>
            </a:r>
          </a:p>
          <a:p>
            <a:pPr marL="0" indent="0">
              <a:buNone/>
            </a:pPr>
            <a:r>
              <a:rPr lang="ru-RU" sz="2800" dirty="0">
                <a:cs typeface="Times New Roman" panose="02020603050405020304" pitchFamily="18" charset="0"/>
              </a:rPr>
              <a:t>Литература</a:t>
            </a:r>
            <a:endParaRPr lang="ru-RU" sz="2800" dirty="0"/>
          </a:p>
          <a:p>
            <a:pPr marL="457189" indent="-457189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2636912"/>
            <a:ext cx="764995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SzPts val="1000"/>
              <a:tabLst>
                <a:tab pos="457189" algn="l"/>
              </a:tabLst>
            </a:pP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216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/>
              <a:t>Актуальность темы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601835"/>
            <a:ext cx="83529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 сегодняшний день жизнь требует от современного человека принятия быстрых и нестандартных решений, умения адаптироваться к новым ситуациям.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844824"/>
            <a:ext cx="835292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этом возникает необходимость модернизации системы образования, которая способствовала бы «ориентации не только на усвоение обучающимися определенной суммы знаний, но и на развитие его личности, его учебно-познавательных и исследовательских </a:t>
            </a:r>
            <a:r>
              <a:rPr lang="ru-RU" sz="2000" dirty="0" err="1"/>
              <a:t>компитенций</a:t>
            </a:r>
            <a:r>
              <a:rPr lang="ru-RU" sz="2000" dirty="0"/>
              <a:t>»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984" y="3645024"/>
            <a:ext cx="83174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Задачи в обучении математике занимают важное место: это и цель, и средство обучения. Умение решать задачи - это показатель </a:t>
            </a:r>
            <a:r>
              <a:rPr lang="ru-RU" sz="2000" dirty="0" err="1"/>
              <a:t>обученности</a:t>
            </a:r>
            <a:r>
              <a:rPr lang="ru-RU" sz="2000" dirty="0"/>
              <a:t> и развития учащихся.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013176"/>
            <a:ext cx="820891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776" y="130533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Учебно-познавательная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компетенция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воспитывает готовность обучающегося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Знание только тогда знание, когда оно приобретено усилиями своей мысли, а не памятью.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ru-RU" sz="2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Л.Н.Толстой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816" y="1987056"/>
            <a:ext cx="7022488" cy="60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познавательной деятельности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816" y="2721315"/>
            <a:ext cx="7022488" cy="6356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целеполаганию,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планированию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, анализу, рефлексии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4400" y="5141117"/>
            <a:ext cx="7033904" cy="664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самооценке учебно-познавательной деятельности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816" y="3484933"/>
            <a:ext cx="7022488" cy="645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умению отличать факты от домыслов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816" y="4258764"/>
            <a:ext cx="7022488" cy="754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владению измерительными навыками, использованию вероятностных, статистических и иных методов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89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2536" y="83185"/>
            <a:ext cx="85380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  <a:spcAft>
                <a:spcPts val="10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-познавательные компетенции по Хуторскому А.В.,  -это умения: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7534900"/>
              </p:ext>
            </p:extLst>
          </p:nvPr>
        </p:nvGraphicFramePr>
        <p:xfrm>
          <a:off x="30888" y="620688"/>
          <a:ext cx="8532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97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0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4498" y="2708920"/>
            <a:ext cx="8445973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проблемных ситуаций, суть которых сводится к воспитанию и развитию творческих способностей учащихся, к обучению их системе активных умственных действий.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080" y="4212998"/>
            <a:ext cx="8540400" cy="1304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при </a:t>
            </a:r>
            <a:r>
              <a:rPr lang="ru-RU" sz="2000" dirty="0">
                <a:solidFill>
                  <a:schemeClr val="tx1"/>
                </a:solidFill>
              </a:rPr>
              <a:t>ознакомлении учащихся с новыми математическими понятиями, при определении новых понятий знания не сообщаются в готовом виде.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7496" y="1132834"/>
            <a:ext cx="84009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 решении нестандартных, занимательных, исторических задач, а так же при </a:t>
            </a:r>
            <a:r>
              <a:rPr lang="ru-RU" sz="20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проблемном способе </a:t>
            </a:r>
            <a:r>
              <a:rPr lang="ru-RU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изложения новой темы, проведения  мини-исследований на основе изучения материала.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7496" y="185523"/>
            <a:ext cx="83529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+mj-lt"/>
              </a:rPr>
              <a:t>Способы  формирования учебно-познавательной 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84658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2178"/>
            <a:ext cx="7429499" cy="3582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Что же такое задача? </a:t>
            </a:r>
            <a:br>
              <a:rPr lang="ru-RU" sz="3200" b="1" dirty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8887"/>
          <a:stretch>
            <a:fillRect/>
          </a:stretch>
        </p:blipFill>
        <p:spPr>
          <a:xfrm>
            <a:off x="182955" y="650194"/>
            <a:ext cx="2472307" cy="176885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18"/>
          </p:nvPr>
        </p:nvSpPr>
        <p:spPr>
          <a:xfrm>
            <a:off x="94859" y="3697028"/>
            <a:ext cx="2881201" cy="1323439"/>
          </a:xfr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Задача - цель</a:t>
            </a:r>
            <a:r>
              <a:rPr lang="ru-RU" sz="2000" dirty="0"/>
              <a:t>, заданная </a:t>
            </a:r>
            <a:r>
              <a:rPr lang="ru-RU" sz="2000" dirty="0" smtClean="0"/>
              <a:t>при  определенных </a:t>
            </a:r>
            <a:r>
              <a:rPr lang="ru-RU" sz="2000" dirty="0"/>
              <a:t>условиях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19"/>
          </p:nvPr>
        </p:nvSpPr>
        <p:spPr>
          <a:xfrm>
            <a:off x="2808563" y="3612343"/>
            <a:ext cx="3387486" cy="3170099"/>
          </a:xfr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«Задача - задание на нахождение такого-то результата, когда действия по его выполнению не указаны, но в условии задачи задана </a:t>
            </a:r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</a:t>
            </a: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часть необходимой специфической информации»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3" b="26733"/>
          <a:stretch>
            <a:fillRect/>
          </a:stretch>
        </p:blipFill>
        <p:spPr>
          <a:xfrm>
            <a:off x="6211807" y="540538"/>
            <a:ext cx="2478088" cy="1848743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0"/>
          </p:nvPr>
        </p:nvSpPr>
        <p:spPr>
          <a:xfrm>
            <a:off x="6021715" y="3697028"/>
            <a:ext cx="2941040" cy="1015663"/>
          </a:xfr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всякая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знаковая модель проблемной ситуации</a:t>
            </a:r>
            <a:endParaRPr lang="ru-RU" sz="20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6" b="25396"/>
          <a:stretch>
            <a:fillRect/>
          </a:stretch>
        </p:blipFill>
        <p:spPr>
          <a:xfrm>
            <a:off x="3049326" y="679958"/>
            <a:ext cx="2642568" cy="1709323"/>
          </a:xfrm>
        </p:spPr>
      </p:pic>
      <p:sp>
        <p:nvSpPr>
          <p:cNvPr id="14" name="Текст 7"/>
          <p:cNvSpPr txBox="1">
            <a:spLocks/>
          </p:cNvSpPr>
          <p:nvPr/>
        </p:nvSpPr>
        <p:spPr>
          <a:xfrm>
            <a:off x="67095" y="2376431"/>
            <a:ext cx="2881201" cy="101566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А.Н. Леонтьев советский психолог, </a:t>
            </a:r>
            <a:r>
              <a:rPr lang="ru-RU" sz="2000" dirty="0" err="1" smtClean="0"/>
              <a:t>филосов,педагог</a:t>
            </a:r>
            <a:endParaRPr lang="ru-RU" sz="2000" dirty="0"/>
          </a:p>
        </p:txBody>
      </p:sp>
      <p:sp>
        <p:nvSpPr>
          <p:cNvPr id="15" name="Текст 7"/>
          <p:cNvSpPr txBox="1">
            <a:spLocks/>
          </p:cNvSpPr>
          <p:nvPr/>
        </p:nvSpPr>
        <p:spPr>
          <a:xfrm>
            <a:off x="2981166" y="2379818"/>
            <a:ext cx="2984567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 smtClean="0"/>
              <a:t>О.К.Тихомиров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заслуженый</a:t>
            </a:r>
            <a:r>
              <a:rPr lang="ru-RU" sz="2000" dirty="0" smtClean="0"/>
              <a:t> профессор </a:t>
            </a:r>
            <a:r>
              <a:rPr lang="ru-RU" sz="2000" dirty="0" err="1" smtClean="0"/>
              <a:t>москогского</a:t>
            </a:r>
            <a:r>
              <a:rPr lang="ru-RU" sz="2000" dirty="0" smtClean="0"/>
              <a:t> университета</a:t>
            </a:r>
            <a:endParaRPr lang="ru-RU" sz="2000" dirty="0"/>
          </a:p>
        </p:txBody>
      </p:sp>
      <p:sp>
        <p:nvSpPr>
          <p:cNvPr id="17" name="Текст 7"/>
          <p:cNvSpPr txBox="1">
            <a:spLocks/>
          </p:cNvSpPr>
          <p:nvPr/>
        </p:nvSpPr>
        <p:spPr>
          <a:xfrm>
            <a:off x="6010251" y="2419046"/>
            <a:ext cx="2881201" cy="132343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err="1" smtClean="0"/>
              <a:t>Л.М.Фридман</a:t>
            </a:r>
            <a:r>
              <a:rPr lang="ru-RU" sz="2000" dirty="0" smtClean="0"/>
              <a:t> российский советский психолог, педагог, математик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84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505913" y="181692"/>
            <a:ext cx="10151362" cy="659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Классификации 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математических 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задач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3792" y="1101941"/>
            <a:ext cx="4355976" cy="576263"/>
          </a:xfrm>
        </p:spPr>
        <p:txBody>
          <a:bodyPr/>
          <a:lstStyle/>
          <a:p>
            <a:r>
              <a:rPr lang="ru-RU" b="1" dirty="0" smtClean="0"/>
              <a:t>По В.А. </a:t>
            </a:r>
            <a:r>
              <a:rPr lang="ru-RU" b="1" dirty="0" err="1" smtClean="0"/>
              <a:t>Далингеру</a:t>
            </a:r>
            <a:endParaRPr lang="ru-RU" b="1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569768" y="1149606"/>
            <a:ext cx="4124825" cy="576263"/>
          </a:xfrm>
        </p:spPr>
        <p:txBody>
          <a:bodyPr/>
          <a:lstStyle/>
          <a:p>
            <a:r>
              <a:rPr lang="ru-RU" b="1" dirty="0" smtClean="0"/>
              <a:t>По Б. А. </a:t>
            </a:r>
            <a:r>
              <a:rPr lang="ru-RU" b="1" dirty="0" err="1" smtClean="0"/>
              <a:t>Кордемскому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539552" y="1725869"/>
            <a:ext cx="4248472" cy="47994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056" y="177353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количеству неизвестных в структуре задачи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характеру объектов задачи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отношению к теории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математическому содержанию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соотнесению задач с каждым компонентом учебно-познавательной деятельности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преобладанию того или иного типа мышления в процессе решения задач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задачи </a:t>
            </a:r>
            <a:r>
              <a:rPr lang="ru-RU" sz="2000" dirty="0"/>
              <a:t>типа «объект»; задачи типа «процедура»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типам и видам задач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по</a:t>
            </a:r>
            <a:r>
              <a:rPr lang="ru-RU" sz="2000" dirty="0"/>
              <a:t> характеру требований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5309" y="1773534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задачи, объединенные сюжетными темами и группами однородных операций — действий, применяемых для решения задач (операционно-тематический принцип классификации)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задачи, связанные с тем или иным предметом школьного курса математики (предметный принцип классификации).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8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26557"/>
              </p:ext>
            </p:extLst>
          </p:nvPr>
        </p:nvGraphicFramePr>
        <p:xfrm>
          <a:off x="-25104" y="1124744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2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1326</TotalTime>
  <Words>718</Words>
  <Application>Microsoft Office PowerPoint</Application>
  <PresentationFormat>Экран (4:3)</PresentationFormat>
  <Paragraphs>109</Paragraphs>
  <Slides>20</Slides>
  <Notes>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Аспект</vt:lpstr>
      <vt:lpstr> Тема «Формирования учебно-познавательной компетенции учащихся в 9-х классах  при решении нестандартных математических задач»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Что же такое задача?   </vt:lpstr>
      <vt:lpstr>Классификации математических  задач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«                                           »</dc:title>
  <dc:creator>user</dc:creator>
  <cp:lastModifiedBy>1</cp:lastModifiedBy>
  <cp:revision>137</cp:revision>
  <cp:lastPrinted>2024-03-31T13:43:36Z</cp:lastPrinted>
  <dcterms:created xsi:type="dcterms:W3CDTF">2022-12-01T11:00:47Z</dcterms:created>
  <dcterms:modified xsi:type="dcterms:W3CDTF">2024-04-02T13:57:28Z</dcterms:modified>
</cp:coreProperties>
</file>