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E25B-D474-419E-A3D8-B7C5FD001D8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ED8E9-9CF9-454B-AA14-D69C2B2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6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D8E9-9CF9-454B-AA14-D69C2B2338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7CEC35-3CCB-4077-8389-2E1D218ED42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06B1945-114B-4567-8ED3-9F75E63E4C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3006436"/>
          </a:xfrm>
        </p:spPr>
        <p:txBody>
          <a:bodyPr>
            <a:normAutofit/>
          </a:bodyPr>
          <a:lstStyle/>
          <a:p>
            <a:pPr algn="ctr">
              <a:lnSpc>
                <a:spcPct val="112000"/>
              </a:lnSpc>
              <a:spcBef>
                <a:spcPts val="1160"/>
              </a:spcBef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Муниципальный</a:t>
            </a:r>
            <a:r>
              <a:rPr lang="ru-RU" sz="2200" spc="-2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конкурс исследователей</a:t>
            </a:r>
            <a:r>
              <a:rPr lang="ru-RU" sz="22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«Творческие</a:t>
            </a:r>
            <a:r>
              <a:rPr lang="ru-RU" sz="2200" spc="1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работы» XXXII</a:t>
            </a:r>
            <a:r>
              <a:rPr lang="ru-RU" sz="2200" spc="-5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Южно-Уральского</a:t>
            </a:r>
            <a:r>
              <a:rPr lang="ru-RU" sz="2200" spc="-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молодежного</a:t>
            </a:r>
            <a:r>
              <a:rPr lang="ru-RU" sz="2200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интеллектуального</a:t>
            </a:r>
            <a:r>
              <a:rPr lang="ru-RU" sz="2200" spc="-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форума</a:t>
            </a:r>
            <a:r>
              <a:rPr lang="ru-RU" sz="2200" spc="-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«ШАГ</a:t>
            </a:r>
            <a:r>
              <a:rPr lang="ru-RU" sz="2200" spc="-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200" spc="-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БУДУЩЕЕ-СОЗВЕЗДИЕ-</a:t>
            </a:r>
            <a:r>
              <a:rPr lang="ru-RU" sz="2200" spc="-10" dirty="0">
                <a:latin typeface="Times New Roman"/>
                <a:ea typeface="Times New Roman"/>
                <a:cs typeface="Times New Roman"/>
              </a:rPr>
              <a:t>НТТМ»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Проект: «Тостер-будущего»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056" y="4370388"/>
            <a:ext cx="11125200" cy="21971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Голоднов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Константин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Валерьевна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Кыштым 2024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9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745"/>
            <a:ext cx="10515600" cy="11064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создал первый тостер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68" y="1261872"/>
            <a:ext cx="4532376" cy="48053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электрический тостер изобретён Аланом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МакМастерсом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Эдинбурге в Шотландии в 1893 году. Это была металлическая коробка, в которую по бокам ставились куски хлеба (тосты) их придавливали горячие решетки тем самым нагревая их, получались тосты.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06" y="1261872"/>
            <a:ext cx="5329194" cy="4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Тостеры с 2 отсеками более популярные чем с 1 или с 4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47" t="18130" r="48059" b="1568"/>
          <a:stretch/>
        </p:blipFill>
        <p:spPr>
          <a:xfrm>
            <a:off x="89831" y="3383281"/>
            <a:ext cx="3213214" cy="2944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432" y="1765940"/>
            <a:ext cx="3075588" cy="30807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kern="100" dirty="0">
                <a:latin typeface="Times New Roman"/>
                <a:ea typeface="Calibri"/>
                <a:cs typeface="Times New Roman"/>
              </a:rPr>
              <a:t>В первых моделях тостеров время приготовления задавалось таймером, что приводило к неравномерной обжарке тостов — первый тост был недожаренным, так как таймер не учитывал, что тостер ещё не прогрет, когда второй тост начинал приготовление в уже теплом тостере. Начиная с 1930-х контроль времени приготовления переложили на терморегулятор, (обычно металлическая пластинка), который контролировал степень приготовления и как только температура достигала заданную — отключал тостер.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6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0759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Тостерные печи бывают разные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496" y="3912680"/>
            <a:ext cx="2880744" cy="288074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8578" y="3912679"/>
            <a:ext cx="2394335" cy="2872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65" y="1690688"/>
            <a:ext cx="3464367" cy="230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13" y="1690688"/>
            <a:ext cx="2792210" cy="3048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178" y="4044268"/>
            <a:ext cx="2609088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64" y="2862072"/>
            <a:ext cx="4875348" cy="3654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673" y="221673"/>
            <a:ext cx="62899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0" dirty="0">
                <a:latin typeface="Times New Roman"/>
                <a:ea typeface="Calibri"/>
              </a:rPr>
              <a:t>Основной технической проблемой был поиск материала электрического нагревателя, который бы выдерживал периодический нагрев.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2199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658090"/>
            <a:ext cx="3373891" cy="38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8437" y="381000"/>
            <a:ext cx="8146472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/>
                <a:ea typeface="Calibri"/>
                <a:cs typeface="Times New Roman"/>
              </a:rPr>
              <a:t>В 1913 Ллойд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Гроф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Копеман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и его жена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Хазель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Бергер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Копеман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подали множество заявок на патент конструкции тостеров, и в этот же год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Copeman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Company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представила тостер с простым разворотом хлеба. Компания производила «тостер, который переворачивает хлеб». До этого тостер зажаривал хлеб только с одной стороны и требовалось перевернуть его руками, в то время как тостер компании </a:t>
            </a:r>
            <a:r>
              <a:rPr lang="ru-RU" sz="2800" kern="100" dirty="0" err="1">
                <a:latin typeface="Times New Roman"/>
                <a:ea typeface="Calibri"/>
                <a:cs typeface="Times New Roman"/>
              </a:rPr>
              <a:t>Copeman</a:t>
            </a:r>
            <a:r>
              <a:rPr lang="ru-RU" sz="2800" kern="100" dirty="0">
                <a:latin typeface="Times New Roman"/>
                <a:ea typeface="Calibri"/>
                <a:cs typeface="Times New Roman"/>
              </a:rPr>
              <a:t> позволял перевернуть хлеб, не касаясь его.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187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Тостер для хот-догов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10" y="1996267"/>
            <a:ext cx="5160617" cy="403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робот «Тостер-будущего»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2778052" cy="435133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7898447" y="1719263"/>
            <a:ext cx="1983105" cy="440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72" y="1690688"/>
            <a:ext cx="378346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369</TotalTime>
  <Words>264</Words>
  <Application>Microsoft Office PowerPoint</Application>
  <PresentationFormat>Произвольный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Муниципальный конкурс исследователей «Творческие работы» XXXII Южно-Уральского молодежного интеллектуального форума «ШАГ В БУДУЩЕЕ-СОЗВЕЗДИЕ-НТТМ»  Проект: «Тостер-будущего»</vt:lpstr>
      <vt:lpstr>Кто создал первый тостер?</vt:lpstr>
      <vt:lpstr>Тостеры с 2 отсеками более популярные чем с 1 или с 4 </vt:lpstr>
      <vt:lpstr>Тостерные печи бывают разные</vt:lpstr>
      <vt:lpstr>Презентация PowerPoint</vt:lpstr>
      <vt:lpstr>Презентация PowerPoint</vt:lpstr>
      <vt:lpstr>Тостер для хот-догов</vt:lpstr>
      <vt:lpstr>Это мой робот «Тостер-будущего» 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Worker</cp:lastModifiedBy>
  <cp:revision>19</cp:revision>
  <dcterms:created xsi:type="dcterms:W3CDTF">2024-10-29T03:05:54Z</dcterms:created>
  <dcterms:modified xsi:type="dcterms:W3CDTF">2024-10-31T05:50:32Z</dcterms:modified>
</cp:coreProperties>
</file>