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2" r:id="rId4"/>
    <p:sldId id="273" r:id="rId5"/>
    <p:sldId id="274" r:id="rId6"/>
    <p:sldId id="275" r:id="rId7"/>
    <p:sldId id="276" r:id="rId8"/>
    <p:sldId id="279" r:id="rId9"/>
    <p:sldId id="277" r:id="rId10"/>
    <p:sldId id="282" r:id="rId11"/>
    <p:sldId id="280" r:id="rId12"/>
    <p:sldId id="278" r:id="rId13"/>
    <p:sldId id="270" r:id="rId14"/>
    <p:sldId id="256" r:id="rId15"/>
    <p:sldId id="264" r:id="rId16"/>
    <p:sldId id="283" r:id="rId17"/>
    <p:sldId id="284" r:id="rId18"/>
    <p:sldId id="281" r:id="rId19"/>
    <p:sldId id="285" r:id="rId20"/>
    <p:sldId id="286" r:id="rId21"/>
    <p:sldId id="289" r:id="rId22"/>
    <p:sldId id="290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3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6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9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1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5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98A9-C990-4F27-9FB3-21F65D89D1A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95A3-55F8-4BCC-A7DE-9E5804345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6907" y="26064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Серёжа летом отдыхает с папой в деревне Пирожки. В среду они собираются съездить на машине в село Княжеское. Из деревни Пирожки в село Княжеское можно проехать по прямой грунтовой дороге. Есть более длинный путь: по прямолинейному шоссе через деревню Васильево до деревни Рябиновки, где нужно повернуть под прямым углом налево на другое шоссе, ведущее в село Княжеское. Есть и третий маршрут: в деревне Васильево можно свернуть на прямую грунтовую дорогу в село Княжеское, которая идёт мимо пруда.</a:t>
            </a:r>
          </a:p>
          <a:p>
            <a:r>
              <a:rPr lang="ru-RU" b="1" dirty="0">
                <a:latin typeface="+mj-lt"/>
              </a:rPr>
              <a:t>Шоссе и грунтовые дороги образуют прямоугольные треугольники.</a:t>
            </a:r>
          </a:p>
        </p:txBody>
      </p:sp>
    </p:spTree>
    <p:extLst>
      <p:ext uri="{BB962C8B-B14F-4D97-AF65-F5344CB8AC3E}">
        <p14:creationId xmlns:p14="http://schemas.microsoft.com/office/powerpoint/2010/main" val="10778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2" y="404664"/>
            <a:ext cx="7759516" cy="33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2916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Шины какой наименьшей ширины можно устанавливать на автомобиль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, если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диаметр диска равен 17 дюймам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?</a:t>
            </a: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Ответ дайте в миллиметрах.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2212326"/>
            <a:ext cx="1008112" cy="42458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1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01688"/>
            <a:ext cx="741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600" dirty="0"/>
              <a:t>-Выберите лишнее</a:t>
            </a:r>
          </a:p>
          <a:p>
            <a:r>
              <a:rPr lang="ru-RU" sz="2600" dirty="0"/>
              <a:t>а) квадрат, прямоугольник, цилиндр;</a:t>
            </a:r>
          </a:p>
          <a:p>
            <a:r>
              <a:rPr lang="ru-RU" sz="2600" dirty="0"/>
              <a:t>б) призма ,конус, параллелепипед;</a:t>
            </a:r>
          </a:p>
          <a:p>
            <a:r>
              <a:rPr lang="ru-RU" sz="2600" dirty="0"/>
              <a:t>в) шар, треугольник, параллелограмм 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3939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01688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600" dirty="0"/>
              <a:t>-Выберите лишнее</a:t>
            </a:r>
          </a:p>
          <a:p>
            <a:r>
              <a:rPr lang="ru-RU" sz="2600" dirty="0"/>
              <a:t>а) квадрат, прямоугольник, цилиндр;</a:t>
            </a:r>
          </a:p>
          <a:p>
            <a:r>
              <a:rPr lang="ru-RU" sz="2600" dirty="0"/>
              <a:t>б) призма ,конус, параллелепипед;</a:t>
            </a:r>
          </a:p>
          <a:p>
            <a:r>
              <a:rPr lang="ru-RU" sz="2600" dirty="0"/>
              <a:t>в) шар, треугольник, параллелограмм .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ответ: цилиндр, конус, шар.</a:t>
            </a:r>
          </a:p>
        </p:txBody>
      </p:sp>
    </p:spTree>
    <p:extLst>
      <p:ext uri="{BB962C8B-B14F-4D97-AF65-F5344CB8AC3E}">
        <p14:creationId xmlns:p14="http://schemas.microsoft.com/office/powerpoint/2010/main" val="156254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408">
            <a:off x="206818" y="228911"/>
            <a:ext cx="2969691" cy="22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768">
            <a:off x="5420435" y="623339"/>
            <a:ext cx="3308924" cy="20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9306">
            <a:off x="5728476" y="4330863"/>
            <a:ext cx="3269394" cy="20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11560" y="3861048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42" y="2483535"/>
            <a:ext cx="3434747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260648"/>
            <a:ext cx="4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2483535"/>
            <a:ext cx="56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1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262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836712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Тема урока:</a:t>
            </a:r>
          </a:p>
          <a:p>
            <a:r>
              <a:rPr lang="ru-RU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«Тела вращения и практическое применение задач»</a:t>
            </a:r>
            <a:endParaRPr lang="ru-RU" sz="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0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5" y="548680"/>
            <a:ext cx="4969758" cy="3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16049"/>
            <a:ext cx="4564088" cy="34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1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969758" cy="3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85992"/>
            <a:ext cx="4564088" cy="34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08" y="42117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Сколько 2-х килограммовых банок краски нужно купить для окрашивания полуцилиндрического свода подвала длиной 6 м и высотой 2,9 м. Расход краски 100 г на 1 м2.</a:t>
            </a:r>
          </a:p>
        </p:txBody>
      </p:sp>
    </p:spTree>
    <p:extLst>
      <p:ext uri="{BB962C8B-B14F-4D97-AF65-F5344CB8AC3E}">
        <p14:creationId xmlns:p14="http://schemas.microsoft.com/office/powerpoint/2010/main" val="67307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969758" cy="3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85992"/>
            <a:ext cx="4564088" cy="34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08" y="42117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Сколько 2-х килограммовых банок краски нужно купить для окрашивания полуцилиндрического свода подвала длиной 6 м и высотой 2,9 м. Расход краски 100 г на 1 м2.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9" y="260648"/>
            <a:ext cx="3824461" cy="222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77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5976664" cy="40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4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Коническая крыша башни имеет диаметр 6 м и высоту 2 м. </a:t>
            </a:r>
            <a:r>
              <a:rPr lang="ru-RU" i="1" dirty="0" smtClean="0"/>
              <a:t>Сколько </a:t>
            </a:r>
            <a:r>
              <a:rPr lang="ru-RU" i="1" dirty="0"/>
              <a:t>листов кровельного </a:t>
            </a:r>
            <a:r>
              <a:rPr lang="ru-RU" i="1" dirty="0" smtClean="0"/>
              <a:t>железа </a:t>
            </a:r>
            <a:r>
              <a:rPr lang="ru-RU" i="1" dirty="0"/>
              <a:t>потребуется для этой крыши, если размер листа 0,7 м x 1,4 м, а на швы и обрезки тратится 10% от площади крыши.</a:t>
            </a:r>
            <a:endParaRPr lang="ru-RU" dirty="0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5976664" cy="40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6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568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Серёжа летом отдыхает с папой в деревне Пирожки. В среду они собираются съездить на машине в село Княжеское. Из деревни Пирожки в село Княжеское можно проехать по прямой грунтовой дороге. Есть более длинный путь: по прямолинейному шоссе через деревню Васильево до деревни Рябиновки, где нужно повернуть под прямым углом налево на другое шоссе, ведущее в село Княжеское. Есть и третий маршрут: в деревне Васильево можно свернуть на прямую грунтовую дорогу в село Княжеское, которая идёт мимо пруда.</a:t>
            </a:r>
          </a:p>
          <a:p>
            <a:r>
              <a:rPr lang="ru-RU" sz="1600" b="1" dirty="0">
                <a:latin typeface="+mj-lt"/>
              </a:rPr>
              <a:t>Шоссе и грунтовые дороги образуют прямоугольные треугольники.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76530"/>
            <a:ext cx="439561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4" y="1956510"/>
            <a:ext cx="435597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шоссе Серёжа с папой едут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 60 км/ч, а по грунтовой дороге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40 км/ч.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плане изображено взаимное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расположение населённых пунктов,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 стороны каждой клетки равна 2 км.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024" y="4929644"/>
            <a:ext cx="867645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Пользуясь описанием, определите, какими цифрами на плане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обозначены населённые пункты. Заполните таблицу, в бланк ответов перенесите последовательность трёх цифр без пробелов, запятых и других дополнительных символов.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90" y="5820179"/>
            <a:ext cx="7182786" cy="8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1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85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Вычислим </a:t>
            </a:r>
            <a:r>
              <a:rPr lang="ru-RU" dirty="0"/>
              <a:t>площадь листа кровельного железа </a:t>
            </a:r>
            <a:r>
              <a:rPr lang="ru-RU" i="1" dirty="0"/>
              <a:t>0,7 · 1,4 = 0,98 м</a:t>
            </a:r>
            <a:r>
              <a:rPr lang="ru-RU" i="1" baseline="30000" dirty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2) вычислим радиус, </a:t>
            </a:r>
            <a:r>
              <a:rPr lang="ru-RU" dirty="0" smtClean="0"/>
              <a:t>конуса </a:t>
            </a:r>
            <a:r>
              <a:rPr lang="ru-RU" i="1" dirty="0" smtClean="0"/>
              <a:t>R</a:t>
            </a:r>
            <a:r>
              <a:rPr lang="ru-RU" i="1" dirty="0"/>
              <a:t> = 0,5 d= 0,5 · 6 </a:t>
            </a:r>
            <a:r>
              <a:rPr lang="ru-RU" dirty="0"/>
              <a:t>= 3</a:t>
            </a:r>
            <a:r>
              <a:rPr lang="ru-RU" i="1" dirty="0"/>
              <a:t> (м), </a:t>
            </a:r>
            <a:r>
              <a:rPr lang="ru-RU" dirty="0"/>
              <a:t>h– высота конуса, </a:t>
            </a:r>
            <a:r>
              <a:rPr lang="ru-RU" i="1" dirty="0"/>
              <a:t>h = 2 м.</a:t>
            </a:r>
            <a:br>
              <a:rPr lang="ru-RU" i="1" dirty="0"/>
            </a:br>
            <a:r>
              <a:rPr lang="ru-RU" dirty="0" smtClean="0"/>
              <a:t>3</a:t>
            </a:r>
            <a:r>
              <a:rPr lang="ru-RU" dirty="0"/>
              <a:t>) Образующую конуса найдем по теореме Пифагора</a:t>
            </a:r>
          </a:p>
          <a:p>
            <a:r>
              <a:rPr lang="ru-RU" dirty="0"/>
              <a:t>4)</a:t>
            </a:r>
            <a:r>
              <a:rPr lang="ru-RU" i="1" dirty="0" err="1"/>
              <a:t>Sбок</a:t>
            </a:r>
            <a:r>
              <a:rPr lang="ru-RU" dirty="0"/>
              <a:t> = </a:t>
            </a:r>
            <a:r>
              <a:rPr lang="ru-RU" i="1" dirty="0"/>
              <a:t></a:t>
            </a:r>
            <a:r>
              <a:rPr lang="ru-RU" i="1" dirty="0" err="1"/>
              <a:t>Rl</a:t>
            </a:r>
            <a:r>
              <a:rPr lang="ru-RU" i="1" dirty="0"/>
              <a:t> = ·3· √13 = 3√13 (м</a:t>
            </a:r>
            <a:r>
              <a:rPr lang="ru-RU" i="1" baseline="30000" dirty="0"/>
              <a:t>2</a:t>
            </a:r>
            <a:r>
              <a:rPr lang="ru-RU" i="1" dirty="0"/>
              <a:t>)</a:t>
            </a:r>
            <a:endParaRPr lang="ru-RU" dirty="0"/>
          </a:p>
          <a:p>
            <a:r>
              <a:rPr lang="ru-RU" i="1" dirty="0" err="1" smtClean="0"/>
              <a:t>S</a:t>
            </a:r>
            <a:r>
              <a:rPr lang="ru-RU" i="1" baseline="-25000" dirty="0" err="1" smtClean="0"/>
              <a:t>материала</a:t>
            </a:r>
            <a:r>
              <a:rPr lang="ru-RU" i="1" dirty="0"/>
              <a:t> = 3√</a:t>
            </a:r>
            <a:r>
              <a:rPr lang="ru-RU" i="1" dirty="0" smtClean="0"/>
              <a:t>13</a:t>
            </a:r>
            <a:r>
              <a:rPr lang="ru-RU" i="1" dirty="0"/>
              <a:t> + 0,1 ·3√</a:t>
            </a:r>
            <a:r>
              <a:rPr lang="ru-RU" i="1" dirty="0" smtClean="0"/>
              <a:t>13= </a:t>
            </a:r>
            <a:r>
              <a:rPr lang="ru-RU" i="1" dirty="0"/>
              <a:t>3,3√</a:t>
            </a:r>
            <a:r>
              <a:rPr lang="ru-RU" i="1" dirty="0" smtClean="0"/>
              <a:t>13(м</a:t>
            </a:r>
            <a:r>
              <a:rPr lang="ru-RU" i="1" baseline="30000" dirty="0" smtClean="0"/>
              <a:t>2</a:t>
            </a:r>
            <a:r>
              <a:rPr lang="ru-RU" i="1" dirty="0"/>
              <a:t>)</a:t>
            </a:r>
            <a:endParaRPr lang="ru-RU" dirty="0"/>
          </a:p>
          <a:p>
            <a:r>
              <a:rPr lang="ru-RU" i="1" dirty="0" err="1"/>
              <a:t>S</a:t>
            </a:r>
            <a:r>
              <a:rPr lang="ru-RU" i="1" baseline="-25000" dirty="0" err="1"/>
              <a:t>материала</a:t>
            </a:r>
            <a:r>
              <a:rPr lang="ru-RU" i="1" dirty="0"/>
              <a:t>≈ 37,36 м</a:t>
            </a:r>
            <a:r>
              <a:rPr lang="ru-RU" i="1" baseline="30000" dirty="0"/>
              <a:t>2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5) Вычислим количество листов кровельного железа </a:t>
            </a:r>
            <a:r>
              <a:rPr lang="ru-RU" i="1" dirty="0"/>
              <a:t>37, 36 : 0,98 = 38,12 ≈ 39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Ответ: количество листов равно 39 штук.</a:t>
            </a:r>
          </a:p>
        </p:txBody>
      </p:sp>
    </p:spTree>
    <p:extLst>
      <p:ext uri="{BB962C8B-B14F-4D97-AF65-F5344CB8AC3E}">
        <p14:creationId xmlns:p14="http://schemas.microsoft.com/office/powerpoint/2010/main" val="128497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9288"/>
            <a:ext cx="2736304" cy="481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43262"/>
            <a:ext cx="3114422" cy="377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0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6492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Стаканчик для мороженого конической формы имеет 12см глубину и 5см по диаметру верхней части. На него сверху положили две ложки мороженного в виде полушарий диаметра 5см. Переполнит ли мороженое стаканчик если позволить ему растаять.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44216" cy="34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3774"/>
            <a:ext cx="3114422" cy="377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2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Дома:</a:t>
            </a:r>
          </a:p>
          <a:p>
            <a:r>
              <a:rPr lang="ru-RU" dirty="0" smtClean="0"/>
              <a:t>1</a:t>
            </a:r>
            <a:r>
              <a:rPr lang="ru-RU" dirty="0"/>
              <a:t>. «….Читал я где – то,</a:t>
            </a:r>
          </a:p>
          <a:p>
            <a:r>
              <a:rPr lang="ru-RU" dirty="0"/>
              <a:t>Что царь однажды воинам своим</a:t>
            </a:r>
          </a:p>
          <a:p>
            <a:r>
              <a:rPr lang="ru-RU" dirty="0"/>
              <a:t>Велел снести земли по горсти в кучу,</a:t>
            </a:r>
          </a:p>
          <a:p>
            <a:r>
              <a:rPr lang="ru-RU" dirty="0"/>
              <a:t>И гордый холм возвысился, -и царь</a:t>
            </a:r>
          </a:p>
          <a:p>
            <a:r>
              <a:rPr lang="ru-RU" dirty="0"/>
              <a:t>Мог с вышины с весельем озирать</a:t>
            </a:r>
          </a:p>
          <a:p>
            <a:r>
              <a:rPr lang="ru-RU" dirty="0"/>
              <a:t>И дол, покрытый белыми шатрами ,</a:t>
            </a:r>
          </a:p>
          <a:p>
            <a:r>
              <a:rPr lang="ru-RU" dirty="0"/>
              <a:t>И море , где бежали корабли.»</a:t>
            </a:r>
          </a:p>
          <a:p>
            <a:r>
              <a:rPr lang="ru-RU" dirty="0"/>
              <a:t>(А.С. Пушкин «Скупой рыцарь»)</a:t>
            </a:r>
          </a:p>
          <a:p>
            <a:r>
              <a:rPr lang="ru-RU" dirty="0" smtClean="0"/>
              <a:t>Задача 1. </a:t>
            </a:r>
            <a:r>
              <a:rPr lang="ru-RU" dirty="0"/>
              <a:t>Предположив, что численность войска составляет 100 000 человек, объем горсти равен 0,2 дм</a:t>
            </a:r>
            <a:r>
              <a:rPr lang="ru-RU" baseline="30000" dirty="0"/>
              <a:t>3</a:t>
            </a:r>
            <a:r>
              <a:rPr lang="ru-RU" dirty="0"/>
              <a:t>, а угол при основании холма 45</a:t>
            </a:r>
            <a:r>
              <a:rPr lang="ru-RU" baseline="30000" dirty="0"/>
              <a:t>0</a:t>
            </a:r>
            <a:r>
              <a:rPr lang="ru-RU" dirty="0"/>
              <a:t>, найдите объем и высоту конуса.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Задача 2. </a:t>
            </a:r>
            <a:r>
              <a:rPr lang="ru-RU" dirty="0"/>
              <a:t>Найти высоту холма, если угол при основании 45</a:t>
            </a:r>
            <a:r>
              <a:rPr lang="ru-RU" baseline="30000" dirty="0"/>
              <a:t>0</a:t>
            </a:r>
            <a:r>
              <a:rPr lang="ru-RU" dirty="0"/>
              <a:t>, а площадь основания 300 м</a:t>
            </a:r>
            <a:r>
              <a:rPr lang="ru-RU" baseline="30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3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568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Серёжа летом отдыхает с папой в деревне Пирожки. В среду они собираются съездить на машине в село Княжеское. Из деревни Пирожки в село Княжеское можно проехать по прямой грунтовой дороге. Есть более длинный путь: по прямолинейному шоссе через деревню Васильево до деревни Рябиновки, где нужно повернуть под прямым углом налево на другое шоссе, ведущее в село Княжеское. Есть и третий маршрут: в деревне Васильево можно свернуть на прямую грунтовую дорогу в село Княжеское, которая идёт мимо пруда.</a:t>
            </a:r>
          </a:p>
          <a:p>
            <a:r>
              <a:rPr lang="ru-RU" sz="1600" b="1" dirty="0">
                <a:latin typeface="+mj-lt"/>
              </a:rPr>
              <a:t>Шоссе и грунтовые дороги образуют прямоугольные треугольники.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76530"/>
            <a:ext cx="439561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4" y="1956510"/>
            <a:ext cx="435597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шоссе Серёжа с папой едут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 60 км/ч, а по грунтовой дороге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40 км/ч.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плане изображено взаимное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расположение населённых пунктов,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 стороны каждой клетки равна 2 км.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024" y="4929644"/>
            <a:ext cx="867645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Пользуясь описанием, определите, какими цифрами на плане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обозначены населённые пункты. Заполните таблицу, в бланк ответов перенесите последовательность трёх цифр без пробелов, запятых и других дополнительных символов.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90" y="5820179"/>
            <a:ext cx="7182786" cy="8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4251" y="6220841"/>
            <a:ext cx="73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622084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62208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568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Серёжа летом отдыхает с папой в деревне Пирожки. В среду они собираются съездить на машине в село Княжеское. Из деревни Пирожки в село Княжеское можно проехать по прямой грунтовой дороге. Есть более длинный путь: по прямолинейному шоссе через деревню Васильево до деревни Рябиновки, где нужно повернуть под прямым углом налево на другое шоссе, ведущее в село Княжеское. Есть и третий маршрут: в деревне Васильево можно свернуть на прямую грунтовую дорогу в село Княжеское, которая идёт мимо пруда.</a:t>
            </a:r>
          </a:p>
          <a:p>
            <a:r>
              <a:rPr lang="ru-RU" sz="1600" b="1" dirty="0">
                <a:latin typeface="+mj-lt"/>
              </a:rPr>
              <a:t>Шоссе и грунтовые дороги образуют прямоугольные треугольники.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76530"/>
            <a:ext cx="439561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4" y="1956510"/>
            <a:ext cx="435597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шоссе Серёжа с папой едут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 60 км/ч, а по грунтовой дороге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40 км/ч.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плане изображено взаимное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расположение населённых пунктов,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 стороны каждой клетки равна 2 км.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024" y="5345142"/>
            <a:ext cx="867645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расстояние от с. Княжеское до д. Пирожки. Ответ запишите в км.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8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568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Серёжа летом отдыхает с папой в деревне Пирожки. В среду они собираются съездить на машине в село Княжеское. Из деревни Пирожки в село Княжеское можно проехать по прямой грунтовой дороге. Есть более длинный путь: по прямолинейному шоссе через деревню Васильево до деревни Рябиновки, где нужно повернуть под прямым углом налево на другое шоссе, ведущее в село Княжеское. Есть и третий маршрут: в деревне Васильево можно свернуть на прямую грунтовую дорогу в село Княжеское, которая идёт мимо пруда.</a:t>
            </a:r>
          </a:p>
          <a:p>
            <a:r>
              <a:rPr lang="ru-RU" sz="1600" b="1" dirty="0">
                <a:latin typeface="+mj-lt"/>
              </a:rPr>
              <a:t>Шоссе и грунтовые дороги образуют прямоугольные треугольники.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76530"/>
            <a:ext cx="439561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4" y="1956510"/>
            <a:ext cx="435597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шоссе Серёжа с папой едут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 60 км/ч, а по грунтовой дороге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40 км/ч.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плане изображено взаимное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расположение населённых пунктов,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 стороны каждой клетки равна 2 км.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024" y="5345142"/>
            <a:ext cx="867645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расстояние от с. Княжеское до д. Пирожки. Ответ запишите в км.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Ответ:  34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4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87"/>
            <a:ext cx="5568305" cy="34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9138" y="3307113"/>
            <a:ext cx="9258432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плане изображён дачный участок по адресу: п. Сосновка, ул. Зелёная, д. 19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(сторона каждой клетки на плане равна 2 м). Участок имеет прямоугольную форму.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Выезд и въезд осуществляются через единственные ворота. При входе на участок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слева от ворот находится гараж. Справа от ворот находится сарай площадью 24 кв. 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чуть  подальше – жилой дом. Напротив жилого дома расположены яблоневые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посадки. Также на участке есть баня, к которой ведёт дорожка, выложенная плиткой,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огород с теплицей внутри (огород отмечен на плане цифрой 6). Все дорожки внутри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участка имеют ширину 1 м и вымощены тротуарной плиткой размером.  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гаражом и сараем находится площадка, вымощенная такой же плиткой.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 участку подведено электричество. Имеется магистральное газоснабжение.</a:t>
            </a:r>
          </a:p>
        </p:txBody>
      </p:sp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18866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Найдите площадь, которую занимает баня. Ответ дайте в квадратных метрах.</a:t>
            </a:r>
          </a:p>
        </p:txBody>
      </p:sp>
    </p:spTree>
    <p:extLst>
      <p:ext uri="{BB962C8B-B14F-4D97-AF65-F5344CB8AC3E}">
        <p14:creationId xmlns:p14="http://schemas.microsoft.com/office/powerpoint/2010/main" val="379944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87"/>
            <a:ext cx="5568305" cy="34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673" y="343856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Найдите площадь, которую занимает баня. Ответ дайте в квадратных метрах.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Ответ:  36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" y="10375"/>
            <a:ext cx="8283160" cy="34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5"/>
          <a:stretch/>
        </p:blipFill>
        <p:spPr bwMode="auto">
          <a:xfrm>
            <a:off x="1691680" y="3429000"/>
            <a:ext cx="7128792" cy="317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1 м ×1 м.  "/>
          <p:cNvSpPr>
            <a:spLocks noChangeAspect="1" noChangeArrowheads="1"/>
          </p:cNvSpPr>
          <p:nvPr/>
        </p:nvSpPr>
        <p:spPr bwMode="auto">
          <a:xfrm>
            <a:off x="9239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2" y="404664"/>
            <a:ext cx="7759516" cy="33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2916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Шины какой наименьшей ширины можно устанавливать на автомобиль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, если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диаметр диска равен 17 дюймам?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Ответ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дайте в миллиметрах.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43357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1220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11</cp:revision>
  <dcterms:created xsi:type="dcterms:W3CDTF">2025-02-17T19:44:39Z</dcterms:created>
  <dcterms:modified xsi:type="dcterms:W3CDTF">2025-02-19T18:42:08Z</dcterms:modified>
</cp:coreProperties>
</file>