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5" r:id="rId5"/>
    <p:sldId id="314" r:id="rId6"/>
    <p:sldId id="296" r:id="rId7"/>
    <p:sldId id="306" r:id="rId8"/>
    <p:sldId id="259" r:id="rId9"/>
    <p:sldId id="311" r:id="rId10"/>
    <p:sldId id="312" r:id="rId11"/>
    <p:sldId id="307" r:id="rId12"/>
    <p:sldId id="308" r:id="rId13"/>
    <p:sldId id="309" r:id="rId14"/>
    <p:sldId id="315" r:id="rId15"/>
    <p:sldId id="294" r:id="rId16"/>
    <p:sldId id="313" r:id="rId17"/>
    <p:sldId id="310" r:id="rId18"/>
    <p:sldId id="316" r:id="rId19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87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 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4-й кв.</c:v>
                </c:pt>
                <c:pt idx="1">
                  <c:v>3-й кв.</c:v>
                </c:pt>
                <c:pt idx="2">
                  <c:v>2-й кв.</c:v>
                </c:pt>
                <c:pt idx="3">
                  <c:v>1-й кв.</c:v>
                </c:pt>
              </c:strCache>
            </c:strRef>
          </c:cat>
          <c:val>
            <c:numRef>
              <c:f>Sheet1!$B$2:$B$5</c:f>
              <c:numCache>
                <c:formatCode>_(* #\ ##0.0_);_(* \(#\ ##0.0\);_(* "-"??_);_(@_)</c:formatCode>
                <c:ptCount val="4"/>
                <c:pt idx="0">
                  <c:v>4.5</c:v>
                </c:pt>
                <c:pt idx="1">
                  <c:v>3.5</c:v>
                </c:pt>
                <c:pt idx="2">
                  <c:v>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4-4881-A4B9-36C56F8DF3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 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4-й кв.</c:v>
                </c:pt>
                <c:pt idx="1">
                  <c:v>3-й кв.</c:v>
                </c:pt>
                <c:pt idx="2">
                  <c:v>2-й кв.</c:v>
                </c:pt>
                <c:pt idx="3">
                  <c:v>1-й кв.</c:v>
                </c:pt>
              </c:strCache>
            </c:strRef>
          </c:cat>
          <c:val>
            <c:numRef>
              <c:f>Sheet1!$C$2:$C$5</c:f>
              <c:numCache>
                <c:formatCode>_(* #\ ##0.0_);_(* \(#\ ##0.0\);_(* "-"??_);_(@_)</c:formatCode>
                <c:ptCount val="4"/>
                <c:pt idx="0">
                  <c:v>2.8</c:v>
                </c:pt>
                <c:pt idx="1">
                  <c:v>1.8</c:v>
                </c:pt>
                <c:pt idx="2">
                  <c:v>4.4000000000000004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4-4881-A4B9-36C56F8DF3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 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4-й кв.</c:v>
                </c:pt>
                <c:pt idx="1">
                  <c:v>3-й кв.</c:v>
                </c:pt>
                <c:pt idx="2">
                  <c:v>2-й кв.</c:v>
                </c:pt>
                <c:pt idx="3">
                  <c:v>1-й кв.</c:v>
                </c:pt>
              </c:strCache>
            </c:strRef>
          </c:cat>
          <c:val>
            <c:numRef>
              <c:f>Sheet1!$D$2:$D$5</c:f>
              <c:numCache>
                <c:formatCode>_(* #\ ##0.0_);_(* \(#\ ##0.0\);_(* "-"??_);_(@_)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F4-4881-A4B9-36C56F8DF3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ru-RU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_);_(* \(#\ 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ru-RU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/>
              </a:solidFill>
              <a:latin typeface="Gill Sans Nova Light" panose="020B0302020104020203" pitchFamily="34" charset="0"/>
              <a:ea typeface="+mn-ea"/>
              <a:cs typeface="Gill Sans Light" panose="020B0302020104020203" pitchFamily="34" charset="-79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#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Развертывание стратегических </a:t>
          </a:r>
          <a:b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сетей для явных потребностей электронного бизнеса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Планирование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Синергия </a:t>
          </a:r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масштабируемой</a:t>
          </a:r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электронной коммерции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Маркетинг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Распространение стандартизированных метрик</a:t>
          </a: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Дизайн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Координация приложений для электронной коммерции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Поддержка улучшенной комплексной методологии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Запуск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Стратегия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73526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73526" custLinFactNeighborY="13200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73526" custLinFactNeighborY="1320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73526" custLinFactNeighborY="13200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X="99917" custScaleY="173113" custLinFactNeighborY="13200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#1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#1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#1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#1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#1"/>
    <dgm:cxn modelId="{C54EA6C2-0E6B-42D8-9A4A-4456127A91A8}" type="presOf" srcId="{A2322D3A-7AC2-4C5C-9D7E-EAB2313D47D4}" destId="{59606EB9-9F10-4D12-A33F-A242FDCC0D0F}" srcOrd="0" destOrd="0" presId="urn:microsoft.com/office/officeart/2016/7/layout/HorizontalActionList#1"/>
    <dgm:cxn modelId="{E339F9C8-AD35-4E33-9434-788C81500EB2}" type="presOf" srcId="{8FE81FEC-2664-411F-AEB3-065F29F52751}" destId="{C8429E68-36DD-4F6A-A2F4-7CCDADCEFAD1}" srcOrd="0" destOrd="0" presId="urn:microsoft.com/office/officeart/2016/7/layout/HorizontalActionList#1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#1"/>
    <dgm:cxn modelId="{36A4EED2-16DE-4F21-9B57-BD053CD7ED3D}" type="presOf" srcId="{FEB4A941-E9FA-4A86-A673-85FF34B35F20}" destId="{C42A8BDE-B838-475D-AFDE-17B60D744AB6}" srcOrd="0" destOrd="0" presId="urn:microsoft.com/office/officeart/2016/7/layout/HorizontalActionList#1"/>
    <dgm:cxn modelId="{BF1349D4-34AE-476D-8D7B-F3ABAB74304F}" type="presOf" srcId="{50418D2B-9486-42DE-AFDD-1D31420040FF}" destId="{4FEB85EB-D046-4CDB-8A62-BBCE260C4490}" srcOrd="0" destOrd="0" presId="urn:microsoft.com/office/officeart/2016/7/layout/HorizontalActionList#1"/>
    <dgm:cxn modelId="{825BC9D8-F515-4FBF-8CF8-23CD32968E1D}" type="presOf" srcId="{0DD8915E-DC14-41D6-9BB5-F49E1C265163}" destId="{E4B4F7C4-5024-45F0-9FD7-C5068A1AE6C4}" srcOrd="0" destOrd="0" presId="urn:microsoft.com/office/officeart/2016/7/layout/HorizontalActionList#1"/>
    <dgm:cxn modelId="{E9D2B9D9-3B26-471C-AF45-E02D1C258CD3}" type="presParOf" srcId="{E4B4F7C4-5024-45F0-9FD7-C5068A1AE6C4}" destId="{473E2436-1BC1-4A6C-8568-5C38418F52D1}" srcOrd="0" destOrd="0" presId="urn:microsoft.com/office/officeart/2016/7/layout/HorizontalActionList#1"/>
    <dgm:cxn modelId="{A151C920-5872-4C88-8534-922E9C800B9B}" type="presParOf" srcId="{473E2436-1BC1-4A6C-8568-5C38418F52D1}" destId="{BDBD7220-3F85-45D2-BED6-5BBFBC23EAE3}" srcOrd="0" destOrd="0" presId="urn:microsoft.com/office/officeart/2016/7/layout/HorizontalActionList#1"/>
    <dgm:cxn modelId="{45373909-AB37-4D9A-936C-DC8447BC111D}" type="presParOf" srcId="{473E2436-1BC1-4A6C-8568-5C38418F52D1}" destId="{22359DD7-1BFB-4900-BAE6-6084F2F57988}" srcOrd="1" destOrd="0" presId="urn:microsoft.com/office/officeart/2016/7/layout/HorizontalActionList#1"/>
    <dgm:cxn modelId="{CFC7E7C1-85BC-47FC-BC11-D0BACA8440B9}" type="presParOf" srcId="{E4B4F7C4-5024-45F0-9FD7-C5068A1AE6C4}" destId="{38C65349-0C40-499F-9765-B6F38C2DC3C3}" srcOrd="1" destOrd="0" presId="urn:microsoft.com/office/officeart/2016/7/layout/HorizontalActionList#1"/>
    <dgm:cxn modelId="{86FF1107-69E9-4310-A0D8-2BF61292A72B}" type="presParOf" srcId="{E4B4F7C4-5024-45F0-9FD7-C5068A1AE6C4}" destId="{C6650FDC-3601-45F5-9125-6E3F90A53F8A}" srcOrd="2" destOrd="0" presId="urn:microsoft.com/office/officeart/2016/7/layout/HorizontalActionList#1"/>
    <dgm:cxn modelId="{1C7F1C64-2F3D-4695-A56C-92B1B848B0C2}" type="presParOf" srcId="{C6650FDC-3601-45F5-9125-6E3F90A53F8A}" destId="{C4F84DEA-2002-4D32-8E80-70EEE05E345A}" srcOrd="0" destOrd="0" presId="urn:microsoft.com/office/officeart/2016/7/layout/HorizontalActionList#1"/>
    <dgm:cxn modelId="{DC59A3FF-666D-48A7-B3BE-98A9F829402D}" type="presParOf" srcId="{C6650FDC-3601-45F5-9125-6E3F90A53F8A}" destId="{4FEB85EB-D046-4CDB-8A62-BBCE260C4490}" srcOrd="1" destOrd="0" presId="urn:microsoft.com/office/officeart/2016/7/layout/HorizontalActionList#1"/>
    <dgm:cxn modelId="{AAE65B9C-F662-4FAA-8FDB-82E7FB86BB24}" type="presParOf" srcId="{E4B4F7C4-5024-45F0-9FD7-C5068A1AE6C4}" destId="{40F59683-723F-44D1-8379-95635EED1AA8}" srcOrd="3" destOrd="0" presId="urn:microsoft.com/office/officeart/2016/7/layout/HorizontalActionList#1"/>
    <dgm:cxn modelId="{F5BE37E3-59D0-4D56-B08C-9B1D93695802}" type="presParOf" srcId="{E4B4F7C4-5024-45F0-9FD7-C5068A1AE6C4}" destId="{BB2E4F65-C461-40C3-BC82-6A29AA851F44}" srcOrd="4" destOrd="0" presId="urn:microsoft.com/office/officeart/2016/7/layout/HorizontalActionList#1"/>
    <dgm:cxn modelId="{1FC3B8DB-8632-4AA8-99E5-4F0C12504130}" type="presParOf" srcId="{BB2E4F65-C461-40C3-BC82-6A29AA851F44}" destId="{49B7F8FA-D256-41EF-9327-52A3551D9A60}" srcOrd="0" destOrd="0" presId="urn:microsoft.com/office/officeart/2016/7/layout/HorizontalActionList#1"/>
    <dgm:cxn modelId="{03A1CBF9-FFCE-4B8C-9850-8B297556CCF4}" type="presParOf" srcId="{BB2E4F65-C461-40C3-BC82-6A29AA851F44}" destId="{6B5FE59C-B471-448A-AA7A-B526DCC4D4CA}" srcOrd="1" destOrd="0" presId="urn:microsoft.com/office/officeart/2016/7/layout/HorizontalActionList#1"/>
    <dgm:cxn modelId="{BAB9C1C4-8A05-4AE7-B42E-55875981524E}" type="presParOf" srcId="{E4B4F7C4-5024-45F0-9FD7-C5068A1AE6C4}" destId="{A91542D9-4FB3-4302-AD03-3D6EF82E6748}" srcOrd="5" destOrd="0" presId="urn:microsoft.com/office/officeart/2016/7/layout/HorizontalActionList#1"/>
    <dgm:cxn modelId="{F7DEAAC8-FCAD-4F6B-92BD-91B8342F3277}" type="presParOf" srcId="{E4B4F7C4-5024-45F0-9FD7-C5068A1AE6C4}" destId="{1A7C3045-2DAF-4A19-82DB-79436B2E4575}" srcOrd="6" destOrd="0" presId="urn:microsoft.com/office/officeart/2016/7/layout/HorizontalActionList#1"/>
    <dgm:cxn modelId="{13555CA3-20BE-41F8-BD09-0BA8CEE1C702}" type="presParOf" srcId="{1A7C3045-2DAF-4A19-82DB-79436B2E4575}" destId="{4132ECB1-6BEF-4935-AFA3-B2EAA48FDE7E}" srcOrd="0" destOrd="0" presId="urn:microsoft.com/office/officeart/2016/7/layout/HorizontalActionList#1"/>
    <dgm:cxn modelId="{0848E8B2-6BD5-4CB6-B7E0-F8F1B1F78E2F}" type="presParOf" srcId="{1A7C3045-2DAF-4A19-82DB-79436B2E4575}" destId="{C42A8BDE-B838-475D-AFDE-17B60D744AB6}" srcOrd="1" destOrd="0" presId="urn:microsoft.com/office/officeart/2016/7/layout/HorizontalActionList#1"/>
    <dgm:cxn modelId="{FD5AD2F1-E5D1-4359-99EB-D3225676DF7F}" type="presParOf" srcId="{E4B4F7C4-5024-45F0-9FD7-C5068A1AE6C4}" destId="{D0DC94A3-770A-4810-A89A-7DB7918862F6}" srcOrd="7" destOrd="0" presId="urn:microsoft.com/office/officeart/2016/7/layout/HorizontalActionList#1"/>
    <dgm:cxn modelId="{2608DA2F-9259-4A20-98D1-9A5F5780B66F}" type="presParOf" srcId="{E4B4F7C4-5024-45F0-9FD7-C5068A1AE6C4}" destId="{647B2244-AC3A-441A-A6FB-6136FA04F429}" srcOrd="8" destOrd="0" presId="urn:microsoft.com/office/officeart/2016/7/layout/HorizontalActionList#1"/>
    <dgm:cxn modelId="{F55613FD-292F-4CCF-A44A-E9FC24D70E0E}" type="presParOf" srcId="{647B2244-AC3A-441A-A6FB-6136FA04F429}" destId="{59606EB9-9F10-4D12-A33F-A242FDCC0D0F}" srcOrd="0" destOrd="0" presId="urn:microsoft.com/office/officeart/2016/7/layout/HorizontalActionList#1"/>
    <dgm:cxn modelId="{7B4FE576-C66F-4D92-B6AC-DA1D068316E4}" type="presParOf" srcId="{647B2244-AC3A-441A-A6FB-6136FA04F429}" destId="{C8429E68-36DD-4F6A-A2F4-7CCDADCEFAD1}" srcOrd="1" destOrd="0" presId="urn:microsoft.com/office/officeart/2016/7/layout/HorizontalAction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#1" loCatId="timeline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DF1ABFB3-B399-406F-91BD-DCDF9A38526B}">
      <dgm:prSet phldrT="[Text]"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Развертывание стратегических сетей для явных потребностей электронного бизнеса</a:t>
          </a:r>
        </a:p>
      </dgm:t>
    </dgm:pt>
    <dgm:pt modelId="{78CB0E27-958C-4066-A189-8B36505E8204}" type="parTrans" cxnId="{15319551-A9EA-462E-845B-E5251E84291F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70E4A1D3-514E-4327-991D-5CC9C6B41885}" type="sibTrans" cxnId="{15319551-A9EA-462E-845B-E5251E84291F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58FF46FB-368D-4E9C-A650-0513B8879DA8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Сентябрь 20ГГ</a:t>
          </a:r>
        </a:p>
      </dgm:t>
    </dgm:pt>
    <dgm:pt modelId="{11DFA284-5E99-474D-BF05-364A45269DC7}" type="par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CFA40740-0682-470C-AD5A-CFF53CD12BD2}" type="sib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9A875394-CA1E-4432-AEEB-9054FCFF5E0E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Синергия масштабируемой электронной коммерции</a:t>
          </a:r>
        </a:p>
      </dgm:t>
    </dgm:pt>
    <dgm:pt modelId="{FCC92BDD-6EA3-421D-9DA8-7D3A12D003B6}" type="par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314452B-82A0-42F4-9551-DF00CFFC3580}" type="sib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D05E1923-5021-40F7-B4EF-E582E23A699D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Ноябрь 20ГГ</a:t>
          </a:r>
        </a:p>
      </dgm:t>
    </dgm:pt>
    <dgm:pt modelId="{FD6C5CD2-9CED-4BE6-89CD-A5A5CCE63B3E}" type="par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020958C-EF86-4274-85F9-318F2792F7B6}" type="sib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579089A8-5362-4BA4-9163-D19228C1808F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Распространение стандартизированных метрик</a:t>
          </a:r>
        </a:p>
      </dgm:t>
    </dgm:pt>
    <dgm:pt modelId="{FB2DEB6E-B29F-4E51-960A-23ECC62EBF38}" type="par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1C5328B1-AC18-4CF7-A034-BB0592F4A2A1}" type="sib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A8F44BD-C8C7-462C-9756-1EC498E86842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Январь 20ГГ</a:t>
          </a:r>
        </a:p>
      </dgm:t>
    </dgm:pt>
    <dgm:pt modelId="{F47063EE-4B58-4EDE-A4F2-A4BD81B82F21}" type="par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C8A9736-03DA-4B1C-A590-10B4AD89452B}" type="sib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EFEB4D61-3A9C-4140-977F-3C3F5C9EE9D1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Координация приложений для электронной коммерции</a:t>
          </a:r>
        </a:p>
      </dgm:t>
    </dgm:pt>
    <dgm:pt modelId="{57D352E4-0431-4F68-B8F1-61BFA34799AA}" type="par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ECC32B6-1E7C-4AA4-9DBF-D69B7C5E64A9}" type="sib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BAB5E6F-A65E-41DB-A296-0818B0E49F7C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Март 20ГГ</a:t>
          </a:r>
        </a:p>
      </dgm:t>
    </dgm:pt>
    <dgm:pt modelId="{886842C6-3EFC-4BE7-B417-415595758830}" type="par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B407F4C3-8FC9-4E91-A0EC-6B33713CC9A5}" type="sib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332BC85C-1CF3-4F8F-ACB7-5B6D53744AE1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Поддержка улучшенной комплексной методологии</a:t>
          </a:r>
        </a:p>
      </dgm:t>
    </dgm:pt>
    <dgm:pt modelId="{99F218FD-90FE-450E-A368-B3E3677E74E8}" type="par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D1CC686-B05C-4470-A959-236CC9C8BB70}" type="sib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B9AF88A-E1F7-4D3A-905F-87228D6A8655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Май 20ГГ</a:t>
          </a:r>
        </a:p>
      </dgm:t>
    </dgm:pt>
    <dgm:pt modelId="{933A8FED-7B84-4ED0-B6AA-2EE26A89B8EA}" type="parTrans" cxnId="{E1474FF3-8E3C-4B30-985C-CE88BA0FE324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11DD6EC-352C-4A0E-84AA-FEBE2F06BCF9}" type="sibTrans" cxnId="{E1474FF3-8E3C-4B30-985C-CE88BA0FE324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6" custLinFactNeighborY="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5"/>
      <dgm:spPr>
        <a:solidFill>
          <a:schemeClr val="accent1"/>
        </a:solidFill>
        <a:ln>
          <a:solidFill>
            <a:srgbClr val="4F5945"/>
          </a:solidFill>
        </a:ln>
      </dgm:spPr>
    </dgm:pt>
    <dgm:pt modelId="{5B7FC7CF-F58D-48D5-8BCC-38D6EE87890B}" type="pres">
      <dgm:prSet presAssocID="{58FF46FB-368D-4E9C-A650-0513B8879DA8}" presName="Ellipse" presStyleLbl="fgAcc1" presStyleIdx="1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10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5"/>
      <dgm:spPr/>
    </dgm:pt>
    <dgm:pt modelId="{B1A1A837-F261-404B-A808-B2F4154CE8A2}" type="pres">
      <dgm:prSet presAssocID="{D05E1923-5021-40F7-B4EF-E582E23A699D}" presName="Ellipse" presStyleLbl="fgAcc1" presStyleIdx="2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10">
        <dgm:presLayoutVars>
          <dgm:bulletEnabled val="1"/>
        </dgm:presLayoutVars>
      </dgm:prSet>
      <dgm:spPr/>
    </dgm:pt>
    <dgm:pt modelId="{223C5207-4FA2-4A6C-8F43-20BD55767C99}" type="pres">
      <dgm:prSet presAssocID="{D05E1923-5021-40F7-B4EF-E582E23A699D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4FE5EB5D-4CEF-4D0D-9394-0534E61844BE}" type="pres">
      <dgm:prSet presAssocID="{D05E1923-5021-40F7-B4EF-E582E23A699D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5D519322-C1DD-47AE-92C0-13575134BC76}" type="pres">
      <dgm:prSet presAssocID="{FA8F44BD-C8C7-462C-9756-1EC498E86842}" presName="Ellipse" presStyleLbl="fgAcc1" presStyleIdx="3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10">
        <dgm:presLayoutVars>
          <dgm:bulletEnabled val="1"/>
        </dgm:presLayoutVars>
      </dgm:prSet>
      <dgm:spPr/>
    </dgm:pt>
    <dgm:pt modelId="{2D6C7916-1130-46A8-833B-A6278CBD2192}" type="pres">
      <dgm:prSet presAssocID="{FA8F44BD-C8C7-462C-9756-1EC498E86842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4D953791-5C2F-4A75-A8F4-6ED7EAB5E015}" type="pres">
      <dgm:prSet presAssocID="{FA8F44BD-C8C7-462C-9756-1EC498E86842}" presName="ConnectLine" presStyleLbl="sibTrans1D1" presStyleIdx="2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5"/>
      <dgm:spPr/>
    </dgm:pt>
    <dgm:pt modelId="{515AAB83-BD07-4B9E-9A3B-858C0B126F9C}" type="pres">
      <dgm:prSet presAssocID="{8BAB5E6F-A65E-41DB-A296-0818B0E49F7C}" presName="Ellipse" presStyleLbl="fgAcc1" presStyleIdx="4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10">
        <dgm:presLayoutVars>
          <dgm:bulletEnabled val="1"/>
        </dgm:presLayoutVars>
      </dgm:prSet>
      <dgm:spPr/>
    </dgm:pt>
    <dgm:pt modelId="{7C1E6B4A-59F7-4018-A403-E1CCAEE78BA1}" type="pres">
      <dgm:prSet presAssocID="{8BAB5E6F-A65E-41DB-A296-0818B0E49F7C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A03C5372-D306-43AC-B406-6F8183849431}" type="pres">
      <dgm:prSet presAssocID="{8BAB5E6F-A65E-41DB-A296-0818B0E49F7C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  <dgm:pt modelId="{9EA695E3-93D5-405B-8AF6-0B8537A964FD}" type="pres">
      <dgm:prSet presAssocID="{B407F4C3-8FC9-4E91-A0EC-6B33713CC9A5}" presName="spaceBetweenRectangles" presStyleCnt="0"/>
      <dgm:spPr/>
    </dgm:pt>
    <dgm:pt modelId="{05956D37-804F-419D-9E8C-30D41D06DC3E}" type="pres">
      <dgm:prSet presAssocID="{8B9AF88A-E1F7-4D3A-905F-87228D6A8655}" presName="composite" presStyleCnt="0"/>
      <dgm:spPr/>
    </dgm:pt>
    <dgm:pt modelId="{58B7B786-A0AD-4662-8D54-C5C572D2C32C}" type="pres">
      <dgm:prSet presAssocID="{8B9AF88A-E1F7-4D3A-905F-87228D6A8655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704426-333D-4092-A035-BBC55DB8579D}" type="pres">
      <dgm:prSet presAssocID="{8B9AF88A-E1F7-4D3A-905F-87228D6A8655}" presName="DropPinPlaceHolder" presStyleCnt="0"/>
      <dgm:spPr/>
    </dgm:pt>
    <dgm:pt modelId="{A55439AF-6893-479D-8B57-31FBC13C553F}" type="pres">
      <dgm:prSet presAssocID="{8B9AF88A-E1F7-4D3A-905F-87228D6A8655}" presName="DropPin" presStyleLbl="alignNode1" presStyleIdx="4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A22B1C16-7FF0-4DBE-B32E-E43FEB1E2EAC}" type="pres">
      <dgm:prSet presAssocID="{8B9AF88A-E1F7-4D3A-905F-87228D6A8655}" presName="Ellipse" presStyleLbl="fgAcc1" presStyleIdx="5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1B55AA6D-649D-4145-93EB-08B866A4D4E5}" type="pres">
      <dgm:prSet presAssocID="{8B9AF88A-E1F7-4D3A-905F-87228D6A8655}" presName="L2TextContainer" presStyleLbl="revTx" presStyleIdx="8" presStyleCnt="10">
        <dgm:presLayoutVars>
          <dgm:bulletEnabled val="1"/>
        </dgm:presLayoutVars>
      </dgm:prSet>
      <dgm:spPr/>
    </dgm:pt>
    <dgm:pt modelId="{3FA5D5AE-9CAE-4D19-9765-BCEE62095312}" type="pres">
      <dgm:prSet presAssocID="{8B9AF88A-E1F7-4D3A-905F-87228D6A8655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FE6CA7EB-68EC-4E76-9051-08C4CF370101}" type="pres">
      <dgm:prSet presAssocID="{8B9AF88A-E1F7-4D3A-905F-87228D6A8655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70CED43-982E-487C-9CC2-CFAEABD4D2D8}" type="pres">
      <dgm:prSet presAssocID="{8B9AF88A-E1F7-4D3A-905F-87228D6A8655}" presName="EmptyPlaceHolder" presStyleCnt="0"/>
      <dgm:spPr/>
    </dgm:pt>
  </dgm:ptLst>
  <dgm:cxnLst>
    <dgm:cxn modelId="{1E92940A-250B-4494-B40F-3DA807C7CB42}" type="presOf" srcId="{DF1ABFB3-B399-406F-91BD-DCDF9A38526B}" destId="{1B55AA6D-649D-4145-93EB-08B866A4D4E5}" srcOrd="0" destOrd="0" presId="urn:microsoft.com/office/officeart/2017/3/layout/DropPinTimeline#1"/>
    <dgm:cxn modelId="{C3A1C60D-63BB-4E34-AD47-96AABDB6084E}" type="presOf" srcId="{D05E1923-5021-40F7-B4EF-E582E23A699D}" destId="{223C5207-4FA2-4A6C-8F43-20BD55767C99}" srcOrd="0" destOrd="0" presId="urn:microsoft.com/office/officeart/2017/3/layout/DropPinTimeline#1"/>
    <dgm:cxn modelId="{5F3B0F1C-AD09-448C-A081-46D11DC987C6}" type="presOf" srcId="{8B9AF88A-E1F7-4D3A-905F-87228D6A8655}" destId="{3FA5D5AE-9CAE-4D19-9765-BCEE62095312}" srcOrd="0" destOrd="0" presId="urn:microsoft.com/office/officeart/2017/3/layout/DropPinTimeline#1"/>
    <dgm:cxn modelId="{E0E45028-839A-4135-AA56-517D3BAA0708}" type="presOf" srcId="{8BAB5E6F-A65E-41DB-A296-0818B0E49F7C}" destId="{7C1E6B4A-59F7-4018-A403-E1CCAEE78BA1}" srcOrd="0" destOrd="0" presId="urn:microsoft.com/office/officeart/2017/3/layout/DropPinTimeline#1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7DDF5444-F976-4F04-88A9-CF8B15238792}" type="presOf" srcId="{58FF46FB-368D-4E9C-A650-0513B8879DA8}" destId="{8E3FB235-DF38-476B-9A0E-B1E583D50944}" srcOrd="0" destOrd="0" presId="urn:microsoft.com/office/officeart/2017/3/layout/DropPinTimeline#1"/>
    <dgm:cxn modelId="{1690634A-EBA7-4881-9E5F-0C82421D4CDF}" type="presOf" srcId="{FA8F44BD-C8C7-462C-9756-1EC498E86842}" destId="{2D6C7916-1130-46A8-833B-A6278CBD2192}" srcOrd="0" destOrd="0" presId="urn:microsoft.com/office/officeart/2017/3/layout/DropPinTimeline#1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15319551-A9EA-462E-845B-E5251E84291F}" srcId="{8B9AF88A-E1F7-4D3A-905F-87228D6A8655}" destId="{DF1ABFB3-B399-406F-91BD-DCDF9A38526B}" srcOrd="0" destOrd="0" parTransId="{78CB0E27-958C-4066-A189-8B36505E8204}" sibTransId="{70E4A1D3-514E-4327-991D-5CC9C6B41885}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B9F0B583-D02F-4EF4-83A8-DFD7B32B9433}" type="presOf" srcId="{9A875394-CA1E-4432-AEEB-9054FCFF5E0E}" destId="{D2143A46-815A-49BF-9455-C0385022444F}" srcOrd="0" destOrd="0" presId="urn:microsoft.com/office/officeart/2017/3/layout/DropPinTimeline#1"/>
    <dgm:cxn modelId="{DF6168D4-4FC3-42E4-8DAA-85BA8A678933}" type="presOf" srcId="{332BC85C-1CF3-4F8F-ACB7-5B6D53744AE1}" destId="{08CB2D5A-F46A-4E0E-9575-15F31D04AAC6}" srcOrd="0" destOrd="0" presId="urn:microsoft.com/office/officeart/2017/3/layout/DropPinTimeline#1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6A73EDB-89B0-4756-9ECD-83E9B8AB77E5}" type="presOf" srcId="{EFEB4D61-3A9C-4140-977F-3C3F5C9EE9D1}" destId="{96DDA0FE-83E2-423C-9F13-58A61EB68487}" srcOrd="0" destOrd="0" presId="urn:microsoft.com/office/officeart/2017/3/layout/DropPinTimeline#1"/>
    <dgm:cxn modelId="{FE7849EA-5B37-43C8-B217-CD4E30A8E545}" type="presOf" srcId="{05A24E01-5535-46B9-A9A1-A9A07E639A88}" destId="{6E9F3C9B-13CA-43A8-8836-0B2B41D07DEF}" srcOrd="0" destOrd="0" presId="urn:microsoft.com/office/officeart/2017/3/layout/DropPinTimeline#1"/>
    <dgm:cxn modelId="{E1474FF3-8E3C-4B30-985C-CE88BA0FE324}" srcId="{05A24E01-5535-46B9-A9A1-A9A07E639A88}" destId="{8B9AF88A-E1F7-4D3A-905F-87228D6A8655}" srcOrd="4" destOrd="0" parTransId="{933A8FED-7B84-4ED0-B6AA-2EE26A89B8EA}" sibTransId="{F11DD6EC-352C-4A0E-84AA-FEBE2F06BCF9}"/>
    <dgm:cxn modelId="{DC6269F4-0C31-4613-A809-E8E029CAD0D1}" type="presOf" srcId="{579089A8-5362-4BA4-9163-D19228C1808F}" destId="{B5F3F650-2E42-488A-AD4F-C4BD47D19A84}" srcOrd="0" destOrd="0" presId="urn:microsoft.com/office/officeart/2017/3/layout/DropPinTimeline#1"/>
    <dgm:cxn modelId="{2FED2A5E-98EB-4859-AB3F-062F22EEC890}" type="presParOf" srcId="{6E9F3C9B-13CA-43A8-8836-0B2B41D07DEF}" destId="{E8AACCBB-6709-4071-B389-3BB226B3A586}" srcOrd="0" destOrd="0" presId="urn:microsoft.com/office/officeart/2017/3/layout/DropPinTimeline#1"/>
    <dgm:cxn modelId="{6DE443D7-8EE2-4FBC-842D-B6B9C44204D0}" type="presParOf" srcId="{6E9F3C9B-13CA-43A8-8836-0B2B41D07DEF}" destId="{E6F74CED-5217-4282-85F1-1C12DC84731C}" srcOrd="1" destOrd="0" presId="urn:microsoft.com/office/officeart/2017/3/layout/DropPinTimeline#1"/>
    <dgm:cxn modelId="{C773189E-DF31-4C58-A290-F5DFD7DCF8B1}" type="presParOf" srcId="{E6F74CED-5217-4282-85F1-1C12DC84731C}" destId="{AC377099-4DAE-451C-ADE9-98036E2679B5}" srcOrd="0" destOrd="0" presId="urn:microsoft.com/office/officeart/2017/3/layout/DropPinTimeline#1"/>
    <dgm:cxn modelId="{04D71AD3-A9B8-46E1-AB82-BB594FCE110E}" type="presParOf" srcId="{AC377099-4DAE-451C-ADE9-98036E2679B5}" destId="{B6C94ECD-6415-4250-B4AD-F67BF5BECFB8}" srcOrd="0" destOrd="0" presId="urn:microsoft.com/office/officeart/2017/3/layout/DropPinTimeline#1"/>
    <dgm:cxn modelId="{4D9D677D-9448-43AF-978B-5C7E7661F4F9}" type="presParOf" srcId="{AC377099-4DAE-451C-ADE9-98036E2679B5}" destId="{0E99BB09-1B86-4308-A570-3981E6DD3A06}" srcOrd="1" destOrd="0" presId="urn:microsoft.com/office/officeart/2017/3/layout/DropPinTimeline#1"/>
    <dgm:cxn modelId="{C213A57E-D4AE-4C05-AA12-FE8CC1989639}" type="presParOf" srcId="{0E99BB09-1B86-4308-A570-3981E6DD3A06}" destId="{0ED6E8D6-BD44-4400-BC14-1BC75CB979A3}" srcOrd="0" destOrd="0" presId="urn:microsoft.com/office/officeart/2017/3/layout/DropPinTimeline#1"/>
    <dgm:cxn modelId="{927F0821-BB24-4368-A4D4-046EB89F39DD}" type="presParOf" srcId="{0E99BB09-1B86-4308-A570-3981E6DD3A06}" destId="{5B7FC7CF-F58D-48D5-8BCC-38D6EE87890B}" srcOrd="1" destOrd="0" presId="urn:microsoft.com/office/officeart/2017/3/layout/DropPinTimeline#1"/>
    <dgm:cxn modelId="{F517DE46-1EA2-46F3-8833-EE234EEF5B09}" type="presParOf" srcId="{AC377099-4DAE-451C-ADE9-98036E2679B5}" destId="{D2143A46-815A-49BF-9455-C0385022444F}" srcOrd="2" destOrd="0" presId="urn:microsoft.com/office/officeart/2017/3/layout/DropPinTimeline#1"/>
    <dgm:cxn modelId="{75F0F73C-AD49-4A34-842E-A65EF46645BA}" type="presParOf" srcId="{AC377099-4DAE-451C-ADE9-98036E2679B5}" destId="{8E3FB235-DF38-476B-9A0E-B1E583D50944}" srcOrd="3" destOrd="0" presId="urn:microsoft.com/office/officeart/2017/3/layout/DropPinTimeline#1"/>
    <dgm:cxn modelId="{071A2262-20BC-4D30-AB90-12B0A0FEB6EF}" type="presParOf" srcId="{AC377099-4DAE-451C-ADE9-98036E2679B5}" destId="{9AA05CE5-209F-4AD9-BE2C-2A69F76DA8F4}" srcOrd="4" destOrd="0" presId="urn:microsoft.com/office/officeart/2017/3/layout/DropPinTimeline#1"/>
    <dgm:cxn modelId="{0D0471BD-C944-46DB-9B0D-12B6F025E4F4}" type="presParOf" srcId="{AC377099-4DAE-451C-ADE9-98036E2679B5}" destId="{17350C28-DA10-4F3B-9FA2-0FE7C12A4ABE}" srcOrd="5" destOrd="0" presId="urn:microsoft.com/office/officeart/2017/3/layout/DropPinTimeline#1"/>
    <dgm:cxn modelId="{37FF9AEE-1EE5-440D-B822-B54671B03AAC}" type="presParOf" srcId="{E6F74CED-5217-4282-85F1-1C12DC84731C}" destId="{6DA7B85E-9DC6-4F3B-A2BF-09CDEEDB43BC}" srcOrd="1" destOrd="0" presId="urn:microsoft.com/office/officeart/2017/3/layout/DropPinTimeline#1"/>
    <dgm:cxn modelId="{3FF77B45-DC34-4E18-8B7E-49C274966E23}" type="presParOf" srcId="{E6F74CED-5217-4282-85F1-1C12DC84731C}" destId="{CF519A69-9940-494F-8406-D0D876E3CD26}" srcOrd="2" destOrd="0" presId="urn:microsoft.com/office/officeart/2017/3/layout/DropPinTimeline#1"/>
    <dgm:cxn modelId="{4E60349A-D4EB-4BFE-9374-0F079D59B1FC}" type="presParOf" srcId="{CF519A69-9940-494F-8406-D0D876E3CD26}" destId="{714429FF-AAA3-4358-8C5F-1A7F29AA2B7B}" srcOrd="0" destOrd="0" presId="urn:microsoft.com/office/officeart/2017/3/layout/DropPinTimeline#1"/>
    <dgm:cxn modelId="{0B07CD93-B91C-4CAF-B94C-3237B0C6F601}" type="presParOf" srcId="{CF519A69-9940-494F-8406-D0D876E3CD26}" destId="{AB8B1E8E-162B-4E3E-9E31-BA5CFBD3ED9D}" srcOrd="1" destOrd="0" presId="urn:microsoft.com/office/officeart/2017/3/layout/DropPinTimeline#1"/>
    <dgm:cxn modelId="{BB97917A-2BFB-4D8A-94BD-816B0C62D6F6}" type="presParOf" srcId="{AB8B1E8E-162B-4E3E-9E31-BA5CFBD3ED9D}" destId="{358CAA11-0A87-4861-8B4E-913B1EAD1334}" srcOrd="0" destOrd="0" presId="urn:microsoft.com/office/officeart/2017/3/layout/DropPinTimeline#1"/>
    <dgm:cxn modelId="{FDC4D318-B3AD-4E39-8663-3AFB57531D79}" type="presParOf" srcId="{AB8B1E8E-162B-4E3E-9E31-BA5CFBD3ED9D}" destId="{B1A1A837-F261-404B-A808-B2F4154CE8A2}" srcOrd="1" destOrd="0" presId="urn:microsoft.com/office/officeart/2017/3/layout/DropPinTimeline#1"/>
    <dgm:cxn modelId="{7F53703E-9DF0-45E5-AC76-7E0CCD3B06EA}" type="presParOf" srcId="{CF519A69-9940-494F-8406-D0D876E3CD26}" destId="{B5F3F650-2E42-488A-AD4F-C4BD47D19A84}" srcOrd="2" destOrd="0" presId="urn:microsoft.com/office/officeart/2017/3/layout/DropPinTimeline#1"/>
    <dgm:cxn modelId="{B59937ED-9C59-4BBD-AA3C-5D9159504926}" type="presParOf" srcId="{CF519A69-9940-494F-8406-D0D876E3CD26}" destId="{223C5207-4FA2-4A6C-8F43-20BD55767C99}" srcOrd="3" destOrd="0" presId="urn:microsoft.com/office/officeart/2017/3/layout/DropPinTimeline#1"/>
    <dgm:cxn modelId="{470C2FBB-9D40-4F2C-8107-12E2CA0E70BE}" type="presParOf" srcId="{CF519A69-9940-494F-8406-D0D876E3CD26}" destId="{4FE5EB5D-4CEF-4D0D-9394-0534E61844BE}" srcOrd="4" destOrd="0" presId="urn:microsoft.com/office/officeart/2017/3/layout/DropPinTimeline#1"/>
    <dgm:cxn modelId="{C1237DFD-87FD-434B-A5C8-02108EF43081}" type="presParOf" srcId="{CF519A69-9940-494F-8406-D0D876E3CD26}" destId="{EC869059-0AEC-4D98-8C46-CB603A342C72}" srcOrd="5" destOrd="0" presId="urn:microsoft.com/office/officeart/2017/3/layout/DropPinTimeline#1"/>
    <dgm:cxn modelId="{7A1441D0-A5AA-4E6C-9388-511DA29929BF}" type="presParOf" srcId="{E6F74CED-5217-4282-85F1-1C12DC84731C}" destId="{408BA715-9739-461D-BFDE-88EDAE355E60}" srcOrd="3" destOrd="0" presId="urn:microsoft.com/office/officeart/2017/3/layout/DropPinTimeline#1"/>
    <dgm:cxn modelId="{087F2A81-CFD9-4BF8-96FC-2D4ABA32462F}" type="presParOf" srcId="{E6F74CED-5217-4282-85F1-1C12DC84731C}" destId="{D512C7F9-87A6-4BA9-AFAC-03FF1578D945}" srcOrd="4" destOrd="0" presId="urn:microsoft.com/office/officeart/2017/3/layout/DropPinTimeline#1"/>
    <dgm:cxn modelId="{8C6217DA-A763-4946-99A2-03C618C428AF}" type="presParOf" srcId="{D512C7F9-87A6-4BA9-AFAC-03FF1578D945}" destId="{152AD014-AFD0-4700-A468-4D562874339A}" srcOrd="0" destOrd="0" presId="urn:microsoft.com/office/officeart/2017/3/layout/DropPinTimeline#1"/>
    <dgm:cxn modelId="{A6A34287-F5FF-46EE-9A88-F2ECF73903CE}" type="presParOf" srcId="{D512C7F9-87A6-4BA9-AFAC-03FF1578D945}" destId="{6CE2C4D8-4380-442D-A6C2-0B468BF3C74C}" srcOrd="1" destOrd="0" presId="urn:microsoft.com/office/officeart/2017/3/layout/DropPinTimeline#1"/>
    <dgm:cxn modelId="{D28BF9CF-F026-4786-A1AC-F4F785C54591}" type="presParOf" srcId="{6CE2C4D8-4380-442D-A6C2-0B468BF3C74C}" destId="{72C82E90-F103-439C-8371-CFFB0927B9DE}" srcOrd="0" destOrd="0" presId="urn:microsoft.com/office/officeart/2017/3/layout/DropPinTimeline#1"/>
    <dgm:cxn modelId="{E33A6BB5-6D3A-4D44-AEFC-75BAB101C26D}" type="presParOf" srcId="{6CE2C4D8-4380-442D-A6C2-0B468BF3C74C}" destId="{5D519322-C1DD-47AE-92C0-13575134BC76}" srcOrd="1" destOrd="0" presId="urn:microsoft.com/office/officeart/2017/3/layout/DropPinTimeline#1"/>
    <dgm:cxn modelId="{0BFD1614-5731-4306-81F7-E2C949C32A93}" type="presParOf" srcId="{D512C7F9-87A6-4BA9-AFAC-03FF1578D945}" destId="{96DDA0FE-83E2-423C-9F13-58A61EB68487}" srcOrd="2" destOrd="0" presId="urn:microsoft.com/office/officeart/2017/3/layout/DropPinTimeline#1"/>
    <dgm:cxn modelId="{06EDED26-E685-42BC-BFC2-75C7EA695E40}" type="presParOf" srcId="{D512C7F9-87A6-4BA9-AFAC-03FF1578D945}" destId="{2D6C7916-1130-46A8-833B-A6278CBD2192}" srcOrd="3" destOrd="0" presId="urn:microsoft.com/office/officeart/2017/3/layout/DropPinTimeline#1"/>
    <dgm:cxn modelId="{A20C8A5A-2D9A-4EF7-BC83-D5EE4B16698D}" type="presParOf" srcId="{D512C7F9-87A6-4BA9-AFAC-03FF1578D945}" destId="{4D953791-5C2F-4A75-A8F4-6ED7EAB5E015}" srcOrd="4" destOrd="0" presId="urn:microsoft.com/office/officeart/2017/3/layout/DropPinTimeline#1"/>
    <dgm:cxn modelId="{6780D10C-523A-4885-B5BF-84F303790098}" type="presParOf" srcId="{D512C7F9-87A6-4BA9-AFAC-03FF1578D945}" destId="{22A72E40-4DCC-4F48-AADD-29738FD37A2C}" srcOrd="5" destOrd="0" presId="urn:microsoft.com/office/officeart/2017/3/layout/DropPinTimeline#1"/>
    <dgm:cxn modelId="{30EAF1CE-B96B-4CA5-BF13-51DD8040A559}" type="presParOf" srcId="{E6F74CED-5217-4282-85F1-1C12DC84731C}" destId="{E168BB9F-20D9-474F-9E39-4872B40634C6}" srcOrd="5" destOrd="0" presId="urn:microsoft.com/office/officeart/2017/3/layout/DropPinTimeline#1"/>
    <dgm:cxn modelId="{39415FEC-72C6-4C74-A821-E354E744CD96}" type="presParOf" srcId="{E6F74CED-5217-4282-85F1-1C12DC84731C}" destId="{A62622B1-7EF4-49B6-9AC7-B54F0E2A0C74}" srcOrd="6" destOrd="0" presId="urn:microsoft.com/office/officeart/2017/3/layout/DropPinTimeline#1"/>
    <dgm:cxn modelId="{D67F013A-C0A0-41F6-B6F2-E904B1BB7A8F}" type="presParOf" srcId="{A62622B1-7EF4-49B6-9AC7-B54F0E2A0C74}" destId="{14282312-87CB-41BB-A02D-C594BBEF33C7}" srcOrd="0" destOrd="0" presId="urn:microsoft.com/office/officeart/2017/3/layout/DropPinTimeline#1"/>
    <dgm:cxn modelId="{AA55F469-83D2-4E02-B111-0206AAFCAA06}" type="presParOf" srcId="{A62622B1-7EF4-49B6-9AC7-B54F0E2A0C74}" destId="{D554C1A5-AF8E-41FC-A779-25BD6B11F91F}" srcOrd="1" destOrd="0" presId="urn:microsoft.com/office/officeart/2017/3/layout/DropPinTimeline#1"/>
    <dgm:cxn modelId="{033C6509-70C8-4B85-9F92-724CDBB68078}" type="presParOf" srcId="{D554C1A5-AF8E-41FC-A779-25BD6B11F91F}" destId="{17331DD9-74CF-4A3A-86BA-F4B9DBEAB944}" srcOrd="0" destOrd="0" presId="urn:microsoft.com/office/officeart/2017/3/layout/DropPinTimeline#1"/>
    <dgm:cxn modelId="{C7CCDF66-BA72-4EDC-AE16-CAA6317954F0}" type="presParOf" srcId="{D554C1A5-AF8E-41FC-A779-25BD6B11F91F}" destId="{515AAB83-BD07-4B9E-9A3B-858C0B126F9C}" srcOrd="1" destOrd="0" presId="urn:microsoft.com/office/officeart/2017/3/layout/DropPinTimeline#1"/>
    <dgm:cxn modelId="{E8437A29-F853-4553-AB29-152AF603DF52}" type="presParOf" srcId="{A62622B1-7EF4-49B6-9AC7-B54F0E2A0C74}" destId="{08CB2D5A-F46A-4E0E-9575-15F31D04AAC6}" srcOrd="2" destOrd="0" presId="urn:microsoft.com/office/officeart/2017/3/layout/DropPinTimeline#1"/>
    <dgm:cxn modelId="{1F3D9CE2-342F-4335-BD41-5AA59D2BD7BD}" type="presParOf" srcId="{A62622B1-7EF4-49B6-9AC7-B54F0E2A0C74}" destId="{7C1E6B4A-59F7-4018-A403-E1CCAEE78BA1}" srcOrd="3" destOrd="0" presId="urn:microsoft.com/office/officeart/2017/3/layout/DropPinTimeline#1"/>
    <dgm:cxn modelId="{FFF1ACE9-B2B3-4E83-877B-F9633E8EE135}" type="presParOf" srcId="{A62622B1-7EF4-49B6-9AC7-B54F0E2A0C74}" destId="{A03C5372-D306-43AC-B406-6F8183849431}" srcOrd="4" destOrd="0" presId="urn:microsoft.com/office/officeart/2017/3/layout/DropPinTimeline#1"/>
    <dgm:cxn modelId="{D8A09163-94A5-46BD-9FA2-C3372A01AA32}" type="presParOf" srcId="{A62622B1-7EF4-49B6-9AC7-B54F0E2A0C74}" destId="{90926F0B-05E0-48AF-9C69-5C494731F877}" srcOrd="5" destOrd="0" presId="urn:microsoft.com/office/officeart/2017/3/layout/DropPinTimeline#1"/>
    <dgm:cxn modelId="{80084466-50AF-445A-BE2A-0C51919B9169}" type="presParOf" srcId="{E6F74CED-5217-4282-85F1-1C12DC84731C}" destId="{9EA695E3-93D5-405B-8AF6-0B8537A964FD}" srcOrd="7" destOrd="0" presId="urn:microsoft.com/office/officeart/2017/3/layout/DropPinTimeline#1"/>
    <dgm:cxn modelId="{007CF318-F68B-4FFC-ADA6-3D9D6A3AA152}" type="presParOf" srcId="{E6F74CED-5217-4282-85F1-1C12DC84731C}" destId="{05956D37-804F-419D-9E8C-30D41D06DC3E}" srcOrd="8" destOrd="0" presId="urn:microsoft.com/office/officeart/2017/3/layout/DropPinTimeline#1"/>
    <dgm:cxn modelId="{FAB9E562-4579-4BDB-8C1D-AABEAFCB2610}" type="presParOf" srcId="{05956D37-804F-419D-9E8C-30D41D06DC3E}" destId="{58B7B786-A0AD-4662-8D54-C5C572D2C32C}" srcOrd="0" destOrd="0" presId="urn:microsoft.com/office/officeart/2017/3/layout/DropPinTimeline#1"/>
    <dgm:cxn modelId="{8283382D-2F6E-4717-B025-1A8C73B65ADB}" type="presParOf" srcId="{05956D37-804F-419D-9E8C-30D41D06DC3E}" destId="{E4704426-333D-4092-A035-BBC55DB8579D}" srcOrd="1" destOrd="0" presId="urn:microsoft.com/office/officeart/2017/3/layout/DropPinTimeline#1"/>
    <dgm:cxn modelId="{85723DC0-955B-4B2A-AF28-CF8BFFC2E264}" type="presParOf" srcId="{E4704426-333D-4092-A035-BBC55DB8579D}" destId="{A55439AF-6893-479D-8B57-31FBC13C553F}" srcOrd="0" destOrd="0" presId="urn:microsoft.com/office/officeart/2017/3/layout/DropPinTimeline#1"/>
    <dgm:cxn modelId="{91888A85-75D0-4D33-9F39-A49766251D61}" type="presParOf" srcId="{E4704426-333D-4092-A035-BBC55DB8579D}" destId="{A22B1C16-7FF0-4DBE-B32E-E43FEB1E2EAC}" srcOrd="1" destOrd="0" presId="urn:microsoft.com/office/officeart/2017/3/layout/DropPinTimeline#1"/>
    <dgm:cxn modelId="{CD06CDC2-25F5-44FB-B0B1-C39F32E155BE}" type="presParOf" srcId="{05956D37-804F-419D-9E8C-30D41D06DC3E}" destId="{1B55AA6D-649D-4145-93EB-08B866A4D4E5}" srcOrd="2" destOrd="0" presId="urn:microsoft.com/office/officeart/2017/3/layout/DropPinTimeline#1"/>
    <dgm:cxn modelId="{0B21D911-BF72-41CD-BB03-4F9717477846}" type="presParOf" srcId="{05956D37-804F-419D-9E8C-30D41D06DC3E}" destId="{3FA5D5AE-9CAE-4D19-9765-BCEE62095312}" srcOrd="3" destOrd="0" presId="urn:microsoft.com/office/officeart/2017/3/layout/DropPinTimeline#1"/>
    <dgm:cxn modelId="{80BFAECA-ADC5-41A5-BA11-A4CC8D9557A9}" type="presParOf" srcId="{05956D37-804F-419D-9E8C-30D41D06DC3E}" destId="{FE6CA7EB-68EC-4E76-9051-08C4CF370101}" srcOrd="4" destOrd="0" presId="urn:microsoft.com/office/officeart/2017/3/layout/DropPinTimeline#1"/>
    <dgm:cxn modelId="{98E4E629-85DB-45DC-A90A-9FAAB58EFF55}" type="presParOf" srcId="{05956D37-804F-419D-9E8C-30D41D06DC3E}" destId="{070CED43-982E-487C-9CC2-CFAEABD4D2D8}" srcOrd="5" destOrd="0" presId="urn:microsoft.com/office/officeart/2017/3/layout/DropPinTimelin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8634" y="81501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Планирование</a:t>
          </a:r>
        </a:p>
      </dsp:txBody>
      <dsp:txXfrm>
        <a:off x="8634" y="81501"/>
        <a:ext cx="2013350" cy="604005"/>
      </dsp:txXfrm>
    </dsp:sp>
    <dsp:sp modelId="{22359DD7-1BFB-4900-BAE6-6084F2F57988}">
      <dsp:nvSpPr>
        <dsp:cNvPr id="0" name=""/>
        <dsp:cNvSpPr/>
      </dsp:nvSpPr>
      <dsp:spPr>
        <a:xfrm>
          <a:off x="8634" y="677889"/>
          <a:ext cx="2013350" cy="256829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Синергия </a:t>
          </a: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масштабируемой</a:t>
          </a: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электронной коммерции</a:t>
          </a:r>
        </a:p>
      </dsp:txBody>
      <dsp:txXfrm>
        <a:off x="8634" y="677889"/>
        <a:ext cx="2013350" cy="2568297"/>
      </dsp:txXfrm>
    </dsp:sp>
    <dsp:sp modelId="{C4F84DEA-2002-4D32-8E80-70EEE05E345A}">
      <dsp:nvSpPr>
        <dsp:cNvPr id="0" name=""/>
        <dsp:cNvSpPr/>
      </dsp:nvSpPr>
      <dsp:spPr>
        <a:xfrm>
          <a:off x="2129879" y="81501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Маркетинг</a:t>
          </a:r>
        </a:p>
      </dsp:txBody>
      <dsp:txXfrm>
        <a:off x="2129879" y="81501"/>
        <a:ext cx="2013350" cy="604005"/>
      </dsp:txXfrm>
    </dsp:sp>
    <dsp:sp modelId="{4FEB85EB-D046-4CDB-8A62-BBCE260C4490}">
      <dsp:nvSpPr>
        <dsp:cNvPr id="0" name=""/>
        <dsp:cNvSpPr/>
      </dsp:nvSpPr>
      <dsp:spPr>
        <a:xfrm>
          <a:off x="2129879" y="677889"/>
          <a:ext cx="2013350" cy="256829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Распространение стандартизированных метрик</a:t>
          </a:r>
        </a:p>
      </dsp:txBody>
      <dsp:txXfrm>
        <a:off x="2129879" y="677889"/>
        <a:ext cx="2013350" cy="2568297"/>
      </dsp:txXfrm>
    </dsp:sp>
    <dsp:sp modelId="{49B7F8FA-D256-41EF-9327-52A3551D9A60}">
      <dsp:nvSpPr>
        <dsp:cNvPr id="0" name=""/>
        <dsp:cNvSpPr/>
      </dsp:nvSpPr>
      <dsp:spPr>
        <a:xfrm>
          <a:off x="4251124" y="81501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Дизайн</a:t>
          </a:r>
        </a:p>
      </dsp:txBody>
      <dsp:txXfrm>
        <a:off x="4251124" y="81501"/>
        <a:ext cx="2013350" cy="604005"/>
      </dsp:txXfrm>
    </dsp:sp>
    <dsp:sp modelId="{6B5FE59C-B471-448A-AA7A-B526DCC4D4CA}">
      <dsp:nvSpPr>
        <dsp:cNvPr id="0" name=""/>
        <dsp:cNvSpPr/>
      </dsp:nvSpPr>
      <dsp:spPr>
        <a:xfrm>
          <a:off x="4251124" y="677889"/>
          <a:ext cx="2013350" cy="256829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Координация приложений для электронной коммерции</a:t>
          </a:r>
        </a:p>
      </dsp:txBody>
      <dsp:txXfrm>
        <a:off x="4251124" y="677889"/>
        <a:ext cx="2013350" cy="2568297"/>
      </dsp:txXfrm>
    </dsp:sp>
    <dsp:sp modelId="{4132ECB1-6BEF-4935-AFA3-B2EAA48FDE7E}">
      <dsp:nvSpPr>
        <dsp:cNvPr id="0" name=""/>
        <dsp:cNvSpPr/>
      </dsp:nvSpPr>
      <dsp:spPr>
        <a:xfrm>
          <a:off x="6372369" y="81501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Стратегия</a:t>
          </a:r>
        </a:p>
      </dsp:txBody>
      <dsp:txXfrm>
        <a:off x="6372369" y="81501"/>
        <a:ext cx="2013350" cy="604005"/>
      </dsp:txXfrm>
    </dsp:sp>
    <dsp:sp modelId="{C42A8BDE-B838-475D-AFDE-17B60D744AB6}">
      <dsp:nvSpPr>
        <dsp:cNvPr id="0" name=""/>
        <dsp:cNvSpPr/>
      </dsp:nvSpPr>
      <dsp:spPr>
        <a:xfrm>
          <a:off x="6372369" y="677889"/>
          <a:ext cx="2013350" cy="256829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Поддержка улучшенной комплексной методологии</a:t>
          </a:r>
        </a:p>
      </dsp:txBody>
      <dsp:txXfrm>
        <a:off x="6372369" y="677889"/>
        <a:ext cx="2013350" cy="2568297"/>
      </dsp:txXfrm>
    </dsp:sp>
    <dsp:sp modelId="{59606EB9-9F10-4D12-A33F-A242FDCC0D0F}">
      <dsp:nvSpPr>
        <dsp:cNvPr id="0" name=""/>
        <dsp:cNvSpPr/>
      </dsp:nvSpPr>
      <dsp:spPr>
        <a:xfrm>
          <a:off x="8493615" y="83029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Запуск</a:t>
          </a:r>
        </a:p>
      </dsp:txBody>
      <dsp:txXfrm>
        <a:off x="8493615" y="83029"/>
        <a:ext cx="2013350" cy="604005"/>
      </dsp:txXfrm>
    </dsp:sp>
    <dsp:sp modelId="{C8429E68-36DD-4F6A-A2F4-7CCDADCEFAD1}">
      <dsp:nvSpPr>
        <dsp:cNvPr id="0" name=""/>
        <dsp:cNvSpPr/>
      </dsp:nvSpPr>
      <dsp:spPr>
        <a:xfrm>
          <a:off x="8494450" y="682473"/>
          <a:ext cx="2011679" cy="2562184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Развертывание стратегических </a:t>
          </a:r>
          <a:b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сетей для явных потребностей электронного бизнеса</a:t>
          </a:r>
        </a:p>
      </dsp:txBody>
      <dsp:txXfrm>
        <a:off x="8494450" y="682473"/>
        <a:ext cx="2011679" cy="2562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659731"/>
          <a:ext cx="102425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1490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rgbClr val="4F59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78608" y="409621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346157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Синергия масштабируемой электронной коммерции</a:t>
          </a:r>
        </a:p>
      </dsp:txBody>
      <dsp:txXfrm>
        <a:off x="346157" y="677170"/>
        <a:ext cx="2838997" cy="982560"/>
      </dsp:txXfrm>
    </dsp:sp>
    <dsp:sp modelId="{8E3FB235-DF38-476B-9A0E-B1E583D50944}">
      <dsp:nvSpPr>
        <dsp:cNvPr id="0" name=""/>
        <dsp:cNvSpPr/>
      </dsp:nvSpPr>
      <dsp:spPr>
        <a:xfrm>
          <a:off x="346157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Сентябрь 20ГГ</a:t>
          </a:r>
        </a:p>
      </dsp:txBody>
      <dsp:txXfrm>
        <a:off x="346157" y="331946"/>
        <a:ext cx="2838997" cy="345224"/>
      </dsp:txXfrm>
    </dsp:sp>
    <dsp:sp modelId="{9AA05CE5-209F-4AD9-BE2C-2A69F76DA8F4}">
      <dsp:nvSpPr>
        <dsp:cNvPr id="0" name=""/>
        <dsp:cNvSpPr/>
      </dsp:nvSpPr>
      <dsp:spPr>
        <a:xfrm>
          <a:off x="173545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41953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1756541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1783659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2051208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Распространение стандартизированных метрик</a:t>
          </a:r>
        </a:p>
      </dsp:txBody>
      <dsp:txXfrm>
        <a:off x="2051208" y="1659731"/>
        <a:ext cx="2838997" cy="982560"/>
      </dsp:txXfrm>
    </dsp:sp>
    <dsp:sp modelId="{223C5207-4FA2-4A6C-8F43-20BD55767C99}">
      <dsp:nvSpPr>
        <dsp:cNvPr id="0" name=""/>
        <dsp:cNvSpPr/>
      </dsp:nvSpPr>
      <dsp:spPr>
        <a:xfrm>
          <a:off x="2051208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Ноябрь 20ГГ</a:t>
          </a:r>
        </a:p>
      </dsp:txBody>
      <dsp:txXfrm>
        <a:off x="2051208" y="2642291"/>
        <a:ext cx="2838997" cy="345224"/>
      </dsp:txXfrm>
    </dsp:sp>
    <dsp:sp modelId="{4FE5EB5D-4CEF-4D0D-9394-0534E61844BE}">
      <dsp:nvSpPr>
        <dsp:cNvPr id="0" name=""/>
        <dsp:cNvSpPr/>
      </dsp:nvSpPr>
      <dsp:spPr>
        <a:xfrm>
          <a:off x="1878596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1847004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3461592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3488711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3756259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Координация приложений для электронной коммерции</a:t>
          </a:r>
        </a:p>
      </dsp:txBody>
      <dsp:txXfrm>
        <a:off x="3756259" y="677170"/>
        <a:ext cx="2838997" cy="982560"/>
      </dsp:txXfrm>
    </dsp:sp>
    <dsp:sp modelId="{2D6C7916-1130-46A8-833B-A6278CBD2192}">
      <dsp:nvSpPr>
        <dsp:cNvPr id="0" name=""/>
        <dsp:cNvSpPr/>
      </dsp:nvSpPr>
      <dsp:spPr>
        <a:xfrm>
          <a:off x="3756259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Январь 20ГГ</a:t>
          </a:r>
        </a:p>
      </dsp:txBody>
      <dsp:txXfrm>
        <a:off x="3756259" y="331946"/>
        <a:ext cx="2838997" cy="345224"/>
      </dsp:txXfrm>
    </dsp:sp>
    <dsp:sp modelId="{4D953791-5C2F-4A75-A8F4-6ED7EAB5E015}">
      <dsp:nvSpPr>
        <dsp:cNvPr id="0" name=""/>
        <dsp:cNvSpPr/>
      </dsp:nvSpPr>
      <dsp:spPr>
        <a:xfrm>
          <a:off x="3583647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3552055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5166643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5193762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5461311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Поддержка улучшенной комплексной методологии</a:t>
          </a:r>
        </a:p>
      </dsp:txBody>
      <dsp:txXfrm>
        <a:off x="5461311" y="1659731"/>
        <a:ext cx="2838997" cy="982560"/>
      </dsp:txXfrm>
    </dsp:sp>
    <dsp:sp modelId="{7C1E6B4A-59F7-4018-A403-E1CCAEE78BA1}">
      <dsp:nvSpPr>
        <dsp:cNvPr id="0" name=""/>
        <dsp:cNvSpPr/>
      </dsp:nvSpPr>
      <dsp:spPr>
        <a:xfrm>
          <a:off x="5461311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Март 20ГГ</a:t>
          </a:r>
        </a:p>
      </dsp:txBody>
      <dsp:txXfrm>
        <a:off x="5461311" y="2642291"/>
        <a:ext cx="2838997" cy="345224"/>
      </dsp:txXfrm>
    </dsp:sp>
    <dsp:sp modelId="{A03C5372-D306-43AC-B406-6F8183849431}">
      <dsp:nvSpPr>
        <dsp:cNvPr id="0" name=""/>
        <dsp:cNvSpPr/>
      </dsp:nvSpPr>
      <dsp:spPr>
        <a:xfrm>
          <a:off x="5288699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5257106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39AF-6893-479D-8B57-31FBC13C553F}">
      <dsp:nvSpPr>
        <dsp:cNvPr id="0" name=""/>
        <dsp:cNvSpPr/>
      </dsp:nvSpPr>
      <dsp:spPr>
        <a:xfrm rot="8100000">
          <a:off x="6871695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1C16-7FF0-4DBE-B32E-E43FEB1E2EAC}">
      <dsp:nvSpPr>
        <dsp:cNvPr id="0" name=""/>
        <dsp:cNvSpPr/>
      </dsp:nvSpPr>
      <dsp:spPr>
        <a:xfrm>
          <a:off x="6898813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5AA6D-649D-4145-93EB-08B866A4D4E5}">
      <dsp:nvSpPr>
        <dsp:cNvPr id="0" name=""/>
        <dsp:cNvSpPr/>
      </dsp:nvSpPr>
      <dsp:spPr>
        <a:xfrm>
          <a:off x="7166362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Развертывание стратегических сетей для явных потребностей электронного бизнеса</a:t>
          </a:r>
        </a:p>
      </dsp:txBody>
      <dsp:txXfrm>
        <a:off x="7166362" y="677170"/>
        <a:ext cx="2838997" cy="982560"/>
      </dsp:txXfrm>
    </dsp:sp>
    <dsp:sp modelId="{3FA5D5AE-9CAE-4D19-9765-BCEE62095312}">
      <dsp:nvSpPr>
        <dsp:cNvPr id="0" name=""/>
        <dsp:cNvSpPr/>
      </dsp:nvSpPr>
      <dsp:spPr>
        <a:xfrm>
          <a:off x="7166362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Май 20ГГ</a:t>
          </a:r>
        </a:p>
      </dsp:txBody>
      <dsp:txXfrm>
        <a:off x="7166362" y="331946"/>
        <a:ext cx="2838997" cy="345224"/>
      </dsp:txXfrm>
    </dsp:sp>
    <dsp:sp modelId="{FE6CA7EB-68EC-4E76-9051-08C4CF370101}">
      <dsp:nvSpPr>
        <dsp:cNvPr id="0" name=""/>
        <dsp:cNvSpPr/>
      </dsp:nvSpPr>
      <dsp:spPr>
        <a:xfrm>
          <a:off x="6993750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7B786-A0AD-4662-8D54-C5C572D2C32C}">
      <dsp:nvSpPr>
        <dsp:cNvPr id="0" name=""/>
        <dsp:cNvSpPr/>
      </dsp:nvSpPr>
      <dsp:spPr>
        <a:xfrm>
          <a:off x="6962158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#1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направление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#1">
  <dgm:title val="Временная шкала с булавками"/>
  <dgm:desc val="Используется для отображения списка событий в хронологическом порядке. Невидимая коробка рядом с булавкой содержит дату. Ниже приведено описание. В ней может содержаться среднее количество текста с форматом даты средней длины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29.10.2024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1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0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83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78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2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8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0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7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8574" y="887897"/>
            <a:ext cx="5274365" cy="4359964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3600" dirty="0">
                <a:solidFill>
                  <a:srgbClr val="00B050"/>
                </a:solidFill>
              </a:rPr>
              <a:t>Повышение эффективности образовательной деятельности через совершенствование профессионального уровня и педагогического мастерства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План запуска продукта 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7" name="Объект 3" descr="Временная шкала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871324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cs typeface="Times New Roman"/>
              </a:rPr>
              <a:t>Временная шкала 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137959-7D1F-FBB7-5094-077151794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7" name="Схема 2" descr="Временная шкала">
            <a:extLst>
              <a:ext uri="{FF2B5EF4-FFF2-40B4-BE49-F238E27FC236}">
                <a16:creationId xmlns:a16="http://schemas.microsoft.com/office/drawing/2014/main" id="{1A75E301-F81B-604F-0C9B-A25BF04F064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40824911"/>
              </p:ext>
            </p:extLst>
          </p:nvPr>
        </p:nvGraphicFramePr>
        <p:xfrm>
          <a:off x="974725" y="2614613"/>
          <a:ext cx="10242550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Области фокуса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F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Сценарии рынка бизнес-бизнес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Разработка стратегий успеха для опережения конкурентов</a:t>
            </a:r>
          </a:p>
          <a:p>
            <a:pPr rtl="0"/>
            <a:r>
              <a:rPr lang="ru-RU"/>
              <a:t>Капитализация на наиболее легко и быстро решаемых задачах для определения приблизительной ценности</a:t>
            </a:r>
          </a:p>
          <a:p>
            <a:pPr rtl="0"/>
            <a:r>
              <a:rPr lang="ru-RU"/>
              <a:t>Визуализация конвергенции, направленной на клиентов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Возможности для реализации в облаке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Итерационные подходы к корпоративной стратегии</a:t>
            </a:r>
          </a:p>
          <a:p>
            <a:pPr rtl="0"/>
            <a:r>
              <a:rPr lang="ru-RU"/>
              <a:t>Создание структуры управления изнутри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>
                <a:solidFill>
                  <a:schemeClr val="accent3"/>
                </a:solidFill>
                <a:cs typeface="Times New Roman"/>
              </a:rPr>
              <a:t>Как мы этого достигнем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1" y="2033626"/>
            <a:ext cx="3447289" cy="555734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16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КОЭФФИЦИЕНТ ОКУПАЕМОСТИ </a:t>
            </a:r>
            <a:br>
              <a:rPr lang="ru-RU" sz="16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</a:br>
            <a:r>
              <a:rPr lang="ru-RU" sz="16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ИНВЕСТИЦИЙ</a:t>
            </a:r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5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Представление мультимедийного опыта и стратегий роста в разных средах</a:t>
            </a:r>
          </a:p>
          <a:p>
            <a:pPr rtl="0"/>
            <a:r>
              <a:rPr lang="ru-RU" sz="15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Визуализация качественной интеллектуальной собственности</a:t>
            </a:r>
          </a:p>
          <a:p>
            <a:pPr rtl="0"/>
            <a:r>
              <a:rPr lang="ru-RU" sz="15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Использование мировых методик </a:t>
            </a:r>
            <a:br>
              <a:rPr lang="ru-RU" sz="15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</a:br>
            <a:r>
              <a:rPr lang="ru-RU" sz="15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с помощью веб-технологий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3"/>
                </a:solidFill>
                <a:cs typeface="Times New Roman"/>
              </a:rPr>
              <a:t>Нишевые</a:t>
            </a:r>
            <a:r>
              <a:rPr lang="ru-RU" sz="16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 рынки</a:t>
            </a:r>
            <a:endParaRPr lang="ru-RU" sz="1600" dirty="0">
              <a:solidFill>
                <a:schemeClr val="accent3"/>
              </a:solidFill>
              <a:cs typeface="Times New Roman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50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Внедрение масштабируемого обслуживания клиентов с помощью устойчивых стратегий</a:t>
            </a:r>
          </a:p>
          <a:p>
            <a:pPr rtl="0"/>
            <a:r>
              <a:rPr lang="ru-RU" sz="150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Вовлечение лучших веб-служб </a:t>
            </a:r>
            <a:br>
              <a:rPr lang="ru-RU" sz="150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</a:br>
            <a:r>
              <a:rPr lang="ru-RU" sz="150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с передовыми результатами</a:t>
            </a:r>
            <a:endParaRPr lang="ru-RU" sz="15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buNone/>
            </a:pPr>
            <a:r>
              <a:rPr lang="ru-RU" sz="1600">
                <a:solidFill>
                  <a:schemeClr val="accent3"/>
                </a:solidFill>
                <a:cs typeface="Times New Roman"/>
              </a:rPr>
              <a:t>Цепочки поставок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50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Культивирование индивидуального обслуживания клиентов с помощью надежных идей</a:t>
            </a:r>
            <a:endParaRPr lang="ru-RU" sz="15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r>
              <a:rPr lang="ru-RU" sz="150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Своевременное предоставление результатов для схем в режиме реального времени</a:t>
            </a:r>
            <a:endParaRPr lang="ru-RU" sz="15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Сводка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363" y="2651760"/>
            <a:ext cx="8123274" cy="2697480"/>
          </a:xfrm>
        </p:spPr>
        <p:txBody>
          <a:bodyPr rtlCol="0"/>
          <a:lstStyle>
            <a:defPPr>
              <a:defRPr lang="ru-MO"/>
            </a:def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Мы, коллектив </a:t>
            </a:r>
            <a:r>
              <a:rPr lang="ru-RU" sz="2000" dirty="0" err="1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Contoso</a:t>
            </a:r>
            <a:r>
              <a:rPr lang="ru-RU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, считаем, что свое дело надо выполнять на 110 %. Используя архитектуру данных нового поколения, мы помогаем организациям виртуально управлять гибкими рабочими процессами. Мы процветаем благодаря пониманию рынка и отличному коллективу, отвечающему за продукт. Как говорит наш генеральный директор: "Эффективность достигается благодаря упреждающим преобразованиям способа ведения бизнеса".</a:t>
            </a:r>
          </a:p>
          <a:p>
            <a:pPr marL="0" indent="0" rtl="0">
              <a:lnSpc>
                <a:spcPct val="100000"/>
              </a:lnSpc>
              <a:buNone/>
            </a:pPr>
            <a:endParaRPr lang="ru-RU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Спасибо!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Мария Анисимова</a:t>
            </a:r>
          </a:p>
          <a:p>
            <a:pPr rtl="0"/>
            <a:r>
              <a:rPr lang="ru-RU"/>
              <a:t>maria@contoso.com</a:t>
            </a:r>
          </a:p>
          <a:p>
            <a:pPr rtl="0"/>
            <a:r>
              <a:rPr lang="ru-RU"/>
              <a:t>www.contoso.com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860" y="1668734"/>
            <a:ext cx="941832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“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4205519"/>
            <a:ext cx="8705089" cy="45720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Ричард Брэнсон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790" y="1789043"/>
            <a:ext cx="1024751" cy="3584867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”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BF8502-32B7-4BB2-99CC-D685B0E7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209" y="2404872"/>
            <a:ext cx="5989776" cy="2002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D6E340E0-3FA4-4D18-A691-6ECBAB0DCE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38099" r="23889" b="14100"/>
          <a:stretch/>
        </p:blipFill>
        <p:spPr bwMode="auto">
          <a:xfrm>
            <a:off x="1922930" y="2088277"/>
            <a:ext cx="7592131" cy="46382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>
                <a:solidFill>
                  <a:schemeClr val="accent3"/>
                </a:solidFill>
                <a:cs typeface="Times New Roman"/>
              </a:rPr>
              <a:t>Повестка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A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318944" y="4251167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31" y="2905462"/>
            <a:ext cx="192628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Введение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Основные цели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Области роста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Временная шкала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Сводка</a:t>
            </a:r>
          </a:p>
          <a:p>
            <a:pPr rtl="0"/>
            <a:endParaRPr lang="ru-RU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792" y="6318821"/>
            <a:ext cx="41148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EB37EB9-5059-47AA-8CE5-68F05B596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"/>
          <a:stretch/>
        </p:blipFill>
        <p:spPr bwMode="auto">
          <a:xfrm>
            <a:off x="4688619" y="0"/>
            <a:ext cx="7503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2651760"/>
            <a:ext cx="5620857" cy="45719"/>
          </a:xfrm>
        </p:spPr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2651760"/>
            <a:ext cx="8695944" cy="269748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endParaRPr lang="ru-RU" sz="19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C8D7D2A-04F9-4FAA-B1F9-27425880C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9" t="7930" r="27082" b="82339"/>
          <a:stretch/>
        </p:blipFill>
        <p:spPr bwMode="auto">
          <a:xfrm>
            <a:off x="1748028" y="1002130"/>
            <a:ext cx="3113969" cy="5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AA85A87B-4D09-4762-BBB8-109D232B1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t="25403" r="6681" b="12741"/>
          <a:stretch/>
        </p:blipFill>
        <p:spPr bwMode="auto">
          <a:xfrm>
            <a:off x="3023750" y="1644650"/>
            <a:ext cx="6623834" cy="35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156" y="3218712"/>
            <a:ext cx="7751786" cy="420576"/>
          </a:xfrm>
        </p:spPr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 rtl="0"/>
            <a:r>
              <a:rPr lang="ru-RU" dirty="0" err="1"/>
              <a:t>Основне</a:t>
            </a:r>
            <a:r>
              <a:rPr lang="ru-RU" dirty="0"/>
              <a:t> цели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Рост годового дохода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FE1FE39-8F53-4BAA-A372-58B93B515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78" y="21445"/>
            <a:ext cx="6308035" cy="5410729"/>
          </a:xfrm>
          <a:prstGeom prst="round2DiagRect">
            <a:avLst>
              <a:gd name="adj1" fmla="val 16667"/>
              <a:gd name="adj2" fmla="val 99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Квартальная производительность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 dirty="0"/>
          </a:p>
        </p:txBody>
      </p:sp>
      <p:graphicFrame>
        <p:nvGraphicFramePr>
          <p:cNvPr id="3" name="Объект 5" descr="Линейчатая диаграмма">
            <a:extLst>
              <a:ext uri="{FF2B5EF4-FFF2-40B4-BE49-F238E27FC236}">
                <a16:creationId xmlns:a16="http://schemas.microsoft.com/office/drawing/2014/main" id="{BFA365B2-EEF3-CCB0-8093-656405C89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11304"/>
              </p:ext>
            </p:extLst>
          </p:nvPr>
        </p:nvGraphicFramePr>
        <p:xfrm>
          <a:off x="844300" y="1824410"/>
          <a:ext cx="105156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101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Области роста</a:t>
            </a:r>
          </a:p>
        </p:txBody>
      </p:sp>
      <p:graphicFrame>
        <p:nvGraphicFramePr>
          <p:cNvPr id="6" name="Таблица 4">
            <a:extLst>
              <a:ext uri="{FF2B5EF4-FFF2-40B4-BE49-F238E27FC236}">
                <a16:creationId xmlns:a16="http://schemas.microsoft.com/office/drawing/2014/main" id="{3B4F3B47-5D90-6680-2EE4-D15F8C55D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629783"/>
              </p:ext>
            </p:extLst>
          </p:nvPr>
        </p:nvGraphicFramePr>
        <p:xfrm>
          <a:off x="609600" y="1600200"/>
          <a:ext cx="10995948" cy="473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43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352434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29866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613217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199190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602424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endParaRPr lang="ru-RU" noProof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2000" b="0" noProof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  <a:t>B2B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2000" b="0" noProof="0" dirty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  <a:t>Цепочка поставок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2000" b="0" noProof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  <a:t>ROI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2000" b="0" noProof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  <a:t>Электронная коммерция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1-й кв.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4,5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1,7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5,0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2-й кв.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3,2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5,1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4,4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3,0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3-й кв.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1,7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2,5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4-й кв.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4,5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1,7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1600" b="0" i="0" noProof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7,0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Знакомьтесь с нашей командой</a:t>
            </a:r>
            <a:endParaRPr lang="ru-RU"/>
          </a:p>
        </p:txBody>
      </p:sp>
      <p:pic>
        <p:nvPicPr>
          <p:cNvPr id="41" name="Рисунок 40" descr="Портретный снимок участника команды">
            <a:extLst>
              <a:ext uri="{FF2B5EF4-FFF2-40B4-BE49-F238E27FC236}">
                <a16:creationId xmlns:a16="http://schemas.microsoft.com/office/drawing/2014/main" id="{4F9E84D0-E7B3-63FA-BFFC-45B52AE858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39" r="39"/>
          <a:stretch/>
        </p:blipFill>
        <p:spPr/>
      </p:pic>
      <p:sp>
        <p:nvSpPr>
          <p:cNvPr id="21" name="Текст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Павел Безруков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Президент</a:t>
            </a:r>
          </a:p>
        </p:txBody>
      </p:sp>
      <p:pic>
        <p:nvPicPr>
          <p:cNvPr id="43" name="Рисунок 42" descr="Портретный снимок участника команды">
            <a:extLst>
              <a:ext uri="{FF2B5EF4-FFF2-40B4-BE49-F238E27FC236}">
                <a16:creationId xmlns:a16="http://schemas.microsoft.com/office/drawing/2014/main" id="{20485BBC-3BEC-5430-3677-301E7A3D19F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39" r="39"/>
          <a:stretch/>
        </p:blipFill>
        <p:spPr/>
      </p:pic>
      <p:sp>
        <p:nvSpPr>
          <p:cNvPr id="27" name="Текст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Мария Анисимова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3B78A704-3F4C-BA60-E2A0-78C04422C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Генеральный директор</a:t>
            </a:r>
          </a:p>
        </p:txBody>
      </p:sp>
      <p:pic>
        <p:nvPicPr>
          <p:cNvPr id="45" name="Рисунок 44" descr="Портретный снимок участника команды">
            <a:extLst>
              <a:ext uri="{FF2B5EF4-FFF2-40B4-BE49-F238E27FC236}">
                <a16:creationId xmlns:a16="http://schemas.microsoft.com/office/drawing/2014/main" id="{62DE0294-702E-6C2F-FFA6-33EA99E75B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260" b="260"/>
          <a:stretch/>
        </p:blipFill>
        <p:spPr/>
      </p:pic>
      <p:sp>
        <p:nvSpPr>
          <p:cNvPr id="29" name="Текст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Татьяна Селезнева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B7455CD5-CB03-E684-FC3F-FE70DF6C47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66767" y="4306415"/>
            <a:ext cx="2697428" cy="2743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Директор по производству</a:t>
            </a:r>
          </a:p>
        </p:txBody>
      </p:sp>
      <p:pic>
        <p:nvPicPr>
          <p:cNvPr id="47" name="Рисунок 46" descr="Портретный снимок участника команды">
            <a:extLst>
              <a:ext uri="{FF2B5EF4-FFF2-40B4-BE49-F238E27FC236}">
                <a16:creationId xmlns:a16="http://schemas.microsoft.com/office/drawing/2014/main" id="{7A487797-34AF-E5DF-3477-6F12967EFB3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/>
          <a:srcRect l="39" r="39"/>
          <a:stretch/>
        </p:blipFill>
        <p:spPr/>
      </p:pic>
      <p:sp>
        <p:nvSpPr>
          <p:cNvPr id="31" name="Текст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Виталий Топоров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CB833035-7F55-7728-8060-8204B10C95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34770"/>
            <a:ext cx="2194560" cy="471151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Вице-президент по маркетингу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Знакомьтесь с нашей полной командой</a:t>
            </a:r>
          </a:p>
        </p:txBody>
      </p:sp>
      <p:pic>
        <p:nvPicPr>
          <p:cNvPr id="53" name="Рисунок 52" descr="Портретный снимок участника команды">
            <a:extLst>
              <a:ext uri="{FF2B5EF4-FFF2-40B4-BE49-F238E27FC236}">
                <a16:creationId xmlns:a16="http://schemas.microsoft.com/office/drawing/2014/main" id="{3BEA71D8-370E-DE64-E87D-942444FFBC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68" r="68"/>
          <a:stretch/>
        </p:blipFill>
        <p:spPr/>
      </p:pic>
      <p:sp>
        <p:nvSpPr>
          <p:cNvPr id="21" name="Текст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Павел Безруков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Президент</a:t>
            </a:r>
          </a:p>
        </p:txBody>
      </p:sp>
      <p:pic>
        <p:nvPicPr>
          <p:cNvPr id="55" name="Рисунок 54" descr="Портретный снимок сотрудника">
            <a:extLst>
              <a:ext uri="{FF2B5EF4-FFF2-40B4-BE49-F238E27FC236}">
                <a16:creationId xmlns:a16="http://schemas.microsoft.com/office/drawing/2014/main" id="{573BD657-1FD7-F7DE-47ED-2932A5FD1ED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/>
          <a:srcRect l="68" r="68"/>
          <a:stretch/>
        </p:blipFill>
        <p:spPr/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F4211D47-F384-6FA6-74CC-9C42CAC2FD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Василий Бутусов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92780A-B8DC-E841-9E8B-A14FF17799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62670"/>
            <a:ext cx="2322576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Вице-президент по продукту</a:t>
            </a:r>
          </a:p>
        </p:txBody>
      </p:sp>
      <p:pic>
        <p:nvPicPr>
          <p:cNvPr id="57" name="Рисунок 56" descr="Портретный снимок участника команды">
            <a:extLst>
              <a:ext uri="{FF2B5EF4-FFF2-40B4-BE49-F238E27FC236}">
                <a16:creationId xmlns:a16="http://schemas.microsoft.com/office/drawing/2014/main" id="{5537191C-6B05-661B-509C-BF71751D17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398" r="398"/>
          <a:stretch/>
        </p:blipFill>
        <p:spPr/>
      </p:pic>
      <p:sp>
        <p:nvSpPr>
          <p:cNvPr id="27" name="Текст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Мария Анисимова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3B78A704-3F4C-BA60-E2A0-78C04422C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Генеральный директор</a:t>
            </a:r>
          </a:p>
        </p:txBody>
      </p:sp>
      <p:pic>
        <p:nvPicPr>
          <p:cNvPr id="59" name="Рисунок 58" descr="Портретный снимок участника команды">
            <a:extLst>
              <a:ext uri="{FF2B5EF4-FFF2-40B4-BE49-F238E27FC236}">
                <a16:creationId xmlns:a16="http://schemas.microsoft.com/office/drawing/2014/main" id="{C8693117-B77E-25DF-B95D-DE556C542E7B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/>
          <a:srcRect l="398" r="398"/>
          <a:stretch/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D188C844-5F45-EB9F-D5DA-4584E17B17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Артем Кузнецов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A6F23DD-7C5D-ED60-22BD-5A8690CD301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62670"/>
            <a:ext cx="2322576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Стратег по оптимизации для поисковых систем</a:t>
            </a:r>
          </a:p>
        </p:txBody>
      </p:sp>
      <p:pic>
        <p:nvPicPr>
          <p:cNvPr id="61" name="Рисунок 60" descr="Портретный снимок участника команды">
            <a:extLst>
              <a:ext uri="{FF2B5EF4-FFF2-40B4-BE49-F238E27FC236}">
                <a16:creationId xmlns:a16="http://schemas.microsoft.com/office/drawing/2014/main" id="{79C9E55F-F6EF-94D9-06CE-C6DD507200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/>
          <a:srcRect l="330" r="330"/>
          <a:stretch/>
        </p:blipFill>
        <p:spPr/>
      </p:pic>
      <p:sp>
        <p:nvSpPr>
          <p:cNvPr id="29" name="Текст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Татьяна Селезнева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B7455CD5-CB03-E684-FC3F-FE70DF6C47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Директор по производству</a:t>
            </a:r>
          </a:p>
        </p:txBody>
      </p:sp>
      <p:pic>
        <p:nvPicPr>
          <p:cNvPr id="63" name="Рисунок 62" descr="Портретный снимок участника команды">
            <a:extLst>
              <a:ext uri="{FF2B5EF4-FFF2-40B4-BE49-F238E27FC236}">
                <a16:creationId xmlns:a16="http://schemas.microsoft.com/office/drawing/2014/main" id="{77185421-9478-DA6C-6E84-F1CE48E7C36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8"/>
          <a:srcRect l="330" r="330"/>
          <a:stretch/>
        </p:blipFill>
        <p:spPr/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E9D54E7A-7DF8-223A-8EE3-B26E84499FC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Евгения Маслова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54E9C9A-95CA-ECE7-D282-67D6BF69ACA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Дизайнер продукта</a:t>
            </a:r>
          </a:p>
        </p:txBody>
      </p:sp>
      <p:pic>
        <p:nvPicPr>
          <p:cNvPr id="65" name="Рисунок 64" descr="Портретный снимок участника команды">
            <a:extLst>
              <a:ext uri="{FF2B5EF4-FFF2-40B4-BE49-F238E27FC236}">
                <a16:creationId xmlns:a16="http://schemas.microsoft.com/office/drawing/2014/main" id="{CAF68524-6EBE-A993-1AD3-20214DAF4F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9"/>
          <a:srcRect l="330" r="330"/>
          <a:stretch/>
        </p:blipFill>
        <p:spPr/>
      </p:pic>
      <p:sp>
        <p:nvSpPr>
          <p:cNvPr id="31" name="Текст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Виталий Топоров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CB833035-7F55-7728-8060-8204B10C95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08961"/>
            <a:ext cx="2322576" cy="538578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Вице-президент по маркетингу</a:t>
            </a:r>
          </a:p>
        </p:txBody>
      </p:sp>
      <p:pic>
        <p:nvPicPr>
          <p:cNvPr id="67" name="Рисунок 66" descr="Портретный снимок участника команды">
            <a:extLst>
              <a:ext uri="{FF2B5EF4-FFF2-40B4-BE49-F238E27FC236}">
                <a16:creationId xmlns:a16="http://schemas.microsoft.com/office/drawing/2014/main" id="{9EAC3E97-8B44-239C-876D-05600F686C7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10"/>
          <a:srcRect l="330" r="330"/>
          <a:stretch/>
        </p:blipFill>
        <p:spPr/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id="{6528BADF-56AA-6896-4CB1-89AC4CEC3E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Регина Покровская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0938DEE-1BD1-2EEF-BB61-E47123F2C50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Разработчик контента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89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{1CDB3261-5B78-4124-ADC1-159D52365C4B}tf56410444_win32</Template>
  <TotalTime>0</TotalTime>
  <Words>434</Words>
  <Application>Microsoft Office PowerPoint</Application>
  <PresentationFormat>Широкоэкранный</PresentationFormat>
  <Paragraphs>151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Повышение эффективности образовательной деятельности через совершенствование профессионального уровня и педагогического мастерства учителя</vt:lpstr>
      <vt:lpstr>Презентация PowerPoint</vt:lpstr>
      <vt:lpstr>Повестка</vt:lpstr>
      <vt:lpstr>Введение</vt:lpstr>
      <vt:lpstr>Основне цели</vt:lpstr>
      <vt:lpstr>Квартальная производительность</vt:lpstr>
      <vt:lpstr>Области роста</vt:lpstr>
      <vt:lpstr>Знакомьтесь с нашей командой</vt:lpstr>
      <vt:lpstr>Знакомьтесь с нашей полной командой</vt:lpstr>
      <vt:lpstr>План запуска продукта </vt:lpstr>
      <vt:lpstr>Временная шкала </vt:lpstr>
      <vt:lpstr>Области фокуса</vt:lpstr>
      <vt:lpstr>Как мы этого достигнем</vt:lpstr>
      <vt:lpstr>Сводка 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2024-10-21T20:13:07Z</dcterms:created>
  <dcterms:modified xsi:type="dcterms:W3CDTF">2024-10-29T09:24:58Z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