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65" r:id="rId4"/>
    <p:sldId id="266" r:id="rId5"/>
    <p:sldId id="283" r:id="rId6"/>
    <p:sldId id="281" r:id="rId7"/>
    <p:sldId id="282" r:id="rId8"/>
    <p:sldId id="269" r:id="rId9"/>
    <p:sldId id="271" r:id="rId10"/>
    <p:sldId id="274" r:id="rId11"/>
    <p:sldId id="276" r:id="rId12"/>
    <p:sldId id="277" r:id="rId13"/>
    <p:sldId id="278" r:id="rId14"/>
    <p:sldId id="268" r:id="rId15"/>
    <p:sldId id="279" r:id="rId16"/>
    <p:sldId id="280" r:id="rId17"/>
    <p:sldId id="28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8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1"/>
                </a:solidFill>
              </a:rPr>
              <a:t>Познавательно-творческий проект в подготовительной к школе группе «Фантазёры»</a:t>
            </a:r>
            <a:br>
              <a:rPr lang="ru-RU" sz="4000" dirty="0">
                <a:solidFill>
                  <a:schemeClr val="tx1"/>
                </a:solidFill>
              </a:rPr>
            </a:br>
            <a:endParaRPr lang="ru-RU" sz="3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A46E252-7936-88AC-C310-32A663E40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918" y="2204864"/>
            <a:ext cx="7518881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CEB82B-BD66-5042-6576-3CDCD23A1A7F}"/>
              </a:ext>
            </a:extLst>
          </p:cNvPr>
          <p:cNvSpPr txBox="1"/>
          <p:nvPr/>
        </p:nvSpPr>
        <p:spPr>
          <a:xfrm>
            <a:off x="3275855" y="2921243"/>
            <a:ext cx="5410943" cy="33740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endParaRPr lang="ru-RU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endParaRPr lang="ru-RU" sz="2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Выполнила: воспитатель  </a:t>
            </a:r>
          </a:p>
          <a:p>
            <a:pPr algn="r"/>
            <a:r>
              <a:rPr lang="ru-RU" sz="2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Попова Л.Л.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84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Творческая мастерская дома</a:t>
            </a:r>
          </a:p>
        </p:txBody>
      </p:sp>
      <p:pic>
        <p:nvPicPr>
          <p:cNvPr id="5122" name="Picture 2" descr="C:\Users\Администратор\Desktop\8b93a49e-18a2-436f-a44f-e7f4befed67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48491"/>
            <a:ext cx="5544616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69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2203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Рассматривание картин и создание натюрмортов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дминистратор\Desktop\e7f5baf2-1c0b-4ad1-8ae6-fcaac0b2331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5" y="1484784"/>
            <a:ext cx="3776166" cy="50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Администратор\Desktop\9658e4dd-50cd-4686-bf79-557090d51fd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733" y="1484784"/>
            <a:ext cx="3851611" cy="513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787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родителями метода «Живая картина»</a:t>
            </a:r>
          </a:p>
        </p:txBody>
      </p:sp>
      <p:pic>
        <p:nvPicPr>
          <p:cNvPr id="8194" name="Picture 2" descr="C:\Users\Администратор\Desktop\918bb375-820d-4713-8a22-ea653427d67e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30" y="1485438"/>
            <a:ext cx="3642070" cy="485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Администратор\Desktop\b57aebec-c29f-4636-8e06-091d3f5752df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701" y="1485438"/>
            <a:ext cx="3819320" cy="4856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712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Экскурсия в картинную галерею детского сада</a:t>
            </a:r>
          </a:p>
        </p:txBody>
      </p:sp>
      <p:pic>
        <p:nvPicPr>
          <p:cNvPr id="9218" name="Picture 2" descr="C:\Users\Администратор\Desktop\635dcce3-b7b5-41bb-9743-dfcdf92e4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5832648" cy="469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032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Подведение результатов</a:t>
            </a:r>
          </a:p>
          <a:p>
            <a:r>
              <a:rPr lang="ru-RU" b="1" dirty="0"/>
              <a:t>создание продукта детской деятельности </a:t>
            </a:r>
            <a:r>
              <a:rPr lang="ru-RU" dirty="0"/>
              <a:t>(оформление тематических выставок детских работ «Мир искусства», «Мой натюрморт»;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Организация персональной выставки рисунков воспитанников</a:t>
            </a:r>
          </a:p>
          <a:p>
            <a:r>
              <a:rPr lang="ru-RU" dirty="0"/>
              <a:t>Мини-викторина «Знатоки искусства» </a:t>
            </a:r>
          </a:p>
          <a:p>
            <a:r>
              <a:rPr lang="ru-RU" dirty="0"/>
              <a:t>Презентация проекта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этап: </a:t>
            </a:r>
            <a:b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</a:t>
            </a:r>
          </a:p>
        </p:txBody>
      </p:sp>
    </p:spTree>
    <p:extLst>
      <p:ext uri="{BB962C8B-B14F-4D97-AF65-F5344CB8AC3E}">
        <p14:creationId xmlns:p14="http://schemas.microsoft.com/office/powerpoint/2010/main" val="3887973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819F0CF-C207-A069-9123-A8EB3D751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Персональные выставки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66B5541-8882-2A98-EC99-1348C9BB788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CC33ECA-EC81-4F8C-4452-65C74E4D1F4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01" y="1684922"/>
            <a:ext cx="3630244" cy="4834750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3B15EF2-A47B-48CB-953B-BAEFC3E96F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70" y="1684922"/>
            <a:ext cx="3926693" cy="48347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703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40E5B-DFE9-F509-61C1-7765F76EA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Тематические выставки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1BDF73D-C732-FD4F-CF9E-50FE7A651328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87252"/>
            <a:ext cx="3917124" cy="4299248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8FD442FC-AB69-3AF0-3ADF-A3C331634BC1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312" y="1987252"/>
            <a:ext cx="3779912" cy="4360757"/>
          </a:xfrm>
        </p:spPr>
      </p:pic>
    </p:spTree>
    <p:extLst>
      <p:ext uri="{BB962C8B-B14F-4D97-AF65-F5344CB8AC3E}">
        <p14:creationId xmlns:p14="http://schemas.microsoft.com/office/powerpoint/2010/main" val="416925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35DED-2798-3937-9482-84DA1B2EC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6957392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270974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5" y="1916832"/>
            <a:ext cx="7452816" cy="4209331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Сегодня в мире так много жестокости и зла. Свое свободное время ребята проводят  за компьютером или планшетом.  Роль живописи в наши дни возрастает. Она не только отражает нашу жизнь, но и формирует ее, взывает нас к совести, побуждает задуматься , как мы живем, поступаем, делает человеческую душу богаче, обращает к красоте. Как сказал Ф.М Достоевский : «Красота  спасет мир». Люди едут за тысячи километров, чтобы своими глазами увидеть великие произведения мирового искусства.                                                                         Актуальность состоит в том, чтобы приобщить сегодняшнее поколение дошкольников к такому виду искусства как живопись. Ведь современные  дети совершенно не интересуются данным видом искусства и погружены в мир виртуальности и телевидения. У родителей, зачастую просто нет времени на какие  либо занятия с ребенком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тем более на выходы в культурные учреждения.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1297266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1417638"/>
            <a:ext cx="7660373" cy="5084292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Задачи проекта: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Познакомить детей с русскими художниками и их произведениями и вызвать у детей устойчивый интерес к живописи;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Побудить родителей и детей к активному взаимодействию с педагогами, стимулируя желание искать дополнительную информацию по теме;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систему занятий по ознакомлению детей с живописью (перспективное планирование на учебный год);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Повысить уровень знаний педагогов и родителей о возможностях воздействия живописи на всестороннее развитие ребенка.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Участники проекта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воспитатели и дети подготовительной группы, родители воспитанников    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Вид проекта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 познавательно - творческий, долгосрочный  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проекта: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10января- 10 декабря 2024г.</a:t>
            </a:r>
          </a:p>
          <a:p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Возраст детей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: 6-7 лет.</a:t>
            </a:r>
          </a:p>
          <a:p>
            <a:endParaRPr lang="ru-RU" sz="1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6070"/>
            <a:ext cx="8229600" cy="1084982"/>
          </a:xfrm>
        </p:spPr>
        <p:txBody>
          <a:bodyPr>
            <a:noAutofit/>
          </a:bodyPr>
          <a:lstStyle/>
          <a:p>
            <a:b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всестороннее развитие дошкольников в процессе ознакомления с живописью.</a:t>
            </a:r>
            <a:b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425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7308800" cy="4137323"/>
          </a:xfrm>
        </p:spPr>
        <p:txBody>
          <a:bodyPr/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1 этап: подготовительный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1. Определение проблемы и темы проекта.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2. Знакомство с художественными произведениями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3. Подбор материалов по теме проекта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работы над проектом</a:t>
            </a:r>
            <a:br>
              <a:rPr lang="ru-RU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88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CEB5DE-AC81-F091-A3BD-8154EAEEE006}"/>
              </a:ext>
            </a:extLst>
          </p:cNvPr>
          <p:cNvSpPr txBox="1"/>
          <p:nvPr/>
        </p:nvSpPr>
        <p:spPr>
          <a:xfrm>
            <a:off x="467544" y="692696"/>
            <a:ext cx="8424936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2 этап: основной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1. Беседа «Художник - кто он?», «Что такое искусство?», «Музей и его роль в жизни общества», «Пейзаж», «Портрет в живописи».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2. Дидактические игры: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«Собери радугу»;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«Теплые и холодные цвета»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«Что необходимо художнику для работы?»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«Составь натюрморт»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«Придумай пейзаж»</a:t>
            </a:r>
          </a:p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«Кто больше увидит?» ( метод «подзорная труба»)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3. Просмотр презентации «Виды живописи»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4. Исследовательская деятельность: «Как нарисовать радугу»,  «Разноцветная вода»   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5.Художественное творчество: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«Иллюстрация «Моя любимая сказка», «Зимний пейзаж», «Автопортрет»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6 .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Слушание музыки: П.И. Чайковский «Времена года», Вивальди «Времена года», Г. Свиридов «Метель», «Тройка»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7. Беседа об известных русских художников и об их картинах.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  8. Художественная литература: русские народные сказки «Иван Царевич и Серый </a:t>
            </a:r>
            <a:r>
              <a:rPr lang="ru-RU" sz="1800" dirty="0" err="1">
                <a:latin typeface="Arial" panose="020B0604020202020204" pitchFamily="34" charset="0"/>
                <a:cs typeface="Arial" panose="020B0604020202020204" pitchFamily="34" charset="0"/>
              </a:rPr>
              <a:t>волк»,»Гуси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-лебеди»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6625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D5B6B5B2-81AC-31AB-B898-EFB7E4DED2D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3568" y="980728"/>
            <a:ext cx="8460432" cy="5145435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11.  Дни живых картин - театральные постановки.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10. Сюжетно-ролевые игры: «На выставке картин», «Художники».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Формы работы с родителями: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-Консультации для родителей «Приобщаем детей к прекрасному», «Все дети любят рисовать»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- Привлечение  к участию в организации персональной выставки рисунков детей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7536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5D27BA3D-62E7-AB7F-82F3-C6E119E9F6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97" y="2127184"/>
            <a:ext cx="3672408" cy="4392488"/>
          </a:xfr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BE30311-3110-47FE-E0E7-189DEB6E6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Театральные постановки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A664207-26BB-67EE-61E0-0E4D8613DF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102921"/>
            <a:ext cx="4710747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97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Мини-галерея в группе</a:t>
            </a:r>
          </a:p>
        </p:txBody>
      </p:sp>
      <p:pic>
        <p:nvPicPr>
          <p:cNvPr id="1026" name="Picture 2" descr="C:\Users\Администратор\Desktop\923f8741-6d7f-47ab-98c8-05330b31fbc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264" y="1384640"/>
            <a:ext cx="5927471" cy="547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363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Картинная галерея</a:t>
            </a:r>
          </a:p>
        </p:txBody>
      </p:sp>
      <p:pic>
        <p:nvPicPr>
          <p:cNvPr id="2050" name="Picture 2" descr="C:\Users\Администратор\Desktop\IMG_20231027_111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03" y="2276872"/>
            <a:ext cx="5126474" cy="3849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067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278</TotalTime>
  <Words>626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Candara</vt:lpstr>
      <vt:lpstr>Georgia</vt:lpstr>
      <vt:lpstr>Symbol</vt:lpstr>
      <vt:lpstr>Times New Roman</vt:lpstr>
      <vt:lpstr>Волна</vt:lpstr>
      <vt:lpstr>  Познавательно-творческий проект в подготовительной к школе группе «Фантазёры» </vt:lpstr>
      <vt:lpstr>Актуальность</vt:lpstr>
      <vt:lpstr> Цель: всестороннее развитие дошкольников в процессе ознакомления с живописью. </vt:lpstr>
      <vt:lpstr>Этапы работы над проектом </vt:lpstr>
      <vt:lpstr>Презентация PowerPoint</vt:lpstr>
      <vt:lpstr>Презентация PowerPoint</vt:lpstr>
      <vt:lpstr>Театральные постановки</vt:lpstr>
      <vt:lpstr>Мини-галерея в группе</vt:lpstr>
      <vt:lpstr>Картинная галерея</vt:lpstr>
      <vt:lpstr>Творческая мастерская дома</vt:lpstr>
      <vt:lpstr>Рассматривание картин и создание натюрмортов</vt:lpstr>
      <vt:lpstr>Использование родителями метода «Живая картина»</vt:lpstr>
      <vt:lpstr>Экскурсия в картинную галерею детского сада</vt:lpstr>
      <vt:lpstr>3 этап:  заключительный</vt:lpstr>
      <vt:lpstr>Персональные выставки</vt:lpstr>
      <vt:lpstr>Тематические выставки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Совместная работа с родителями</dc:title>
  <cp:lastModifiedBy>Пользователь</cp:lastModifiedBy>
  <cp:revision>31</cp:revision>
  <dcterms:modified xsi:type="dcterms:W3CDTF">2024-12-05T07:04:27Z</dcterms:modified>
</cp:coreProperties>
</file>