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57" r:id="rId5"/>
    <p:sldId id="295" r:id="rId6"/>
    <p:sldId id="296" r:id="rId7"/>
    <p:sldId id="274" r:id="rId8"/>
    <p:sldId id="275" r:id="rId9"/>
    <p:sldId id="276" r:id="rId10"/>
    <p:sldId id="279" r:id="rId11"/>
    <p:sldId id="280" r:id="rId12"/>
    <p:sldId id="281" r:id="rId13"/>
    <p:sldId id="282" r:id="rId14"/>
    <p:sldId id="288" r:id="rId15"/>
    <p:sldId id="283" r:id="rId16"/>
    <p:sldId id="284" r:id="rId17"/>
    <p:sldId id="289" r:id="rId18"/>
    <p:sldId id="285" r:id="rId19"/>
    <p:sldId id="286" r:id="rId20"/>
    <p:sldId id="287" r:id="rId21"/>
    <p:sldId id="294" r:id="rId22"/>
    <p:sldId id="297" r:id="rId23"/>
    <p:sldId id="299" r:id="rId24"/>
    <p:sldId id="298" r:id="rId2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8"/>
  </p:normalViewPr>
  <p:slideViewPr>
    <p:cSldViewPr snapToGrid="0" snapToObjects="1">
      <p:cViewPr varScale="1">
        <p:scale>
          <a:sx n="112" d="100"/>
          <a:sy n="112" d="100"/>
        </p:scale>
        <p:origin x="552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notesMaster" Target="notesMasters/notesMaster1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commentAuthors" Target="commentAuthor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handoutMaster" Target="handoutMasters/handoutMaster1.xml" /><Relationship Id="rId30" Type="http://schemas.openxmlformats.org/officeDocument/2006/relationships/viewProps" Target="viewProp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F92FB3D-956B-406E-9D78-A249A8EA39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DBAB95-CFE1-420B-8A8C-2EA2985113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EE744-0278-4D48-83B3-40D06AE27949}" type="datetimeFigureOut">
              <a:rPr lang="ru-RU" smtClean="0"/>
              <a:t>16.04.2025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497A68-F182-4DA5-9ED6-591BD92E0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B80C40-E378-4C3B-A189-6F93784C7B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59B4F-5FFC-409D-AB00-321253679F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6467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68AAB-7519-4D48-AF6A-CB3148FD8A8A}" type="datetimeFigureOut">
              <a:rPr lang="ru-RU" smtClean="0"/>
              <a:t>16.04.2025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E2E57-9A10-4CB8-AE9D-83225B6FE5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414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E2E57-9A10-4CB8-AE9D-83225B6FE5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5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36ED51D-342A-453D-9C0A-4BDEC9CD58EE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 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Полилиния 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Полилиния 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96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38AA01-66C5-47AB-BE57-518CBA638347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42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9C1298-FAA2-40D1-87FB-4F912D69B98D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49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AB5D67-AED3-4921-ADED-4A44CC65EBD7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4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C181D4E-CEC0-40A5-806A-544D5F8AA868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лилиния 6" title="Отметки-уголки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941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464791-3149-44F4-98DB-41A1BD185F3E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19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D1D2B0-C285-4750-80CC-162C71148256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5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465782-A9EE-4C32-B704-8128213E89B2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79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BF79A7-1DA0-4D0C-A7FF-4470170CA646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8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 title="Фоновая фигура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CF1C73C-6258-45BD-8A25-69EEF375B85E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 8" title="Разделительная линия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5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 title="Фоновая фигура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532120" y="0"/>
            <a:ext cx="665988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Щелкните значок, чтобы добавить изображение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4A038BF-1172-4CE0-96E1-C1E0EB5F7DCE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 8" title="Разделительная линия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93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38F46EE4-6AED-4FE4-A04C-E5FABDEAFEE2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 8" title="Боковая панель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5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8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8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9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ploprofi.com/blog/vidy-i-osobennosti-tsentrobezhnykh-nasosov/?ysclid=m9dqhry251271885483" TargetMode="External" /><Relationship Id="rId2" Type="http://schemas.openxmlformats.org/officeDocument/2006/relationships/hyperlink" Target="https://terma-msk.ru/blog/vidy-centrobezhnyh-nasos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tdtechmash.ru/info/news/oblast-primeneniya-tsentrobezhnogo-nasosa/?ysclid=m9dqkzv5y0216742023" TargetMode="External" /><Relationship Id="rId5" Type="http://schemas.openxmlformats.org/officeDocument/2006/relationships/hyperlink" Target="https://www.cnp-center.ru/articles/tsentrobezhnye-nasosy/printsip-deystviya-tsentrobezhnogo-nasosa/" TargetMode="External" /><Relationship Id="rId4" Type="http://schemas.openxmlformats.org/officeDocument/2006/relationships/hyperlink" Target="https://ru.m.wikipedia.org/wiki/&#1062;&#1077;&#1085;&#1090;&#1088;&#1086;&#1073;&#1077;&#1078;&#1085;&#1099;&#1081;_&#1085;&#1072;&#1089;&#1086;&#1089;" TargetMode="Externa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8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9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8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81813" y="392113"/>
            <a:ext cx="5310187" cy="452437"/>
          </a:xfrm>
          <a:ln>
            <a:solidFill>
              <a:schemeClr val="bg2"/>
            </a:solidFill>
          </a:ln>
        </p:spPr>
        <p:txBody>
          <a:bodyPr rtlCol="0">
            <a:normAutofit fontScale="90000"/>
          </a:bodyPr>
          <a:lstStyle/>
          <a:p>
            <a:pPr algn="ctr" rtl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 науки РБ 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УТЭК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7C30E-CA81-7D09-8D51-8861C65158CD}"/>
              </a:ext>
            </a:extLst>
          </p:cNvPr>
          <p:cNvSpPr txBox="1"/>
          <p:nvPr/>
        </p:nvSpPr>
        <p:spPr>
          <a:xfrm>
            <a:off x="8297343" y="988270"/>
            <a:ext cx="3573459" cy="82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358A0-5A48-1CEC-BE44-18B939371BB2}"/>
              </a:ext>
            </a:extLst>
          </p:cNvPr>
          <p:cNvSpPr txBox="1"/>
          <p:nvPr/>
        </p:nvSpPr>
        <p:spPr>
          <a:xfrm>
            <a:off x="9251312" y="1076286"/>
            <a:ext cx="2682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Специальность:13.02.01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FCE7A-9EF5-6141-FE83-3D9DBBBE3CAF}"/>
              </a:ext>
            </a:extLst>
          </p:cNvPr>
          <p:cNvSpPr txBox="1"/>
          <p:nvPr/>
        </p:nvSpPr>
        <p:spPr>
          <a:xfrm>
            <a:off x="3877144" y="2639799"/>
            <a:ext cx="50204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Проект—презентация по дисциплине «гидравлика и гидравлические машины»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: «Питательные насосы»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A692A-21BE-7339-5E73-26E583F33F2E}"/>
              </a:ext>
            </a:extLst>
          </p:cNvPr>
          <p:cNvSpPr txBox="1"/>
          <p:nvPr/>
        </p:nvSpPr>
        <p:spPr>
          <a:xfrm>
            <a:off x="9502390" y="4047782"/>
            <a:ext cx="2368412" cy="122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: студентка группы 2ПГ-1 Валеева Азалия Альфредовна </a:t>
            </a:r>
          </a:p>
          <a:p>
            <a:pPr algn="l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:Валеева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Зульфия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Азатовна</a:t>
            </a:r>
            <a:r>
              <a:rPr lang="ru-RU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14092-66FC-710F-F7CD-6D924C787EFC}"/>
              </a:ext>
            </a:extLst>
          </p:cNvPr>
          <p:cNvSpPr txBox="1"/>
          <p:nvPr/>
        </p:nvSpPr>
        <p:spPr>
          <a:xfrm>
            <a:off x="4954203" y="5813926"/>
            <a:ext cx="286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Уфа, 2025г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58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1"/>
            <a:ext cx="3855720" cy="1763486"/>
          </a:xfrm>
        </p:spPr>
        <p:txBody>
          <a:bodyPr/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работает центробежный насос?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998310"/>
            <a:ext cx="5486400" cy="479288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829" y="1763486"/>
            <a:ext cx="4953000" cy="5094513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жидкости и необходимый напор создаются при помощи центробежной силы, которая возникает при воздействии лопастей рабочего колеса на жидкость. Как это происходит: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 насоса приводит в движение рабочее колесо, расположенное на валу.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Вращающиеся лопасти при соприкосновении с водой создают центробежную силу, под воздействием которой жидкость направляется к стенкам камеры.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внешних стенок корпуса образуется избыточное давление, которое выталкивает воду в выходящий патрубок.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крыльчатки давление снижается, что позволяет захватить очередную порцию воды внутрь камеры помпы.</a:t>
            </a:r>
          </a:p>
        </p:txBody>
      </p:sp>
    </p:spTree>
    <p:extLst>
      <p:ext uri="{BB962C8B-B14F-4D97-AF65-F5344CB8AC3E}">
        <p14:creationId xmlns:p14="http://schemas.microsoft.com/office/powerpoint/2010/main" val="1067944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243" y="152400"/>
            <a:ext cx="4740728" cy="1273629"/>
          </a:xfr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действия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685800"/>
            <a:ext cx="5630862" cy="51054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0243" y="859971"/>
            <a:ext cx="4740727" cy="581297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функционирования насоса основывается на преобразовании механической энергии вращающегося ротора в кинетическую энергию жидкости. Когда двигатель включается, его вал начинает вращать колесо с лопастями. Когда жидкость поступает во входное отверстие насоса, под действие центробежной силы она направляется к внешним стенкам корпуса. Там происходит преобразование кинетической энергии в давление, которое побуждает жидкость перемещаться к выходному трубопроводу.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системы строится на принципе изменения скорости и давления жидкости. В процессе движения жидкости скорость увеличивается за счет работы колеса, а затем, по мере выхода через патрубок, кинетическая энергия преобразуется в напор, что позволяет перекачивать жидкость на большие расстояния или под высокими давлениями.</a:t>
            </a:r>
          </a:p>
        </p:txBody>
      </p:sp>
    </p:spTree>
    <p:extLst>
      <p:ext uri="{BB962C8B-B14F-4D97-AF65-F5344CB8AC3E}">
        <p14:creationId xmlns:p14="http://schemas.microsoft.com/office/powerpoint/2010/main" val="124797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13" y="685800"/>
            <a:ext cx="6270171" cy="55734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914" y="283029"/>
            <a:ext cx="4285706" cy="2157884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Центробежный насос 2,5ЦВ: а — общий вид, б- схема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3915" y="2645229"/>
            <a:ext cx="4865914" cy="3962399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подшипник, 2 - корпус, 3 - направляющий аппарат, 4 и 8 — лопастные колеса, 5 - вал, 6 и 10 - напорная и всасывающая трубы, 7 — перепускное устройство - байпас, 9 — кожух-улитка, 11 — приемный клапан с сеткой, 12 — вакуумметр, 13 — задвижка, 14 — обратный клапан, 15 — манометр, 16 — воронка для заливки насоса</a:t>
            </a:r>
          </a:p>
        </p:txBody>
      </p:sp>
    </p:spTree>
    <p:extLst>
      <p:ext uri="{BB962C8B-B14F-4D97-AF65-F5344CB8AC3E}">
        <p14:creationId xmlns:p14="http://schemas.microsoft.com/office/powerpoint/2010/main" val="23684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315685"/>
            <a:ext cx="9818915" cy="14859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Питательный центробежный насос ПС: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муфта сцепления с электродвигателем, 2 - вал, 3 - подшипник, 4 - сальник, 5 - входная крышка, 6 - аппарат, 8 - напорная крышка, 9 - корпус гидравлической пяты, 10 - крышка сальника, 11 - кольцевые камеры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64871"/>
            <a:ext cx="9818914" cy="41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02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84" y="119743"/>
            <a:ext cx="10918373" cy="903514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центробежных насосов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860407"/>
            <a:ext cx="4443984" cy="587393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 мокрым ротором»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80476" y="1763486"/>
            <a:ext cx="4693753" cy="324394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25014" y="860407"/>
            <a:ext cx="4443984" cy="587393"/>
          </a:xfrm>
        </p:spPr>
        <p:txBody>
          <a:bodyPr/>
          <a:lstStyle/>
          <a:p>
            <a:pPr algn="ctr"/>
            <a:r>
              <a:rPr lang="ru-RU" dirty="0"/>
              <a:t>«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сухим ротором»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54037" y="1643743"/>
            <a:ext cx="4688877" cy="3363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8571" y="5236029"/>
            <a:ext cx="1075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выпускается как с мокрым, так с сухим ротором. Насосы с мокрым ротором имеют мотор, погруженный в перекачиваемую жидкость, что позволяет одновременно охлаждать двигатель и смазывать подшипники. Они менее шумные. Модели с сухим ротором имеют ротор, отделенный от жидкости, что увеличивает КПД и уменьшает изнашивание подшипников.</a:t>
            </a:r>
          </a:p>
        </p:txBody>
      </p:sp>
    </p:spTree>
    <p:extLst>
      <p:ext uri="{BB962C8B-B14F-4D97-AF65-F5344CB8AC3E}">
        <p14:creationId xmlns:p14="http://schemas.microsoft.com/office/powerpoint/2010/main" val="183520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714" y="174171"/>
            <a:ext cx="9601200" cy="14859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применения центробежных насосов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9714" y="1807029"/>
            <a:ext cx="109510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центробежные насосы применяют в следующих областях: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Нефтегазовая промышленность и энергетика. Здесь центробежные/моноблочные насосы применяется для перекачивания грязи, шламов, а также самих нефтепродуктов.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противопожарной безопасности и промышленные объекты. Такие центробежные/консольные насосы способны сформировать качественное вентилирование помещений, их отопление, правильное функционирование котлов, повышение давления в системе и работу противопожарных комплексов.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площадки, объекты агропромышленного комплекса и системы по отведению и переработке отходов. Благодаря центробежным/консольным насосам, осуществляется переработка газа, дренирование, удаление сточных вод, а также обеспечивается защита от паводков и орошение сельскохозяйственных угодий.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и химическая промышленность, фармацевтика. С помощью такой техники производят различные напитки и продукты, а также перекачивают целлюлозу, углеводороды и лакокрасочные материалы.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хладагентов и прочей продукции криогеники. Чаще всего область применения центробежного насоса: авиакосмическая, пищевая, химическая, обрабатывающая и фармацевтическая промышленность.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28531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9046028" cy="82731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центробежных наосов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7686" y="1121229"/>
            <a:ext cx="10842170" cy="5660571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производительность. Центробежные насосы способны перекачивать большие объемы жидкости в единицу времени.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Непрерывный поток. Обеспечивают стабильный и равномерный поток жидкости без пульсаций.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конструкции, что облегчает их производство и обслуживание.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Компактность. При высокой производительности занимают сравнительно небольшое пространство.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Надежность. Благодаря отсутствию клапанов и других сложных механизмов, обладают высокой надежностью.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Универсальность. Могут использоваться для перекачки различных типов жидкостей, включая вязкие и содержащие твердые частицы.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Эффективность. При правильном подборе и эксплуатации демонстрируют высокий КПД.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регулировки. Производительность легко регулируется изменением скорости вращения рабочего колеса.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Самовсасывающая способность. Некоторые модели способны самостоятельно заполняться жидкостью.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Экономичность. При длительной эксплуатации обеспечивают низкие эксплуатационные расходы.</a:t>
            </a:r>
          </a:p>
        </p:txBody>
      </p:sp>
    </p:spTree>
    <p:extLst>
      <p:ext uri="{BB962C8B-B14F-4D97-AF65-F5344CB8AC3E}">
        <p14:creationId xmlns:p14="http://schemas.microsoft.com/office/powerpoint/2010/main" val="2538608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85057"/>
            <a:ext cx="9307286" cy="75111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9457" y="1132113"/>
            <a:ext cx="10580914" cy="5486401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Ограниченная высота всасывания, обычно не превышающая 6-7 метров. Это связано с возможностью возникновения кавитации при низком давлении на входе.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КПД при перекачивании вязких жидкостей. Эффективность насоса падает с увеличением вязкости перекачиваемой среды.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заполнения насоса жидкостью перед пуском. Центробежные насосы не обладают способностью самовсасывания, что может усложнить их эксплуатацию в некоторых условиях.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регулирования подачи без потери эффективности.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Дросселирование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нагнетательной линии приводит к снижению КПД насоса.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Нестабильная работа при малых подачах. При работе на закрытую задвижку возможен перегрев жидкости в насосе.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 к наличию твердых частиц в перекачиваемой жидкости, что может вызвать повышенный износ рабочих органов.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возникновения радиальных и осевых нагрузок на подшипники и уплотнения при нестабильных режимах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61649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DDD2A8-B108-35AC-3609-168DC7E0CF59}"/>
              </a:ext>
            </a:extLst>
          </p:cNvPr>
          <p:cNvSpPr txBox="1"/>
          <p:nvPr/>
        </p:nvSpPr>
        <p:spPr>
          <a:xfrm>
            <a:off x="1239139" y="452927"/>
            <a:ext cx="1045150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	Как рассчитать напор центробежного насоса</a:t>
            </a:r>
          </a:p>
          <a:p>
            <a:r>
              <a:rPr lang="ru-RU" sz="2800" dirty="0"/>
              <a:t>Напор центробежного насоса можно рассчитать по формуле: H = (Q × g) / (3600 × n × ρ)</a:t>
            </a:r>
          </a:p>
          <a:p>
            <a:r>
              <a:rPr lang="ru-RU" sz="2800" dirty="0"/>
              <a:t>где: H – напор насоса в метрах; Q – расход жидкости, проходящей через помпу в кубических метрах в секунду; g – ускорение свободного падения (принимаем за 9,81 м/с²);n – КПД насоса; ρ – плотность жидкости в килограммах на кубический метр. Расход Q берется из технического паспорта. Плотность жидкости (ρ) определяется по таблицам или по формуле:  ρ = масса/объем. КПД насоса (n) можно найти в технической документации на насос. </a:t>
            </a:r>
          </a:p>
          <a:p>
            <a:r>
              <a:rPr lang="ru-RU" sz="2800" dirty="0"/>
              <a:t>	Для более точного расчета напора насосного оборудования следует обратиться к специалисту.</a:t>
            </a:r>
          </a:p>
        </p:txBody>
      </p:sp>
    </p:spTree>
    <p:extLst>
      <p:ext uri="{BB962C8B-B14F-4D97-AF65-F5344CB8AC3E}">
        <p14:creationId xmlns:p14="http://schemas.microsoft.com/office/powerpoint/2010/main" val="34425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2338E-EEF7-7216-A6B7-B8D1B79F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206603-DD52-66C2-257A-6F91F4D85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Даная исследовательская работа была выполнена из справочника литературы по гидравлическим машинам . Были применены при написании интернет 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275176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CF1AE-03E4-38EF-621A-7A4CD9A5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5BD245-8A5A-23C7-1390-AF470D34C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исследовательская работа актуальна для курсов дипломной работы по специальности 13.02.01 (тепловые электрические станции) </a:t>
            </a:r>
          </a:p>
        </p:txBody>
      </p:sp>
    </p:spTree>
    <p:extLst>
      <p:ext uri="{BB962C8B-B14F-4D97-AF65-F5344CB8AC3E}">
        <p14:creationId xmlns:p14="http://schemas.microsoft.com/office/powerpoint/2010/main" val="175983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C441D-9E18-54B8-AE1D-02BF8DF6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B50A32-8B6C-FF59-BCBD-82940EE70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33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84B02-2466-6944-DC79-DE91B013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25CC02-7E4B-73DE-1A9F-BBCD75ED8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24056"/>
            <a:ext cx="9601200" cy="3581400"/>
          </a:xfrm>
        </p:spPr>
        <p:txBody>
          <a:bodyPr/>
          <a:lstStyle/>
          <a:p>
            <a:r>
              <a:rPr lang="ru-RU" dirty="0">
                <a:hlinkClick r:id="rId2"/>
              </a:rPr>
              <a:t>https://terma-msk.ru/</a:t>
            </a:r>
            <a:r>
              <a:rPr lang="ru-RU" dirty="0"/>
              <a:t>￼￼￼￼￼￼￼￼￼￼￼￼￼￼￼￼￼￼￼￼￼￼￼￼￼￼￼￼￼</a:t>
            </a:r>
          </a:p>
          <a:p>
            <a:r>
              <a:rPr lang="ru-RU" dirty="0"/>
              <a:t> </a:t>
            </a:r>
            <a:r>
              <a:rPr lang="ru-RU" dirty="0">
                <a:hlinkClick r:id="rId3"/>
              </a:rPr>
              <a:t>https://www.teploprofi.com/blog/vidy-i-osobennosti-tsentrobezhnykh-nasosov/?ysclid=m9dqhry251271885483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>
                <a:hlinkClick r:id="rId4"/>
              </a:rPr>
              <a:t>https://ru.m.wikipedia.org/wiki/Центробежный_насос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>
                <a:hlinkClick r:id="rId5"/>
              </a:rPr>
              <a:t>https://www.cnp-center.ru/articles/tsentrobezhnye-nasosy/printsip-deystviya-tsentrobezhnogo-nasosa/</a:t>
            </a:r>
            <a:endParaRPr lang="ru-RU" dirty="0"/>
          </a:p>
          <a:p>
            <a:r>
              <a:rPr lang="ru-RU"/>
              <a:t> </a:t>
            </a:r>
            <a:r>
              <a:rPr lang="ru-RU">
                <a:hlinkClick r:id="rId6"/>
              </a:rPr>
              <a:t>https://tdtechmash.ru/info/news/oblast-primeneniya-tsentrobezhnogo-nasosa/?ysclid=m9dqkzv5y0216742023</a:t>
            </a:r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9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2C3C-50DC-0D0C-D5B1-9E88D3A5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C21151-8475-A57F-BF02-E8BEC8301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питательный насос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конструкцию, назначение, принцип действия гидравлических машин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Обозначить полученные результаты и принять участие в дипломном конкурсе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058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питательный насос?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7400" y="598714"/>
            <a:ext cx="6223820" cy="573677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1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Питательный насос – оборудование, необходимое для транспортировки чистой воды в котел. Его используют на тепловых электростанциях или на промышленных предприятиях. Такой насос имеет сложную конструкцию и особенности эксплуатации, поэтому важно рассмотреть эти вопросы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724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2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22" r="56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3900" y="2855967"/>
            <a:ext cx="4000500" cy="3816975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Питательный насос — это устройство, предназначенное для подачи жидкости в систему под определенным давлением. Он используется в различных сферах: от бытового водоснабжения до промышленных процессов. Основная задача насоса — обеспечить стабильную работу системы, предотвращая перебои и потери давления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92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338" y="999794"/>
            <a:ext cx="5211762" cy="454726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3900" y="2856343"/>
            <a:ext cx="3855720" cy="2695371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насосы – это специальные насосы, которые предназначаются для «питания» котлов электростанций, и промышленных паровых генераторов водой.</a:t>
            </a:r>
          </a:p>
        </p:txBody>
      </p:sp>
    </p:spTree>
    <p:extLst>
      <p:ext uri="{BB962C8B-B14F-4D97-AF65-F5344CB8AC3E}">
        <p14:creationId xmlns:p14="http://schemas.microsoft.com/office/powerpoint/2010/main" val="2213969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задачи питательного насоса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71600" y="1480457"/>
            <a:ext cx="9601200" cy="4757738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давления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Насос обеспечивает стабильное давление в системе, что особенно важно для отопления и водоснабжения. 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жидкости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 закачивает воду или другие жидкости из источника в систему, обеспечивая её непрерывную работу.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Регулировка производительности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Современные модели позволяют регулировать объём подаваемой жидкости, что повышает эффективность системы. 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оборудования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Насос предотвращает перегрузки и износ оборудования, поддерживая оптимальные условия работы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62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57" y="337457"/>
            <a:ext cx="10755085" cy="6368143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типов питательных насосов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Центробежный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Использует центробежную силу для перемещения жидкости. 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Поршневой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Работает за счёт возвратно-поступательного движения поршня. 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Винтовой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Использует винтовой механизм для перемещения жидкости.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типа насоса зависит от конкретных задач и условий эксплуатации.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57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ЦЕНТРОБЕЖНЫЙ НАСОС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599" y="1937657"/>
            <a:ext cx="10406743" cy="4604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Центробежный насос — это агрегат, предназначенный для перекачивания жидкой среды. Этот вид оборудования получил широкое распространение в промышленном секторе, применяется в жилищно-коммунальном хозяйстве. Агрегат может комплектоваться бензиновыми и дизельными двигателями. Но подавляющее большинство моделей поставляется с электродвигателем. В этом исполнении агрегат приобретает максимальную эффективность, экологическую безопасность, долгий срок службы.</a:t>
            </a:r>
          </a:p>
        </p:txBody>
      </p:sp>
    </p:spTree>
    <p:extLst>
      <p:ext uri="{BB962C8B-B14F-4D97-AF65-F5344CB8AC3E}">
        <p14:creationId xmlns:p14="http://schemas.microsoft.com/office/powerpoint/2010/main" val="3702728264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155078-021E-49AB-8F30-C53CA1A5999D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D26757D5-6F93-45B0-82A2-39BC87D70F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82C27-02EB-4B4A-A84F-7021AA79D4D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Дизайн для путешествий</Template>
  <TotalTime>139</TotalTime>
  <Words>1434</Words>
  <Application>Microsoft Office PowerPoint</Application>
  <PresentationFormat>Широкоэкранный</PresentationFormat>
  <Paragraphs>79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Уголки</vt:lpstr>
      <vt:lpstr>Министерство образования и  науки РБ  ГАПОУ УТЭК</vt:lpstr>
      <vt:lpstr>Актуальность </vt:lpstr>
      <vt:lpstr>Цели и задачи проекта </vt:lpstr>
      <vt:lpstr>Что такое питательный насос?</vt:lpstr>
      <vt:lpstr>Определение 2</vt:lpstr>
      <vt:lpstr>Определение 3</vt:lpstr>
      <vt:lpstr>Основные задачи питательного насоса </vt:lpstr>
      <vt:lpstr>Существует несколько типов питательных насосов:  Центробежный. Использует центробежную силу для перемещения жидкости.  Поршневой. Работает за счёт возвратно-поступательного движения поршня.  Винтовой. Использует винтовой механизм для перемещения жидкости.  Выбор типа насоса зависит от конкретных задач и условий эксплуатации.  </vt:lpstr>
      <vt:lpstr>ЦЕНТРОБЕЖНЫЙ НАСОС</vt:lpstr>
      <vt:lpstr>Как работает центробежный насос?</vt:lpstr>
      <vt:lpstr>Принцип действия </vt:lpstr>
      <vt:lpstr>Центробежный насос 2,5ЦВ: а — общий вид, б- схема</vt:lpstr>
      <vt:lpstr>Питательный центробежный насос ПС:  1 - муфта сцепления с электродвигателем, 2 - вал, 3 - подшипник, 4 - сальник, 5 - входная крышка, 6 - аппарат, 8 - напорная крышка, 9 - корпус гидравлической пяты, 10 - крышка сальника, 11 - кольцевые камеры</vt:lpstr>
      <vt:lpstr>Классификация центробежных насосов</vt:lpstr>
      <vt:lpstr>Область применения центробежных насосов</vt:lpstr>
      <vt:lpstr>Преимущества центробежных наосов </vt:lpstr>
      <vt:lpstr>Недостатки </vt:lpstr>
      <vt:lpstr>Презентация PowerPoint</vt:lpstr>
      <vt:lpstr>Заключение</vt:lpstr>
      <vt:lpstr>Список литературы</vt:lpstr>
      <vt:lpstr>Интернет источники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 науки РБ  ГАПОУ УТЭК</dc:title>
  <dc:creator/>
  <cp:lastModifiedBy>avaleeva152@gmail.com</cp:lastModifiedBy>
  <cp:revision>4</cp:revision>
  <dcterms:created xsi:type="dcterms:W3CDTF">2025-04-06T10:55:28Z</dcterms:created>
  <dcterms:modified xsi:type="dcterms:W3CDTF">2025-04-16T07:43:33Z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